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1128" r:id="rId2"/>
    <p:sldId id="1136" r:id="rId3"/>
    <p:sldId id="1140" r:id="rId4"/>
    <p:sldId id="1129" r:id="rId5"/>
    <p:sldId id="1130" r:id="rId6"/>
    <p:sldId id="1131" r:id="rId7"/>
    <p:sldId id="1132" r:id="rId8"/>
    <p:sldId id="1133" r:id="rId9"/>
    <p:sldId id="1134" r:id="rId10"/>
    <p:sldId id="1138" r:id="rId11"/>
    <p:sldId id="1135" r:id="rId12"/>
    <p:sldId id="1139" r:id="rId13"/>
    <p:sldId id="1126" r:id="rId14"/>
    <p:sldId id="114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CBD7"/>
    <a:srgbClr val="FFCF07"/>
    <a:srgbClr val="D4D4D8"/>
    <a:srgbClr val="C8C9CC"/>
    <a:srgbClr val="FFFFFF"/>
    <a:srgbClr val="016EFD"/>
    <a:srgbClr val="F0578A"/>
    <a:srgbClr val="EBECF0"/>
    <a:srgbClr val="00FFFF"/>
    <a:srgbClr val="003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5393" autoAdjust="0"/>
  </p:normalViewPr>
  <p:slideViewPr>
    <p:cSldViewPr snapToGrid="0">
      <p:cViewPr>
        <p:scale>
          <a:sx n="66" d="100"/>
          <a:sy n="66" d="100"/>
        </p:scale>
        <p:origin x="1224" y="79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n-cs"/>
              </a:defRPr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数据图表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>
                  <a:lumMod val="50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数据A</c:v>
                </c:pt>
                <c:pt idx="1">
                  <c:v>数据B</c:v>
                </c:pt>
                <c:pt idx="2">
                  <c:v>数据C</c:v>
                </c:pt>
                <c:pt idx="3">
                  <c:v>数据D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72-46A1-AC30-17E47F9C90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-35"/>
        <c:axId val="33574319"/>
        <c:axId val="33575151"/>
      </c:barChart>
      <c:catAx>
        <c:axId val="3357431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575151"/>
        <c:crosses val="autoZero"/>
        <c:auto val="1"/>
        <c:lblAlgn val="ctr"/>
        <c:lblOffset val="100"/>
        <c:noMultiLvlLbl val="0"/>
      </c:catAx>
      <c:valAx>
        <c:axId val="3357515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5743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437660589978743E-2"/>
          <c:y val="4.3747490860626195E-2"/>
          <c:w val="0.93921631774329239"/>
          <c:h val="0.8012192138545477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数据A</c:v>
                </c:pt>
              </c:strCache>
            </c:strRef>
          </c:tx>
          <c:spPr>
            <a:ln w="31750" cap="rnd">
              <a:gradFill flip="none" rotWithShape="1">
                <a:gsLst>
                  <a:gs pos="20000">
                    <a:schemeClr val="accent2"/>
                  </a:gs>
                  <a:gs pos="100000">
                    <a:schemeClr val="accent4"/>
                  </a:gs>
                </a:gsLst>
                <a:lin ang="10800000" scaled="1"/>
                <a:tileRect/>
              </a:gradFill>
              <a:round/>
            </a:ln>
            <a:effectLst/>
          </c:spPr>
          <c:marker>
            <c:symbol val="circle"/>
            <c:size val="5"/>
            <c:spPr>
              <a:noFill/>
              <a:ln w="25400">
                <a:noFill/>
              </a:ln>
              <a:effectLst/>
            </c:spPr>
          </c:marker>
          <c:dPt>
            <c:idx val="2"/>
            <c:marker>
              <c:symbol val="picture"/>
              <c:spPr>
                <a:noFill/>
                <a:ln w="6350">
                  <a:noFill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54CA-4972-92FF-D25B8676BF91}"/>
              </c:ext>
            </c:extLst>
          </c:dPt>
          <c:dPt>
            <c:idx val="4"/>
            <c:marker>
              <c:symbol val="picture"/>
            </c:marker>
            <c:bubble3D val="0"/>
            <c:extLst>
              <c:ext xmlns:c16="http://schemas.microsoft.com/office/drawing/2014/chart" uri="{C3380CC4-5D6E-409C-BE32-E72D297353CC}">
                <c16:uniqueId val="{00000001-54CA-4972-92FF-D25B8676BF91}"/>
              </c:ext>
            </c:extLst>
          </c:dPt>
          <c:dPt>
            <c:idx val="7"/>
            <c:marker>
              <c:symbol val="picture"/>
            </c:marker>
            <c:bubble3D val="0"/>
            <c:extLst>
              <c:ext xmlns:c16="http://schemas.microsoft.com/office/drawing/2014/chart" uri="{C3380CC4-5D6E-409C-BE32-E72D297353CC}">
                <c16:uniqueId val="{00000002-54CA-4972-92FF-D25B8676BF91}"/>
              </c:ext>
            </c:extLst>
          </c:dPt>
          <c:cat>
            <c:strRef>
              <c:f>Sheet1!$A$2:$A$11</c:f>
              <c:strCache>
                <c:ptCount val="10"/>
                <c:pt idx="0">
                  <c:v>NO.01</c:v>
                </c:pt>
                <c:pt idx="1">
                  <c:v>NO.02</c:v>
                </c:pt>
                <c:pt idx="2">
                  <c:v>NO.03</c:v>
                </c:pt>
                <c:pt idx="3">
                  <c:v>NO.04</c:v>
                </c:pt>
                <c:pt idx="4">
                  <c:v>NO.05</c:v>
                </c:pt>
                <c:pt idx="5">
                  <c:v>NO.06</c:v>
                </c:pt>
                <c:pt idx="6">
                  <c:v>NO.07</c:v>
                </c:pt>
                <c:pt idx="7">
                  <c:v>NO.08</c:v>
                </c:pt>
                <c:pt idx="8">
                  <c:v>NO.09</c:v>
                </c:pt>
                <c:pt idx="9">
                  <c:v>NO.10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20</c:v>
                </c:pt>
                <c:pt idx="1">
                  <c:v>15</c:v>
                </c:pt>
                <c:pt idx="2">
                  <c:v>40</c:v>
                </c:pt>
                <c:pt idx="3">
                  <c:v>20</c:v>
                </c:pt>
                <c:pt idx="4">
                  <c:v>30</c:v>
                </c:pt>
                <c:pt idx="5">
                  <c:v>18</c:v>
                </c:pt>
                <c:pt idx="6">
                  <c:v>35</c:v>
                </c:pt>
                <c:pt idx="7">
                  <c:v>16</c:v>
                </c:pt>
                <c:pt idx="8">
                  <c:v>16</c:v>
                </c:pt>
                <c:pt idx="9">
                  <c:v>55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54CA-4972-92FF-D25B8676BF9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数据B</c:v>
                </c:pt>
              </c:strCache>
            </c:strRef>
          </c:tx>
          <c:spPr>
            <a:ln w="28575">
              <a:gradFill flip="none" rotWithShape="1">
                <a:gsLst>
                  <a:gs pos="0">
                    <a:schemeClr val="accent5"/>
                  </a:gs>
                  <a:gs pos="79000">
                    <a:schemeClr val="accent3"/>
                  </a:gs>
                </a:gsLst>
                <a:lin ang="0" scaled="1"/>
                <a:tileRect/>
              </a:gradFill>
            </a:ln>
          </c:spPr>
          <c:marker>
            <c:spPr>
              <a:noFill/>
              <a:ln>
                <a:noFill/>
              </a:ln>
            </c:spPr>
          </c:marker>
          <c:cat>
            <c:strRef>
              <c:f>Sheet1!$A$2:$A$11</c:f>
              <c:strCache>
                <c:ptCount val="10"/>
                <c:pt idx="0">
                  <c:v>NO.01</c:v>
                </c:pt>
                <c:pt idx="1">
                  <c:v>NO.02</c:v>
                </c:pt>
                <c:pt idx="2">
                  <c:v>NO.03</c:v>
                </c:pt>
                <c:pt idx="3">
                  <c:v>NO.04</c:v>
                </c:pt>
                <c:pt idx="4">
                  <c:v>NO.05</c:v>
                </c:pt>
                <c:pt idx="5">
                  <c:v>NO.06</c:v>
                </c:pt>
                <c:pt idx="6">
                  <c:v>NO.07</c:v>
                </c:pt>
                <c:pt idx="7">
                  <c:v>NO.08</c:v>
                </c:pt>
                <c:pt idx="8">
                  <c:v>NO.09</c:v>
                </c:pt>
                <c:pt idx="9">
                  <c:v>NO.10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30</c:v>
                </c:pt>
                <c:pt idx="1">
                  <c:v>50</c:v>
                </c:pt>
                <c:pt idx="2">
                  <c:v>30</c:v>
                </c:pt>
                <c:pt idx="3">
                  <c:v>10</c:v>
                </c:pt>
                <c:pt idx="4">
                  <c:v>20</c:v>
                </c:pt>
                <c:pt idx="5">
                  <c:v>50</c:v>
                </c:pt>
                <c:pt idx="6">
                  <c:v>20</c:v>
                </c:pt>
                <c:pt idx="7">
                  <c:v>40</c:v>
                </c:pt>
                <c:pt idx="8">
                  <c:v>10</c:v>
                </c:pt>
                <c:pt idx="9">
                  <c:v>20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54CA-4972-92FF-D25B8676BF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07043680"/>
        <c:axId val="707045248"/>
      </c:lineChart>
      <c:catAx>
        <c:axId val="707043680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0"/>
                  <a:lumOff val="50000"/>
                  <a:alpha val="10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7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7045248"/>
        <c:crosses val="autoZero"/>
        <c:auto val="1"/>
        <c:lblAlgn val="ctr"/>
        <c:lblOffset val="100"/>
        <c:noMultiLvlLbl val="0"/>
      </c:catAx>
      <c:valAx>
        <c:axId val="707045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7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7043680"/>
        <c:crosses val="autoZero"/>
        <c:crossBetween val="midCat"/>
      </c:valAx>
      <c:spPr>
        <a:solidFill>
          <a:schemeClr val="bg1">
            <a:alpha val="0"/>
          </a:schemeClr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fld id="{95EACB93-9B86-444B-9679-DA8A7DB2604C}" type="datetimeFigureOut">
              <a:rPr lang="zh-CN" altLang="en-US" smtClean="0"/>
              <a:pPr/>
              <a:t>2023/1/9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fld id="{AF2152CD-C120-46CF-9792-D70496BBF15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5642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2152CD-C120-46CF-9792-D70496BBF15C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5801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A7E5D668-4EC4-E6D3-5B09-A633C9D1EB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3480" y="1847444"/>
            <a:ext cx="5349874" cy="95712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lang="zh-CN" altLang="en-US" sz="60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rgbClr val="FFCF07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拟态风简约商务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2DB910B6-ED9E-D7C0-48AA-720A01418F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3480" y="2847246"/>
            <a:ext cx="5349874" cy="469247"/>
          </a:xfrm>
          <a:prstGeom prst="rect">
            <a:avLst/>
          </a:prstGeom>
        </p:spPr>
        <p:txBody>
          <a:bodyPr lIns="0" tIns="0" rIns="0" bIns="0"/>
          <a:lstStyle>
            <a:lvl1pPr marL="0" indent="0" algn="just" defTabSz="914400" rtl="0" eaLnBrk="1" latinLnBrk="0" hangingPunct="1">
              <a:buNone/>
              <a:defRPr lang="zh-CN" altLang="en-US" sz="40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rgbClr val="FFCF07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工作汇报模板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10B6915F-4D4C-49A5-F8ED-CF28B8898FB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73480" y="3434282"/>
            <a:ext cx="5310187" cy="151541"/>
          </a:xfrm>
          <a:prstGeom prst="rect">
            <a:avLst/>
          </a:prstGeom>
        </p:spPr>
        <p:txBody>
          <a:bodyPr lIns="0" tIns="0" rIns="0" bIns="0"/>
          <a:lstStyle>
            <a:lvl1pPr marL="0" indent="0" algn="dist" defTabSz="914400" rtl="0" eaLnBrk="1" latinLnBrk="0" hangingPunct="1">
              <a:buNone/>
              <a:defRPr lang="zh-CN" altLang="en-US" sz="12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1pPr>
            <a:lvl2pPr marL="0" indent="0" algn="dist" defTabSz="914400" rtl="0" eaLnBrk="1" latinLnBrk="0" hangingPunct="1">
              <a:buNone/>
              <a:defRPr lang="zh-CN" altLang="en-US" sz="12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2pPr>
            <a:lvl3pPr marL="0" indent="0" algn="dist" defTabSz="914400" rtl="0" eaLnBrk="1" latinLnBrk="0" hangingPunct="1">
              <a:buNone/>
              <a:defRPr lang="zh-CN" altLang="en-US" sz="12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3pPr>
            <a:lvl4pPr marL="0" indent="0" algn="dist" defTabSz="914400" rtl="0" eaLnBrk="1" latinLnBrk="0" hangingPunct="1">
              <a:buNone/>
              <a:defRPr lang="zh-CN" altLang="en-US" sz="12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4pPr>
            <a:lvl5pPr marL="0" indent="0" algn="dist" defTabSz="914400" rtl="0" eaLnBrk="1" latinLnBrk="0" hangingPunct="1">
              <a:buNone/>
              <a:defRPr lang="zh-CN" altLang="en-US" sz="1200" kern="1200" dirty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zh-CN" dirty="0"/>
              <a:t>NEUMORPHISM STYLE SIMPLE BUSINESSWORK REPORT TEMPLATE</a:t>
            </a:r>
          </a:p>
        </p:txBody>
      </p:sp>
    </p:spTree>
    <p:extLst>
      <p:ext uri="{BB962C8B-B14F-4D97-AF65-F5344CB8AC3E}">
        <p14:creationId xmlns:p14="http://schemas.microsoft.com/office/powerpoint/2010/main" val="37329912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页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2E53DCC-5A57-E5C1-842A-D8BABEAF046A}"/>
              </a:ext>
            </a:extLst>
          </p:cNvPr>
          <p:cNvGrpSpPr/>
          <p:nvPr/>
        </p:nvGrpSpPr>
        <p:grpSpPr>
          <a:xfrm>
            <a:off x="879476" y="908050"/>
            <a:ext cx="2463877" cy="0"/>
            <a:chOff x="879476" y="908050"/>
            <a:chExt cx="2463877" cy="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596A288-0ABF-3798-A859-81F147E59305}"/>
                </a:ext>
              </a:extLst>
            </p:cNvPr>
            <p:cNvCxnSpPr>
              <a:cxnSpLocks/>
            </p:cNvCxnSpPr>
            <p:nvPr/>
          </p:nvCxnSpPr>
          <p:spPr>
            <a:xfrm>
              <a:off x="879476" y="908050"/>
              <a:ext cx="2359102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176F620-3A6A-E673-F216-8B4DBC0A925C}"/>
                </a:ext>
              </a:extLst>
            </p:cNvPr>
            <p:cNvCxnSpPr>
              <a:cxnSpLocks/>
            </p:cNvCxnSpPr>
            <p:nvPr/>
          </p:nvCxnSpPr>
          <p:spPr>
            <a:xfrm>
              <a:off x="2995691" y="908050"/>
              <a:ext cx="347662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267B4C4-4039-36AF-D057-FC97280BCB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9476" y="479994"/>
            <a:ext cx="3511549" cy="34158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2800" kern="12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输入标题内容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D7254C0-F678-C946-6878-4D5535988A01}"/>
              </a:ext>
            </a:extLst>
          </p:cNvPr>
          <p:cNvGrpSpPr/>
          <p:nvPr userDrawn="1"/>
        </p:nvGrpSpPr>
        <p:grpSpPr>
          <a:xfrm>
            <a:off x="11302406" y="294371"/>
            <a:ext cx="584360" cy="281940"/>
            <a:chOff x="3985260" y="1777178"/>
            <a:chExt cx="584360" cy="28194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A0FE5992-FC8F-63D2-4581-535274A56146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F6C293A1-3EC2-E3F8-F7D8-5793AA31F85D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854B71A-F8FA-6B3D-29A1-8894087B38C5}"/>
                </a:ext>
              </a:extLst>
            </p:cNvPr>
            <p:cNvSpPr/>
            <p:nvPr/>
          </p:nvSpPr>
          <p:spPr>
            <a:xfrm>
              <a:off x="4022244" y="1816894"/>
              <a:ext cx="510392" cy="2025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3000">
                  <a:srgbClr val="016EFD"/>
                </a:gs>
                <a:gs pos="100000">
                  <a:srgbClr val="8BC7FF"/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63500" dir="16200000">
                <a:srgbClr val="0C3DA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F67433FA-5E11-DB6B-C211-4298A1D7FFED}"/>
                </a:ext>
              </a:extLst>
            </p:cNvPr>
            <p:cNvSpPr/>
            <p:nvPr/>
          </p:nvSpPr>
          <p:spPr>
            <a:xfrm>
              <a:off x="4039215" y="1829029"/>
              <a:ext cx="199081" cy="1782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8C0148E-24CF-D7AB-38F4-DCA601D253C2}"/>
              </a:ext>
            </a:extLst>
          </p:cNvPr>
          <p:cNvGrpSpPr/>
          <p:nvPr/>
        </p:nvGrpSpPr>
        <p:grpSpPr>
          <a:xfrm rot="10800000">
            <a:off x="879476" y="1538165"/>
            <a:ext cx="4770560" cy="4770560"/>
            <a:chOff x="6726115" y="908050"/>
            <a:chExt cx="4770560" cy="4770560"/>
          </a:xfrm>
        </p:grpSpPr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id="{FF548FB6-473D-14F7-7DA4-8CE19F2CFA94}"/>
                </a:ext>
              </a:extLst>
            </p:cNvPr>
            <p:cNvSpPr/>
            <p:nvPr/>
          </p:nvSpPr>
          <p:spPr>
            <a:xfrm>
              <a:off x="6726115" y="908050"/>
              <a:ext cx="4770560" cy="4770560"/>
            </a:xfrm>
            <a:prstGeom prst="teardrop">
              <a:avLst/>
            </a:prstGeom>
            <a:ln>
              <a:noFill/>
            </a:ln>
            <a:effectLst>
              <a:outerShdw blurRad="127000" dist="1270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泪滴形 16">
              <a:extLst>
                <a:ext uri="{FF2B5EF4-FFF2-40B4-BE49-F238E27FC236}">
                  <a16:creationId xmlns:a16="http://schemas.microsoft.com/office/drawing/2014/main" id="{F432A852-228F-F007-E56A-D32B690F0181}"/>
                </a:ext>
              </a:extLst>
            </p:cNvPr>
            <p:cNvSpPr/>
            <p:nvPr/>
          </p:nvSpPr>
          <p:spPr>
            <a:xfrm>
              <a:off x="6726115" y="908050"/>
              <a:ext cx="4770560" cy="4770560"/>
            </a:xfrm>
            <a:prstGeom prst="teardrop">
              <a:avLst/>
            </a:prstGeom>
            <a:solidFill>
              <a:schemeClr val="accent3"/>
            </a:solidFill>
            <a:ln w="0" cap="flat" cmpd="sng" algn="ctr">
              <a:noFill/>
              <a:prstDash val="solid"/>
              <a:miter lim="800000"/>
            </a:ln>
            <a:effectLst>
              <a:outerShdw blurRad="127000" dist="1270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DF378B4-97D2-7CCA-B74C-EB7ECED7C90C}"/>
              </a:ext>
            </a:extLst>
          </p:cNvPr>
          <p:cNvGrpSpPr/>
          <p:nvPr/>
        </p:nvGrpSpPr>
        <p:grpSpPr>
          <a:xfrm>
            <a:off x="1460415" y="2166695"/>
            <a:ext cx="3608681" cy="3770263"/>
            <a:chOff x="6467357" y="-2427236"/>
            <a:chExt cx="3608681" cy="377026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150F48D-ECE5-A4E1-EC75-387C646B342A}"/>
                </a:ext>
              </a:extLst>
            </p:cNvPr>
            <p:cNvSpPr txBox="1"/>
            <p:nvPr/>
          </p:nvSpPr>
          <p:spPr>
            <a:xfrm>
              <a:off x="6467357" y="-2427236"/>
              <a:ext cx="360868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3900" dirty="0">
                  <a:solidFill>
                    <a:schemeClr val="accent3"/>
                  </a:solidFill>
                  <a:effectLst>
                    <a:outerShdw blurRad="127000" dist="63500" dir="13500000" algn="br" rotWithShape="0">
                      <a:schemeClr val="accent3">
                        <a:lumMod val="40000"/>
                        <a:lumOff val="60000"/>
                        <a:alpha val="80000"/>
                      </a:schemeClr>
                    </a:outerShdw>
                  </a:effectLst>
                  <a:latin typeface="+mj-lt"/>
                </a:rPr>
                <a:t>W</a:t>
              </a:r>
              <a:endParaRPr lang="zh-CN" altLang="en-US" sz="23900" dirty="0">
                <a:solidFill>
                  <a:schemeClr val="accent3"/>
                </a:solidFill>
                <a:effectLst>
                  <a:outerShdw blurRad="127000" dist="63500" dir="13500000" algn="br" rotWithShape="0">
                    <a:schemeClr val="accent3">
                      <a:lumMod val="40000"/>
                      <a:lumOff val="60000"/>
                      <a:alpha val="8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A3F0304-156B-8A7B-9A07-7039CFA3BC63}"/>
                </a:ext>
              </a:extLst>
            </p:cNvPr>
            <p:cNvSpPr txBox="1"/>
            <p:nvPr/>
          </p:nvSpPr>
          <p:spPr>
            <a:xfrm>
              <a:off x="6467357" y="-2427236"/>
              <a:ext cx="3608681" cy="37702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3900" dirty="0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chemeClr val="accent1"/>
                  </a:solidFill>
                  <a:effectLst>
                    <a:outerShdw blurRad="127000" dist="63500" dir="2700000" algn="tl" rotWithShape="0">
                      <a:schemeClr val="accent3">
                        <a:lumMod val="75000"/>
                        <a:alpha val="80000"/>
                      </a:schemeClr>
                    </a:outerShdw>
                  </a:effectLst>
                  <a:latin typeface="+mj-lt"/>
                </a:rPr>
                <a:t>W</a:t>
              </a:r>
              <a:endParaRPr lang="zh-CN" altLang="en-US" sz="239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127000" dist="63500" dir="2700000" algn="tl" rotWithShape="0">
                    <a:schemeClr val="accent3">
                      <a:lumMod val="75000"/>
                      <a:alpha val="80000"/>
                    </a:scheme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63829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页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2E53DCC-5A57-E5C1-842A-D8BABEAF046A}"/>
              </a:ext>
            </a:extLst>
          </p:cNvPr>
          <p:cNvGrpSpPr/>
          <p:nvPr/>
        </p:nvGrpSpPr>
        <p:grpSpPr>
          <a:xfrm>
            <a:off x="879476" y="908050"/>
            <a:ext cx="2463877" cy="0"/>
            <a:chOff x="879476" y="908050"/>
            <a:chExt cx="2463877" cy="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596A288-0ABF-3798-A859-81F147E59305}"/>
                </a:ext>
              </a:extLst>
            </p:cNvPr>
            <p:cNvCxnSpPr>
              <a:cxnSpLocks/>
            </p:cNvCxnSpPr>
            <p:nvPr/>
          </p:nvCxnSpPr>
          <p:spPr>
            <a:xfrm>
              <a:off x="879476" y="908050"/>
              <a:ext cx="2359102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176F620-3A6A-E673-F216-8B4DBC0A925C}"/>
                </a:ext>
              </a:extLst>
            </p:cNvPr>
            <p:cNvCxnSpPr>
              <a:cxnSpLocks/>
            </p:cNvCxnSpPr>
            <p:nvPr/>
          </p:nvCxnSpPr>
          <p:spPr>
            <a:xfrm>
              <a:off x="2995691" y="908050"/>
              <a:ext cx="347662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267B4C4-4039-36AF-D057-FC97280BCB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9476" y="479994"/>
            <a:ext cx="3511549" cy="34158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2800" kern="12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输入标题内容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D7254C0-F678-C946-6878-4D5535988A01}"/>
              </a:ext>
            </a:extLst>
          </p:cNvPr>
          <p:cNvGrpSpPr/>
          <p:nvPr userDrawn="1"/>
        </p:nvGrpSpPr>
        <p:grpSpPr>
          <a:xfrm>
            <a:off x="11302406" y="294371"/>
            <a:ext cx="584360" cy="281940"/>
            <a:chOff x="3985260" y="1777178"/>
            <a:chExt cx="584360" cy="28194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A0FE5992-FC8F-63D2-4581-535274A56146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F6C293A1-3EC2-E3F8-F7D8-5793AA31F85D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854B71A-F8FA-6B3D-29A1-8894087B38C5}"/>
                </a:ext>
              </a:extLst>
            </p:cNvPr>
            <p:cNvSpPr/>
            <p:nvPr/>
          </p:nvSpPr>
          <p:spPr>
            <a:xfrm>
              <a:off x="4022244" y="1816894"/>
              <a:ext cx="510392" cy="2025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3000">
                  <a:srgbClr val="016EFD"/>
                </a:gs>
                <a:gs pos="100000">
                  <a:srgbClr val="8BC7FF"/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63500" dir="16200000">
                <a:srgbClr val="0C3DA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F67433FA-5E11-DB6B-C211-4298A1D7FFED}"/>
                </a:ext>
              </a:extLst>
            </p:cNvPr>
            <p:cNvSpPr/>
            <p:nvPr/>
          </p:nvSpPr>
          <p:spPr>
            <a:xfrm>
              <a:off x="4039215" y="1829029"/>
              <a:ext cx="199081" cy="1782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AF6291A-E282-74F8-567D-453913D8E81C}"/>
              </a:ext>
            </a:extLst>
          </p:cNvPr>
          <p:cNvGrpSpPr/>
          <p:nvPr userDrawn="1"/>
        </p:nvGrpSpPr>
        <p:grpSpPr>
          <a:xfrm>
            <a:off x="3710720" y="1219566"/>
            <a:ext cx="4770561" cy="4770561"/>
            <a:chOff x="4590114" y="1105059"/>
            <a:chExt cx="4770561" cy="477056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8EEDECB0-0CC3-7379-2F34-BC5189C92062}"/>
                </a:ext>
              </a:extLst>
            </p:cNvPr>
            <p:cNvGrpSpPr/>
            <p:nvPr userDrawn="1"/>
          </p:nvGrpSpPr>
          <p:grpSpPr>
            <a:xfrm>
              <a:off x="4590114" y="1105059"/>
              <a:ext cx="4770561" cy="4770561"/>
              <a:chOff x="4260181" y="1105059"/>
              <a:chExt cx="4770561" cy="4770561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270C6F89-FFFB-888D-3727-8F283CCEF2FF}"/>
                  </a:ext>
                </a:extLst>
              </p:cNvPr>
              <p:cNvSpPr/>
              <p:nvPr/>
            </p:nvSpPr>
            <p:spPr>
              <a:xfrm>
                <a:off x="4260181" y="1105059"/>
                <a:ext cx="4770561" cy="4770561"/>
              </a:xfrm>
              <a:prstGeom prst="ellipse">
                <a:avLst/>
              </a:prstGeom>
              <a:ln>
                <a:noFill/>
              </a:ln>
              <a:effectLst>
                <a:outerShdw blurRad="127000" dist="1270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28BC6BF4-553F-9101-F7AE-9B57221250B9}"/>
                  </a:ext>
                </a:extLst>
              </p:cNvPr>
              <p:cNvSpPr/>
              <p:nvPr/>
            </p:nvSpPr>
            <p:spPr>
              <a:xfrm>
                <a:off x="4260181" y="1105059"/>
                <a:ext cx="4770561" cy="4770561"/>
              </a:xfrm>
              <a:prstGeom prst="ellipse">
                <a:avLst/>
              </a:prstGeom>
              <a:solidFill>
                <a:schemeClr val="accent3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1270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DF378B4-97D2-7CCA-B74C-EB7ECED7C90C}"/>
                </a:ext>
              </a:extLst>
            </p:cNvPr>
            <p:cNvGrpSpPr/>
            <p:nvPr/>
          </p:nvGrpSpPr>
          <p:grpSpPr>
            <a:xfrm>
              <a:off x="5558980" y="1605208"/>
              <a:ext cx="2832829" cy="3770263"/>
              <a:chOff x="6855283" y="-2427236"/>
              <a:chExt cx="2832829" cy="3770263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50F48D-ECE5-A4E1-EC75-387C646B342A}"/>
                  </a:ext>
                </a:extLst>
              </p:cNvPr>
              <p:cNvSpPr txBox="1"/>
              <p:nvPr/>
            </p:nvSpPr>
            <p:spPr>
              <a:xfrm>
                <a:off x="6855283" y="-2427236"/>
                <a:ext cx="2832828" cy="37702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3900" dirty="0">
                    <a:solidFill>
                      <a:schemeClr val="accent3"/>
                    </a:solidFill>
                    <a:effectLst>
                      <a:outerShdw blurRad="127000" dist="63500" dir="13500000" algn="br" rotWithShape="0">
                        <a:schemeClr val="accent3">
                          <a:lumMod val="40000"/>
                          <a:lumOff val="60000"/>
                          <a:alpha val="80000"/>
                        </a:schemeClr>
                      </a:outerShdw>
                    </a:effectLst>
                    <a:latin typeface="+mj-lt"/>
                  </a:rPr>
                  <a:t>O</a:t>
                </a:r>
                <a:endParaRPr lang="zh-CN" altLang="en-US" sz="23900" dirty="0">
                  <a:solidFill>
                    <a:schemeClr val="accent3"/>
                  </a:solidFill>
                  <a:effectLst>
                    <a:outerShdw blurRad="127000" dist="63500" dir="13500000" algn="br" rotWithShape="0">
                      <a:schemeClr val="accent3">
                        <a:lumMod val="40000"/>
                        <a:lumOff val="60000"/>
                        <a:alpha val="80000"/>
                      </a:scheme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A3F0304-156B-8A7B-9A07-7039CFA3BC63}"/>
                  </a:ext>
                </a:extLst>
              </p:cNvPr>
              <p:cNvSpPr txBox="1"/>
              <p:nvPr/>
            </p:nvSpPr>
            <p:spPr>
              <a:xfrm>
                <a:off x="6855284" y="-2427236"/>
                <a:ext cx="2832828" cy="3770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3900" dirty="0">
                    <a:ln>
                      <a:solidFill>
                        <a:schemeClr val="accent1">
                          <a:lumMod val="50000"/>
                        </a:schemeClr>
                      </a:solidFill>
                    </a:ln>
                    <a:solidFill>
                      <a:schemeClr val="accent1"/>
                    </a:solidFill>
                    <a:effectLst>
                      <a:outerShdw blurRad="127000" dist="63500" dir="2700000" algn="tl" rotWithShape="0">
                        <a:schemeClr val="accent3">
                          <a:lumMod val="75000"/>
                          <a:alpha val="80000"/>
                        </a:schemeClr>
                      </a:outerShdw>
                    </a:effectLst>
                    <a:latin typeface="+mj-lt"/>
                  </a:rPr>
                  <a:t>O</a:t>
                </a:r>
                <a:endParaRPr lang="zh-CN" altLang="en-US" sz="23900" dirty="0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chemeClr val="accent1"/>
                  </a:solidFill>
                  <a:effectLst>
                    <a:outerShdw blurRad="127000" dist="63500" dir="2700000" algn="tl" rotWithShape="0">
                      <a:schemeClr val="accent3">
                        <a:lumMod val="75000"/>
                        <a:alpha val="80000"/>
                      </a:schemeClr>
                    </a:outerShdw>
                  </a:effectLst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55503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页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2E53DCC-5A57-E5C1-842A-D8BABEAF046A}"/>
              </a:ext>
            </a:extLst>
          </p:cNvPr>
          <p:cNvGrpSpPr/>
          <p:nvPr/>
        </p:nvGrpSpPr>
        <p:grpSpPr>
          <a:xfrm>
            <a:off x="879476" y="908050"/>
            <a:ext cx="2463877" cy="0"/>
            <a:chOff x="879476" y="908050"/>
            <a:chExt cx="2463877" cy="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596A288-0ABF-3798-A859-81F147E59305}"/>
                </a:ext>
              </a:extLst>
            </p:cNvPr>
            <p:cNvCxnSpPr>
              <a:cxnSpLocks/>
            </p:cNvCxnSpPr>
            <p:nvPr/>
          </p:nvCxnSpPr>
          <p:spPr>
            <a:xfrm>
              <a:off x="879476" y="908050"/>
              <a:ext cx="2359102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176F620-3A6A-E673-F216-8B4DBC0A925C}"/>
                </a:ext>
              </a:extLst>
            </p:cNvPr>
            <p:cNvCxnSpPr>
              <a:cxnSpLocks/>
            </p:cNvCxnSpPr>
            <p:nvPr/>
          </p:nvCxnSpPr>
          <p:spPr>
            <a:xfrm>
              <a:off x="2995691" y="908050"/>
              <a:ext cx="347662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267B4C4-4039-36AF-D057-FC97280BCB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9476" y="479994"/>
            <a:ext cx="3511549" cy="34158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2800" kern="12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输入标题内容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D7254C0-F678-C946-6878-4D5535988A01}"/>
              </a:ext>
            </a:extLst>
          </p:cNvPr>
          <p:cNvGrpSpPr/>
          <p:nvPr userDrawn="1"/>
        </p:nvGrpSpPr>
        <p:grpSpPr>
          <a:xfrm>
            <a:off x="11302406" y="294371"/>
            <a:ext cx="584360" cy="281940"/>
            <a:chOff x="3985260" y="1777178"/>
            <a:chExt cx="584360" cy="28194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A0FE5992-FC8F-63D2-4581-535274A56146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F6C293A1-3EC2-E3F8-F7D8-5793AA31F85D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854B71A-F8FA-6B3D-29A1-8894087B38C5}"/>
                </a:ext>
              </a:extLst>
            </p:cNvPr>
            <p:cNvSpPr/>
            <p:nvPr/>
          </p:nvSpPr>
          <p:spPr>
            <a:xfrm>
              <a:off x="4022244" y="1816894"/>
              <a:ext cx="510392" cy="2025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3000">
                  <a:srgbClr val="016EFD"/>
                </a:gs>
                <a:gs pos="100000">
                  <a:srgbClr val="8BC7FF"/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63500" dir="16200000">
                <a:srgbClr val="0C3DA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F67433FA-5E11-DB6B-C211-4298A1D7FFED}"/>
                </a:ext>
              </a:extLst>
            </p:cNvPr>
            <p:cNvSpPr/>
            <p:nvPr/>
          </p:nvSpPr>
          <p:spPr>
            <a:xfrm>
              <a:off x="4039215" y="1829029"/>
              <a:ext cx="199081" cy="1782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587FCB-8AE7-3853-A428-E55C9755D4E6}"/>
              </a:ext>
            </a:extLst>
          </p:cNvPr>
          <p:cNvGrpSpPr/>
          <p:nvPr userDrawn="1"/>
        </p:nvGrpSpPr>
        <p:grpSpPr>
          <a:xfrm>
            <a:off x="6726115" y="1538165"/>
            <a:ext cx="4770560" cy="4770560"/>
            <a:chOff x="879476" y="1538165"/>
            <a:chExt cx="4770560" cy="477056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8C0148E-24CF-D7AB-38F4-DCA601D253C2}"/>
                </a:ext>
              </a:extLst>
            </p:cNvPr>
            <p:cNvGrpSpPr/>
            <p:nvPr/>
          </p:nvGrpSpPr>
          <p:grpSpPr>
            <a:xfrm rot="5400000">
              <a:off x="879476" y="1538165"/>
              <a:ext cx="4770560" cy="4770560"/>
              <a:chOff x="6726115" y="908050"/>
              <a:chExt cx="4770560" cy="4770560"/>
            </a:xfrm>
          </p:grpSpPr>
          <p:sp>
            <p:nvSpPr>
              <p:cNvPr id="16" name="泪滴形 15">
                <a:extLst>
                  <a:ext uri="{FF2B5EF4-FFF2-40B4-BE49-F238E27FC236}">
                    <a16:creationId xmlns:a16="http://schemas.microsoft.com/office/drawing/2014/main" id="{FF548FB6-473D-14F7-7DA4-8CE19F2CFA94}"/>
                  </a:ext>
                </a:extLst>
              </p:cNvPr>
              <p:cNvSpPr/>
              <p:nvPr/>
            </p:nvSpPr>
            <p:spPr>
              <a:xfrm>
                <a:off x="6726115" y="908050"/>
                <a:ext cx="4770560" cy="4770560"/>
              </a:xfrm>
              <a:prstGeom prst="teardrop">
                <a:avLst/>
              </a:prstGeom>
              <a:ln>
                <a:noFill/>
              </a:ln>
              <a:effectLst>
                <a:outerShdw blurRad="127000" dist="1270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泪滴形 16">
                <a:extLst>
                  <a:ext uri="{FF2B5EF4-FFF2-40B4-BE49-F238E27FC236}">
                    <a16:creationId xmlns:a16="http://schemas.microsoft.com/office/drawing/2014/main" id="{F432A852-228F-F007-E56A-D32B690F0181}"/>
                  </a:ext>
                </a:extLst>
              </p:cNvPr>
              <p:cNvSpPr/>
              <p:nvPr/>
            </p:nvSpPr>
            <p:spPr>
              <a:xfrm>
                <a:off x="6726115" y="908050"/>
                <a:ext cx="4770560" cy="4770560"/>
              </a:xfrm>
              <a:prstGeom prst="teardrop">
                <a:avLst/>
              </a:prstGeom>
              <a:solidFill>
                <a:schemeClr val="accent3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1270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DF378B4-97D2-7CCA-B74C-EB7ECED7C90C}"/>
                </a:ext>
              </a:extLst>
            </p:cNvPr>
            <p:cNvGrpSpPr/>
            <p:nvPr/>
          </p:nvGrpSpPr>
          <p:grpSpPr>
            <a:xfrm>
              <a:off x="2136080" y="2166695"/>
              <a:ext cx="2257350" cy="3770263"/>
              <a:chOff x="7143022" y="-2427236"/>
              <a:chExt cx="2257350" cy="3770263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50F48D-ECE5-A4E1-EC75-387C646B342A}"/>
                  </a:ext>
                </a:extLst>
              </p:cNvPr>
              <p:cNvSpPr txBox="1"/>
              <p:nvPr/>
            </p:nvSpPr>
            <p:spPr>
              <a:xfrm>
                <a:off x="7143022" y="-2427236"/>
                <a:ext cx="2257349" cy="37702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3900" dirty="0">
                    <a:solidFill>
                      <a:schemeClr val="accent3"/>
                    </a:solidFill>
                    <a:effectLst>
                      <a:outerShdw blurRad="127000" dist="63500" dir="13500000" algn="br" rotWithShape="0">
                        <a:schemeClr val="accent3">
                          <a:lumMod val="40000"/>
                          <a:lumOff val="60000"/>
                          <a:alpha val="80000"/>
                        </a:schemeClr>
                      </a:outerShdw>
                    </a:effectLst>
                    <a:latin typeface="+mj-lt"/>
                  </a:rPr>
                  <a:t>T</a:t>
                </a:r>
                <a:endParaRPr lang="zh-CN" altLang="en-US" sz="23900" dirty="0">
                  <a:solidFill>
                    <a:schemeClr val="accent3"/>
                  </a:solidFill>
                  <a:effectLst>
                    <a:outerShdw blurRad="127000" dist="63500" dir="13500000" algn="br" rotWithShape="0">
                      <a:schemeClr val="accent3">
                        <a:lumMod val="40000"/>
                        <a:lumOff val="60000"/>
                        <a:alpha val="80000"/>
                      </a:scheme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A3F0304-156B-8A7B-9A07-7039CFA3BC63}"/>
                  </a:ext>
                </a:extLst>
              </p:cNvPr>
              <p:cNvSpPr txBox="1"/>
              <p:nvPr/>
            </p:nvSpPr>
            <p:spPr>
              <a:xfrm>
                <a:off x="7143023" y="-2427236"/>
                <a:ext cx="2257349" cy="3770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3900" dirty="0">
                    <a:ln>
                      <a:solidFill>
                        <a:schemeClr val="accent1">
                          <a:lumMod val="50000"/>
                        </a:schemeClr>
                      </a:solidFill>
                    </a:ln>
                    <a:solidFill>
                      <a:schemeClr val="accent1"/>
                    </a:solidFill>
                    <a:effectLst>
                      <a:outerShdw blurRad="127000" dist="63500" dir="2700000" algn="tl" rotWithShape="0">
                        <a:schemeClr val="accent3">
                          <a:lumMod val="75000"/>
                          <a:alpha val="80000"/>
                        </a:schemeClr>
                      </a:outerShdw>
                    </a:effectLst>
                    <a:latin typeface="+mj-lt"/>
                  </a:rPr>
                  <a:t>T</a:t>
                </a:r>
                <a:endParaRPr lang="zh-CN" altLang="en-US" sz="23900" dirty="0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chemeClr val="accent1"/>
                  </a:solidFill>
                  <a:effectLst>
                    <a:outerShdw blurRad="127000" dist="63500" dir="2700000" algn="tl" rotWithShape="0">
                      <a:schemeClr val="accent3">
                        <a:lumMod val="75000"/>
                        <a:alpha val="80000"/>
                      </a:schemeClr>
                    </a:outerShdw>
                  </a:effectLst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40930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D33282B-8EDD-7309-86AE-C7C28986EF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8243" y="1998563"/>
            <a:ext cx="3985776" cy="706438"/>
          </a:xfrm>
          <a:prstGeom prst="rect">
            <a:avLst/>
          </a:prstGeom>
        </p:spPr>
        <p:txBody>
          <a:bodyPr lIns="0" tIns="0" rIns="0" bIns="0"/>
          <a:lstStyle>
            <a:lvl1pPr marL="0" indent="0" algn="dist" defTabSz="914400" rtl="0" eaLnBrk="1" latinLnBrk="0" hangingPunct="1">
              <a:buNone/>
              <a:defRPr lang="zh-CN" altLang="en-US" sz="60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rgbClr val="FFCF07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感谢聆听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ED64B74-182C-5533-4D5E-EB702B4FF9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3480" y="2803678"/>
            <a:ext cx="3985776" cy="310997"/>
          </a:xfrm>
          <a:prstGeom prst="rect">
            <a:avLst/>
          </a:prstGeom>
        </p:spPr>
        <p:txBody>
          <a:bodyPr lIns="0" tIns="0" rIns="0" bIns="0"/>
          <a:lstStyle>
            <a:lvl1pPr marL="0" indent="0" algn="just" defTabSz="914400" rtl="0" eaLnBrk="1" latinLnBrk="0" hangingPunct="1">
              <a:buNone/>
              <a:defRPr lang="zh-CN" altLang="en-US" sz="12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NEUMORPHISM STYLE SIMPLE BUSINESSWORK REPORT TEMPLATE</a:t>
            </a:r>
          </a:p>
        </p:txBody>
      </p:sp>
    </p:spTree>
    <p:extLst>
      <p:ext uri="{BB962C8B-B14F-4D97-AF65-F5344CB8AC3E}">
        <p14:creationId xmlns:p14="http://schemas.microsoft.com/office/powerpoint/2010/main" val="30288661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L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95705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6E72EE3-733F-1663-8190-8E9B23EE0A21}"/>
              </a:ext>
            </a:extLst>
          </p:cNvPr>
          <p:cNvGrpSpPr/>
          <p:nvPr userDrawn="1"/>
        </p:nvGrpSpPr>
        <p:grpSpPr>
          <a:xfrm>
            <a:off x="283369" y="296162"/>
            <a:ext cx="411956" cy="419100"/>
            <a:chOff x="283369" y="296162"/>
            <a:chExt cx="411956" cy="4191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040E0BFD-564E-42C4-B201-A8420B77AE83}"/>
                </a:ext>
              </a:extLst>
            </p:cNvPr>
            <p:cNvSpPr/>
            <p:nvPr/>
          </p:nvSpPr>
          <p:spPr>
            <a:xfrm>
              <a:off x="283369" y="296162"/>
              <a:ext cx="411956" cy="419100"/>
            </a:xfrm>
            <a:prstGeom prst="roundRect">
              <a:avLst>
                <a:gd name="adj" fmla="val 34848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B39D5CB-5E47-CE0C-AB42-75BBB88B3D31}"/>
                </a:ext>
              </a:extLst>
            </p:cNvPr>
            <p:cNvSpPr/>
            <p:nvPr/>
          </p:nvSpPr>
          <p:spPr>
            <a:xfrm>
              <a:off x="283369" y="296162"/>
              <a:ext cx="411956" cy="419100"/>
            </a:xfrm>
            <a:prstGeom prst="roundRect">
              <a:avLst>
                <a:gd name="adj" fmla="val 34848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ACEE6CF-CF0B-FC0B-DE55-964260E50849}"/>
              </a:ext>
            </a:extLst>
          </p:cNvPr>
          <p:cNvGrpSpPr/>
          <p:nvPr userDrawn="1"/>
        </p:nvGrpSpPr>
        <p:grpSpPr>
          <a:xfrm>
            <a:off x="371476" y="397762"/>
            <a:ext cx="235743" cy="215900"/>
            <a:chOff x="366713" y="407194"/>
            <a:chExt cx="235743" cy="2159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C9A004B-1D60-25E5-5CFD-F6998C2EAB13}"/>
                </a:ext>
              </a:extLst>
            </p:cNvPr>
            <p:cNvCxnSpPr/>
            <p:nvPr/>
          </p:nvCxnSpPr>
          <p:spPr>
            <a:xfrm>
              <a:off x="366713" y="407194"/>
              <a:ext cx="235743" cy="0"/>
            </a:xfrm>
            <a:prstGeom prst="line">
              <a:avLst/>
            </a:prstGeom>
            <a:ln w="34925" cap="rnd">
              <a:gradFill flip="none" rotWithShape="1">
                <a:gsLst>
                  <a:gs pos="7500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24800">
                    <a:schemeClr val="accent2"/>
                  </a:gs>
                  <a:gs pos="0">
                    <a:schemeClr val="accent4"/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D7A73CF-9AC0-29A9-1345-2345A5E4CA6D}"/>
                </a:ext>
              </a:extLst>
            </p:cNvPr>
            <p:cNvCxnSpPr/>
            <p:nvPr/>
          </p:nvCxnSpPr>
          <p:spPr>
            <a:xfrm>
              <a:off x="366713" y="479161"/>
              <a:ext cx="235743" cy="0"/>
            </a:xfrm>
            <a:prstGeom prst="line">
              <a:avLst/>
            </a:prstGeom>
            <a:ln w="34925" cap="rnd">
              <a:gradFill flip="none" rotWithShape="1">
                <a:gsLst>
                  <a:gs pos="7500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24800">
                    <a:schemeClr val="accent2"/>
                  </a:gs>
                  <a:gs pos="0">
                    <a:schemeClr val="accent4"/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58015131-9A7C-7C54-DAEB-654D36026D12}"/>
                </a:ext>
              </a:extLst>
            </p:cNvPr>
            <p:cNvCxnSpPr/>
            <p:nvPr/>
          </p:nvCxnSpPr>
          <p:spPr>
            <a:xfrm>
              <a:off x="366713" y="551128"/>
              <a:ext cx="235743" cy="0"/>
            </a:xfrm>
            <a:prstGeom prst="line">
              <a:avLst/>
            </a:prstGeom>
            <a:ln w="34925" cap="rnd">
              <a:gradFill flip="none" rotWithShape="1">
                <a:gsLst>
                  <a:gs pos="7500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24800">
                    <a:schemeClr val="accent2"/>
                  </a:gs>
                  <a:gs pos="0">
                    <a:schemeClr val="accent4"/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BAF6607-CB3B-DACE-CC2F-A9F2D924A5CC}"/>
                </a:ext>
              </a:extLst>
            </p:cNvPr>
            <p:cNvCxnSpPr/>
            <p:nvPr/>
          </p:nvCxnSpPr>
          <p:spPr>
            <a:xfrm>
              <a:off x="366713" y="623094"/>
              <a:ext cx="235743" cy="0"/>
            </a:xfrm>
            <a:prstGeom prst="line">
              <a:avLst/>
            </a:prstGeom>
            <a:ln w="34925" cap="rnd">
              <a:gradFill flip="none" rotWithShape="1">
                <a:gsLst>
                  <a:gs pos="7500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24800">
                    <a:schemeClr val="accent2"/>
                  </a:gs>
                  <a:gs pos="0">
                    <a:schemeClr val="accent4"/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C121E15-482F-345B-B186-652E7FA7642A}"/>
              </a:ext>
            </a:extLst>
          </p:cNvPr>
          <p:cNvGrpSpPr/>
          <p:nvPr userDrawn="1"/>
        </p:nvGrpSpPr>
        <p:grpSpPr>
          <a:xfrm>
            <a:off x="397018" y="908050"/>
            <a:ext cx="184666" cy="5413016"/>
            <a:chOff x="397018" y="908050"/>
            <a:chExt cx="184666" cy="541301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74BCDA6-6D6E-7741-3B42-391A5E7861EF}"/>
                </a:ext>
              </a:extLst>
            </p:cNvPr>
            <p:cNvSpPr txBox="1"/>
            <p:nvPr/>
          </p:nvSpPr>
          <p:spPr>
            <a:xfrm rot="16200000">
              <a:off x="-1005450" y="4733933"/>
              <a:ext cx="29896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altLang="zh-CN" sz="1200" dirty="0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NEUMORPHISM THEME PPT DESIGN</a:t>
              </a:r>
              <a:endParaRPr lang="zh-CN" altLang="en-US" sz="1200" dirty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2A7A760-5EAE-7B7E-BABC-CBA941A104E8}"/>
                </a:ext>
              </a:extLst>
            </p:cNvPr>
            <p:cNvGrpSpPr/>
            <p:nvPr/>
          </p:nvGrpSpPr>
          <p:grpSpPr>
            <a:xfrm>
              <a:off x="489347" y="908050"/>
              <a:ext cx="3" cy="2423416"/>
              <a:chOff x="489347" y="908050"/>
              <a:chExt cx="3" cy="2423416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CD00159C-15D5-5E97-403A-C21A3D8C96CA}"/>
                  </a:ext>
                </a:extLst>
              </p:cNvPr>
              <p:cNvCxnSpPr>
                <a:cxnSpLocks/>
                <a:stCxn id="11" idx="3"/>
              </p:cNvCxnSpPr>
              <p:nvPr/>
            </p:nvCxnSpPr>
            <p:spPr>
              <a:xfrm flipH="1" flipV="1">
                <a:off x="489347" y="908050"/>
                <a:ext cx="3" cy="2423416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FF2F4A6C-8278-0A5C-7EA3-1F62F05B6D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9350" y="2659558"/>
                <a:ext cx="0" cy="671908"/>
              </a:xfrm>
              <a:prstGeom prst="line">
                <a:avLst/>
              </a:prstGeom>
              <a:ln w="44450">
                <a:solidFill>
                  <a:schemeClr val="accent1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E28571C-259E-204F-85E5-CA43FDF35684}"/>
              </a:ext>
            </a:extLst>
          </p:cNvPr>
          <p:cNvGrpSpPr/>
          <p:nvPr userDrawn="1"/>
        </p:nvGrpSpPr>
        <p:grpSpPr>
          <a:xfrm>
            <a:off x="1892621" y="1115561"/>
            <a:ext cx="2670628" cy="4922382"/>
            <a:chOff x="1892621" y="1115561"/>
            <a:chExt cx="2670628" cy="492238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A460D5B-9747-2845-3B64-76BA16983889}"/>
                </a:ext>
              </a:extLst>
            </p:cNvPr>
            <p:cNvGrpSpPr/>
            <p:nvPr/>
          </p:nvGrpSpPr>
          <p:grpSpPr>
            <a:xfrm>
              <a:off x="1892621" y="1115561"/>
              <a:ext cx="2670628" cy="4922382"/>
              <a:chOff x="1233715" y="1115561"/>
              <a:chExt cx="2670628" cy="4922382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6C08B3C1-1D4F-080C-DF2F-7D5194C54411}"/>
                  </a:ext>
                </a:extLst>
              </p:cNvPr>
              <p:cNvSpPr/>
              <p:nvPr/>
            </p:nvSpPr>
            <p:spPr>
              <a:xfrm>
                <a:off x="1233715" y="1115561"/>
                <a:ext cx="2670628" cy="4922382"/>
              </a:xfrm>
              <a:prstGeom prst="roundRect">
                <a:avLst>
                  <a:gd name="adj" fmla="val 9602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108DD47D-D1FA-278B-8998-A683A6BE89FA}"/>
                  </a:ext>
                </a:extLst>
              </p:cNvPr>
              <p:cNvSpPr/>
              <p:nvPr/>
            </p:nvSpPr>
            <p:spPr>
              <a:xfrm>
                <a:off x="1233715" y="1115561"/>
                <a:ext cx="2670628" cy="4922382"/>
              </a:xfrm>
              <a:prstGeom prst="roundRect">
                <a:avLst>
                  <a:gd name="adj" fmla="val 9602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" name="图片 16" descr="建筑的桥&#10;&#10;描述已自动生成">
              <a:extLst>
                <a:ext uri="{FF2B5EF4-FFF2-40B4-BE49-F238E27FC236}">
                  <a16:creationId xmlns:a16="http://schemas.microsoft.com/office/drawing/2014/main" id="{82714F93-C10C-5380-7CF4-A453FAE5A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34" t="2677" r="11118" b="2211"/>
            <a:stretch>
              <a:fillRect/>
            </a:stretch>
          </p:blipFill>
          <p:spPr>
            <a:xfrm>
              <a:off x="1892621" y="1115562"/>
              <a:ext cx="2670628" cy="2313439"/>
            </a:xfrm>
            <a:custGeom>
              <a:avLst/>
              <a:gdLst>
                <a:gd name="connsiteX0" fmla="*/ 256434 w 2670628"/>
                <a:gd name="connsiteY0" fmla="*/ 0 h 2313439"/>
                <a:gd name="connsiteX1" fmla="*/ 2414194 w 2670628"/>
                <a:gd name="connsiteY1" fmla="*/ 0 h 2313439"/>
                <a:gd name="connsiteX2" fmla="*/ 2670628 w 2670628"/>
                <a:gd name="connsiteY2" fmla="*/ 256434 h 2313439"/>
                <a:gd name="connsiteX3" fmla="*/ 2670628 w 2670628"/>
                <a:gd name="connsiteY3" fmla="*/ 2057005 h 2313439"/>
                <a:gd name="connsiteX4" fmla="*/ 2414194 w 2670628"/>
                <a:gd name="connsiteY4" fmla="*/ 2313439 h 2313439"/>
                <a:gd name="connsiteX5" fmla="*/ 256434 w 2670628"/>
                <a:gd name="connsiteY5" fmla="*/ 2313439 h 2313439"/>
                <a:gd name="connsiteX6" fmla="*/ 0 w 2670628"/>
                <a:gd name="connsiteY6" fmla="*/ 2057005 h 2313439"/>
                <a:gd name="connsiteX7" fmla="*/ 0 w 2670628"/>
                <a:gd name="connsiteY7" fmla="*/ 256434 h 2313439"/>
                <a:gd name="connsiteX8" fmla="*/ 256434 w 2670628"/>
                <a:gd name="connsiteY8" fmla="*/ 0 h 231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0628" h="2313439">
                  <a:moveTo>
                    <a:pt x="256434" y="0"/>
                  </a:moveTo>
                  <a:lnTo>
                    <a:pt x="2414194" y="0"/>
                  </a:lnTo>
                  <a:cubicBezTo>
                    <a:pt x="2555819" y="0"/>
                    <a:pt x="2670628" y="114809"/>
                    <a:pt x="2670628" y="256434"/>
                  </a:cubicBezTo>
                  <a:lnTo>
                    <a:pt x="2670628" y="2057005"/>
                  </a:lnTo>
                  <a:cubicBezTo>
                    <a:pt x="2670628" y="2198630"/>
                    <a:pt x="2555819" y="2313439"/>
                    <a:pt x="2414194" y="2313439"/>
                  </a:cubicBezTo>
                  <a:lnTo>
                    <a:pt x="256434" y="2313439"/>
                  </a:lnTo>
                  <a:cubicBezTo>
                    <a:pt x="114809" y="2313439"/>
                    <a:pt x="0" y="2198630"/>
                    <a:pt x="0" y="2057005"/>
                  </a:cubicBezTo>
                  <a:lnTo>
                    <a:pt x="0" y="256434"/>
                  </a:lnTo>
                  <a:cubicBezTo>
                    <a:pt x="0" y="114809"/>
                    <a:pt x="114809" y="0"/>
                    <a:pt x="256434" y="0"/>
                  </a:cubicBezTo>
                  <a:close/>
                </a:path>
              </a:pathLst>
            </a:custGeom>
          </p:spPr>
        </p:pic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12F0FE4-674D-C2C1-BE84-EC77F03D303B}"/>
                </a:ext>
              </a:extLst>
            </p:cNvPr>
            <p:cNvSpPr/>
            <p:nvPr/>
          </p:nvSpPr>
          <p:spPr>
            <a:xfrm>
              <a:off x="1969479" y="3429000"/>
              <a:ext cx="2499494" cy="2608942"/>
            </a:xfrm>
            <a:custGeom>
              <a:avLst/>
              <a:gdLst>
                <a:gd name="connsiteX0" fmla="*/ 2446316 w 2499494"/>
                <a:gd name="connsiteY0" fmla="*/ 2557512 h 2608942"/>
                <a:gd name="connsiteX1" fmla="*/ 2463982 w 2499494"/>
                <a:gd name="connsiteY1" fmla="*/ 2564830 h 2608942"/>
                <a:gd name="connsiteX2" fmla="*/ 2428444 w 2499494"/>
                <a:gd name="connsiteY2" fmla="*/ 2588790 h 2608942"/>
                <a:gd name="connsiteX3" fmla="*/ 2392222 w 2499494"/>
                <a:gd name="connsiteY3" fmla="*/ 2596103 h 2608942"/>
                <a:gd name="connsiteX4" fmla="*/ 2392859 w 2499494"/>
                <a:gd name="connsiteY4" fmla="*/ 2592946 h 2608942"/>
                <a:gd name="connsiteX5" fmla="*/ 2446316 w 2499494"/>
                <a:gd name="connsiteY5" fmla="*/ 2557512 h 2608942"/>
                <a:gd name="connsiteX6" fmla="*/ 2228758 w 2499494"/>
                <a:gd name="connsiteY6" fmla="*/ 2557512 h 2608942"/>
                <a:gd name="connsiteX7" fmla="*/ 2282215 w 2499494"/>
                <a:gd name="connsiteY7" fmla="*/ 2592946 h 2608942"/>
                <a:gd name="connsiteX8" fmla="*/ 2285444 w 2499494"/>
                <a:gd name="connsiteY8" fmla="*/ 2608942 h 2608942"/>
                <a:gd name="connsiteX9" fmla="*/ 2172072 w 2499494"/>
                <a:gd name="connsiteY9" fmla="*/ 2608942 h 2608942"/>
                <a:gd name="connsiteX10" fmla="*/ 2175302 w 2499494"/>
                <a:gd name="connsiteY10" fmla="*/ 2592946 h 2608942"/>
                <a:gd name="connsiteX11" fmla="*/ 2228758 w 2499494"/>
                <a:gd name="connsiteY11" fmla="*/ 2557512 h 2608942"/>
                <a:gd name="connsiteX12" fmla="*/ 2011201 w 2499494"/>
                <a:gd name="connsiteY12" fmla="*/ 2557512 h 2608942"/>
                <a:gd name="connsiteX13" fmla="*/ 2064657 w 2499494"/>
                <a:gd name="connsiteY13" fmla="*/ 2592946 h 2608942"/>
                <a:gd name="connsiteX14" fmla="*/ 2067887 w 2499494"/>
                <a:gd name="connsiteY14" fmla="*/ 2608942 h 2608942"/>
                <a:gd name="connsiteX15" fmla="*/ 1954515 w 2499494"/>
                <a:gd name="connsiteY15" fmla="*/ 2608942 h 2608942"/>
                <a:gd name="connsiteX16" fmla="*/ 1957745 w 2499494"/>
                <a:gd name="connsiteY16" fmla="*/ 2592946 h 2608942"/>
                <a:gd name="connsiteX17" fmla="*/ 2011201 w 2499494"/>
                <a:gd name="connsiteY17" fmla="*/ 2557512 h 2608942"/>
                <a:gd name="connsiteX18" fmla="*/ 1793643 w 2499494"/>
                <a:gd name="connsiteY18" fmla="*/ 2557512 h 2608942"/>
                <a:gd name="connsiteX19" fmla="*/ 1847099 w 2499494"/>
                <a:gd name="connsiteY19" fmla="*/ 2592946 h 2608942"/>
                <a:gd name="connsiteX20" fmla="*/ 1850329 w 2499494"/>
                <a:gd name="connsiteY20" fmla="*/ 2608942 h 2608942"/>
                <a:gd name="connsiteX21" fmla="*/ 1736957 w 2499494"/>
                <a:gd name="connsiteY21" fmla="*/ 2608942 h 2608942"/>
                <a:gd name="connsiteX22" fmla="*/ 1740187 w 2499494"/>
                <a:gd name="connsiteY22" fmla="*/ 2592946 h 2608942"/>
                <a:gd name="connsiteX23" fmla="*/ 1793643 w 2499494"/>
                <a:gd name="connsiteY23" fmla="*/ 2557512 h 2608942"/>
                <a:gd name="connsiteX24" fmla="*/ 1576086 w 2499494"/>
                <a:gd name="connsiteY24" fmla="*/ 2557512 h 2608942"/>
                <a:gd name="connsiteX25" fmla="*/ 1629542 w 2499494"/>
                <a:gd name="connsiteY25" fmla="*/ 2592946 h 2608942"/>
                <a:gd name="connsiteX26" fmla="*/ 1632772 w 2499494"/>
                <a:gd name="connsiteY26" fmla="*/ 2608942 h 2608942"/>
                <a:gd name="connsiteX27" fmla="*/ 1519400 w 2499494"/>
                <a:gd name="connsiteY27" fmla="*/ 2608942 h 2608942"/>
                <a:gd name="connsiteX28" fmla="*/ 1522630 w 2499494"/>
                <a:gd name="connsiteY28" fmla="*/ 2592946 h 2608942"/>
                <a:gd name="connsiteX29" fmla="*/ 1576086 w 2499494"/>
                <a:gd name="connsiteY29" fmla="*/ 2557512 h 2608942"/>
                <a:gd name="connsiteX30" fmla="*/ 1358528 w 2499494"/>
                <a:gd name="connsiteY30" fmla="*/ 2557512 h 2608942"/>
                <a:gd name="connsiteX31" fmla="*/ 1411984 w 2499494"/>
                <a:gd name="connsiteY31" fmla="*/ 2592946 h 2608942"/>
                <a:gd name="connsiteX32" fmla="*/ 1415214 w 2499494"/>
                <a:gd name="connsiteY32" fmla="*/ 2608942 h 2608942"/>
                <a:gd name="connsiteX33" fmla="*/ 1301842 w 2499494"/>
                <a:gd name="connsiteY33" fmla="*/ 2608942 h 2608942"/>
                <a:gd name="connsiteX34" fmla="*/ 1305072 w 2499494"/>
                <a:gd name="connsiteY34" fmla="*/ 2592946 h 2608942"/>
                <a:gd name="connsiteX35" fmla="*/ 1358528 w 2499494"/>
                <a:gd name="connsiteY35" fmla="*/ 2557512 h 2608942"/>
                <a:gd name="connsiteX36" fmla="*/ 1140971 w 2499494"/>
                <a:gd name="connsiteY36" fmla="*/ 2557512 h 2608942"/>
                <a:gd name="connsiteX37" fmla="*/ 1194427 w 2499494"/>
                <a:gd name="connsiteY37" fmla="*/ 2592946 h 2608942"/>
                <a:gd name="connsiteX38" fmla="*/ 1197657 w 2499494"/>
                <a:gd name="connsiteY38" fmla="*/ 2608942 h 2608942"/>
                <a:gd name="connsiteX39" fmla="*/ 1084285 w 2499494"/>
                <a:gd name="connsiteY39" fmla="*/ 2608942 h 2608942"/>
                <a:gd name="connsiteX40" fmla="*/ 1087514 w 2499494"/>
                <a:gd name="connsiteY40" fmla="*/ 2592946 h 2608942"/>
                <a:gd name="connsiteX41" fmla="*/ 1140971 w 2499494"/>
                <a:gd name="connsiteY41" fmla="*/ 2557512 h 2608942"/>
                <a:gd name="connsiteX42" fmla="*/ 923413 w 2499494"/>
                <a:gd name="connsiteY42" fmla="*/ 2557512 h 2608942"/>
                <a:gd name="connsiteX43" fmla="*/ 976869 w 2499494"/>
                <a:gd name="connsiteY43" fmla="*/ 2592946 h 2608942"/>
                <a:gd name="connsiteX44" fmla="*/ 980099 w 2499494"/>
                <a:gd name="connsiteY44" fmla="*/ 2608942 h 2608942"/>
                <a:gd name="connsiteX45" fmla="*/ 866727 w 2499494"/>
                <a:gd name="connsiteY45" fmla="*/ 2608942 h 2608942"/>
                <a:gd name="connsiteX46" fmla="*/ 869957 w 2499494"/>
                <a:gd name="connsiteY46" fmla="*/ 2592946 h 2608942"/>
                <a:gd name="connsiteX47" fmla="*/ 923413 w 2499494"/>
                <a:gd name="connsiteY47" fmla="*/ 2557512 h 2608942"/>
                <a:gd name="connsiteX48" fmla="*/ 705856 w 2499494"/>
                <a:gd name="connsiteY48" fmla="*/ 2557512 h 2608942"/>
                <a:gd name="connsiteX49" fmla="*/ 759312 w 2499494"/>
                <a:gd name="connsiteY49" fmla="*/ 2592946 h 2608942"/>
                <a:gd name="connsiteX50" fmla="*/ 762541 w 2499494"/>
                <a:gd name="connsiteY50" fmla="*/ 2608942 h 2608942"/>
                <a:gd name="connsiteX51" fmla="*/ 649170 w 2499494"/>
                <a:gd name="connsiteY51" fmla="*/ 2608942 h 2608942"/>
                <a:gd name="connsiteX52" fmla="*/ 652399 w 2499494"/>
                <a:gd name="connsiteY52" fmla="*/ 2592946 h 2608942"/>
                <a:gd name="connsiteX53" fmla="*/ 705856 w 2499494"/>
                <a:gd name="connsiteY53" fmla="*/ 2557512 h 2608942"/>
                <a:gd name="connsiteX54" fmla="*/ 488298 w 2499494"/>
                <a:gd name="connsiteY54" fmla="*/ 2557512 h 2608942"/>
                <a:gd name="connsiteX55" fmla="*/ 541754 w 2499494"/>
                <a:gd name="connsiteY55" fmla="*/ 2592946 h 2608942"/>
                <a:gd name="connsiteX56" fmla="*/ 544984 w 2499494"/>
                <a:gd name="connsiteY56" fmla="*/ 2608942 h 2608942"/>
                <a:gd name="connsiteX57" fmla="*/ 431612 w 2499494"/>
                <a:gd name="connsiteY57" fmla="*/ 2608942 h 2608942"/>
                <a:gd name="connsiteX58" fmla="*/ 434842 w 2499494"/>
                <a:gd name="connsiteY58" fmla="*/ 2592946 h 2608942"/>
                <a:gd name="connsiteX59" fmla="*/ 488298 w 2499494"/>
                <a:gd name="connsiteY59" fmla="*/ 2557512 h 2608942"/>
                <a:gd name="connsiteX60" fmla="*/ 270741 w 2499494"/>
                <a:gd name="connsiteY60" fmla="*/ 2557512 h 2608942"/>
                <a:gd name="connsiteX61" fmla="*/ 324197 w 2499494"/>
                <a:gd name="connsiteY61" fmla="*/ 2592946 h 2608942"/>
                <a:gd name="connsiteX62" fmla="*/ 327426 w 2499494"/>
                <a:gd name="connsiteY62" fmla="*/ 2608942 h 2608942"/>
                <a:gd name="connsiteX63" fmla="*/ 214055 w 2499494"/>
                <a:gd name="connsiteY63" fmla="*/ 2608942 h 2608942"/>
                <a:gd name="connsiteX64" fmla="*/ 217284 w 2499494"/>
                <a:gd name="connsiteY64" fmla="*/ 2592946 h 2608942"/>
                <a:gd name="connsiteX65" fmla="*/ 270741 w 2499494"/>
                <a:gd name="connsiteY65" fmla="*/ 2557512 h 2608942"/>
                <a:gd name="connsiteX66" fmla="*/ 53183 w 2499494"/>
                <a:gd name="connsiteY66" fmla="*/ 2557512 h 2608942"/>
                <a:gd name="connsiteX67" fmla="*/ 106639 w 2499494"/>
                <a:gd name="connsiteY67" fmla="*/ 2592946 h 2608942"/>
                <a:gd name="connsiteX68" fmla="*/ 107277 w 2499494"/>
                <a:gd name="connsiteY68" fmla="*/ 2596104 h 2608942"/>
                <a:gd name="connsiteX69" fmla="*/ 71052 w 2499494"/>
                <a:gd name="connsiteY69" fmla="*/ 2588790 h 2608942"/>
                <a:gd name="connsiteX70" fmla="*/ 35515 w 2499494"/>
                <a:gd name="connsiteY70" fmla="*/ 2564831 h 2608942"/>
                <a:gd name="connsiteX71" fmla="*/ 2446313 w 2499494"/>
                <a:gd name="connsiteY71" fmla="*/ 2342371 h 2608942"/>
                <a:gd name="connsiteX72" fmla="*/ 2499494 w 2499494"/>
                <a:gd name="connsiteY72" fmla="*/ 2395551 h 2608942"/>
                <a:gd name="connsiteX73" fmla="*/ 2446313 w 2499494"/>
                <a:gd name="connsiteY73" fmla="*/ 2448732 h 2608942"/>
                <a:gd name="connsiteX74" fmla="*/ 2393132 w 2499494"/>
                <a:gd name="connsiteY74" fmla="*/ 2395551 h 2608942"/>
                <a:gd name="connsiteX75" fmla="*/ 2446313 w 2499494"/>
                <a:gd name="connsiteY75" fmla="*/ 2342371 h 2608942"/>
                <a:gd name="connsiteX76" fmla="*/ 2228756 w 2499494"/>
                <a:gd name="connsiteY76" fmla="*/ 2342371 h 2608942"/>
                <a:gd name="connsiteX77" fmla="*/ 2281936 w 2499494"/>
                <a:gd name="connsiteY77" fmla="*/ 2395551 h 2608942"/>
                <a:gd name="connsiteX78" fmla="*/ 2228756 w 2499494"/>
                <a:gd name="connsiteY78" fmla="*/ 2448732 h 2608942"/>
                <a:gd name="connsiteX79" fmla="*/ 2175575 w 2499494"/>
                <a:gd name="connsiteY79" fmla="*/ 2395551 h 2608942"/>
                <a:gd name="connsiteX80" fmla="*/ 2228756 w 2499494"/>
                <a:gd name="connsiteY80" fmla="*/ 2342371 h 2608942"/>
                <a:gd name="connsiteX81" fmla="*/ 2011198 w 2499494"/>
                <a:gd name="connsiteY81" fmla="*/ 2342371 h 2608942"/>
                <a:gd name="connsiteX82" fmla="*/ 2064379 w 2499494"/>
                <a:gd name="connsiteY82" fmla="*/ 2395551 h 2608942"/>
                <a:gd name="connsiteX83" fmla="*/ 2011198 w 2499494"/>
                <a:gd name="connsiteY83" fmla="*/ 2448732 h 2608942"/>
                <a:gd name="connsiteX84" fmla="*/ 1958018 w 2499494"/>
                <a:gd name="connsiteY84" fmla="*/ 2395551 h 2608942"/>
                <a:gd name="connsiteX85" fmla="*/ 2011198 w 2499494"/>
                <a:gd name="connsiteY85" fmla="*/ 2342371 h 2608942"/>
                <a:gd name="connsiteX86" fmla="*/ 1793641 w 2499494"/>
                <a:gd name="connsiteY86" fmla="*/ 2342371 h 2608942"/>
                <a:gd name="connsiteX87" fmla="*/ 1846821 w 2499494"/>
                <a:gd name="connsiteY87" fmla="*/ 2395551 h 2608942"/>
                <a:gd name="connsiteX88" fmla="*/ 1793641 w 2499494"/>
                <a:gd name="connsiteY88" fmla="*/ 2448732 h 2608942"/>
                <a:gd name="connsiteX89" fmla="*/ 1740460 w 2499494"/>
                <a:gd name="connsiteY89" fmla="*/ 2395551 h 2608942"/>
                <a:gd name="connsiteX90" fmla="*/ 1793641 w 2499494"/>
                <a:gd name="connsiteY90" fmla="*/ 2342371 h 2608942"/>
                <a:gd name="connsiteX91" fmla="*/ 1576083 w 2499494"/>
                <a:gd name="connsiteY91" fmla="*/ 2342371 h 2608942"/>
                <a:gd name="connsiteX92" fmla="*/ 1629264 w 2499494"/>
                <a:gd name="connsiteY92" fmla="*/ 2395551 h 2608942"/>
                <a:gd name="connsiteX93" fmla="*/ 1576083 w 2499494"/>
                <a:gd name="connsiteY93" fmla="*/ 2448732 h 2608942"/>
                <a:gd name="connsiteX94" fmla="*/ 1522902 w 2499494"/>
                <a:gd name="connsiteY94" fmla="*/ 2395551 h 2608942"/>
                <a:gd name="connsiteX95" fmla="*/ 1576083 w 2499494"/>
                <a:gd name="connsiteY95" fmla="*/ 2342371 h 2608942"/>
                <a:gd name="connsiteX96" fmla="*/ 1358526 w 2499494"/>
                <a:gd name="connsiteY96" fmla="*/ 2342371 h 2608942"/>
                <a:gd name="connsiteX97" fmla="*/ 1411706 w 2499494"/>
                <a:gd name="connsiteY97" fmla="*/ 2395551 h 2608942"/>
                <a:gd name="connsiteX98" fmla="*/ 1358526 w 2499494"/>
                <a:gd name="connsiteY98" fmla="*/ 2448732 h 2608942"/>
                <a:gd name="connsiteX99" fmla="*/ 1305345 w 2499494"/>
                <a:gd name="connsiteY99" fmla="*/ 2395551 h 2608942"/>
                <a:gd name="connsiteX100" fmla="*/ 1358526 w 2499494"/>
                <a:gd name="connsiteY100" fmla="*/ 2342371 h 2608942"/>
                <a:gd name="connsiteX101" fmla="*/ 1140968 w 2499494"/>
                <a:gd name="connsiteY101" fmla="*/ 2342371 h 2608942"/>
                <a:gd name="connsiteX102" fmla="*/ 1194149 w 2499494"/>
                <a:gd name="connsiteY102" fmla="*/ 2395551 h 2608942"/>
                <a:gd name="connsiteX103" fmla="*/ 1140968 w 2499494"/>
                <a:gd name="connsiteY103" fmla="*/ 2448732 h 2608942"/>
                <a:gd name="connsiteX104" fmla="*/ 1087787 w 2499494"/>
                <a:gd name="connsiteY104" fmla="*/ 2395551 h 2608942"/>
                <a:gd name="connsiteX105" fmla="*/ 1140968 w 2499494"/>
                <a:gd name="connsiteY105" fmla="*/ 2342371 h 2608942"/>
                <a:gd name="connsiteX106" fmla="*/ 923411 w 2499494"/>
                <a:gd name="connsiteY106" fmla="*/ 2342371 h 2608942"/>
                <a:gd name="connsiteX107" fmla="*/ 976591 w 2499494"/>
                <a:gd name="connsiteY107" fmla="*/ 2395551 h 2608942"/>
                <a:gd name="connsiteX108" fmla="*/ 923411 w 2499494"/>
                <a:gd name="connsiteY108" fmla="*/ 2448732 h 2608942"/>
                <a:gd name="connsiteX109" fmla="*/ 870230 w 2499494"/>
                <a:gd name="connsiteY109" fmla="*/ 2395551 h 2608942"/>
                <a:gd name="connsiteX110" fmla="*/ 923411 w 2499494"/>
                <a:gd name="connsiteY110" fmla="*/ 2342371 h 2608942"/>
                <a:gd name="connsiteX111" fmla="*/ 705853 w 2499494"/>
                <a:gd name="connsiteY111" fmla="*/ 2342371 h 2608942"/>
                <a:gd name="connsiteX112" fmla="*/ 759034 w 2499494"/>
                <a:gd name="connsiteY112" fmla="*/ 2395551 h 2608942"/>
                <a:gd name="connsiteX113" fmla="*/ 705853 w 2499494"/>
                <a:gd name="connsiteY113" fmla="*/ 2448732 h 2608942"/>
                <a:gd name="connsiteX114" fmla="*/ 652672 w 2499494"/>
                <a:gd name="connsiteY114" fmla="*/ 2395551 h 2608942"/>
                <a:gd name="connsiteX115" fmla="*/ 705853 w 2499494"/>
                <a:gd name="connsiteY115" fmla="*/ 2342371 h 2608942"/>
                <a:gd name="connsiteX116" fmla="*/ 488296 w 2499494"/>
                <a:gd name="connsiteY116" fmla="*/ 2342371 h 2608942"/>
                <a:gd name="connsiteX117" fmla="*/ 541476 w 2499494"/>
                <a:gd name="connsiteY117" fmla="*/ 2395551 h 2608942"/>
                <a:gd name="connsiteX118" fmla="*/ 488296 w 2499494"/>
                <a:gd name="connsiteY118" fmla="*/ 2448732 h 2608942"/>
                <a:gd name="connsiteX119" fmla="*/ 435115 w 2499494"/>
                <a:gd name="connsiteY119" fmla="*/ 2395551 h 2608942"/>
                <a:gd name="connsiteX120" fmla="*/ 488296 w 2499494"/>
                <a:gd name="connsiteY120" fmla="*/ 2342371 h 2608942"/>
                <a:gd name="connsiteX121" fmla="*/ 270738 w 2499494"/>
                <a:gd name="connsiteY121" fmla="*/ 2342371 h 2608942"/>
                <a:gd name="connsiteX122" fmla="*/ 323919 w 2499494"/>
                <a:gd name="connsiteY122" fmla="*/ 2395551 h 2608942"/>
                <a:gd name="connsiteX123" fmla="*/ 270738 w 2499494"/>
                <a:gd name="connsiteY123" fmla="*/ 2448732 h 2608942"/>
                <a:gd name="connsiteX124" fmla="*/ 217557 w 2499494"/>
                <a:gd name="connsiteY124" fmla="*/ 2395551 h 2608942"/>
                <a:gd name="connsiteX125" fmla="*/ 270738 w 2499494"/>
                <a:gd name="connsiteY125" fmla="*/ 2342371 h 2608942"/>
                <a:gd name="connsiteX126" fmla="*/ 53180 w 2499494"/>
                <a:gd name="connsiteY126" fmla="*/ 2342371 h 2608942"/>
                <a:gd name="connsiteX127" fmla="*/ 106361 w 2499494"/>
                <a:gd name="connsiteY127" fmla="*/ 2395551 h 2608942"/>
                <a:gd name="connsiteX128" fmla="*/ 53180 w 2499494"/>
                <a:gd name="connsiteY128" fmla="*/ 2448732 h 2608942"/>
                <a:gd name="connsiteX129" fmla="*/ 0 w 2499494"/>
                <a:gd name="connsiteY129" fmla="*/ 2395551 h 2608942"/>
                <a:gd name="connsiteX130" fmla="*/ 53180 w 2499494"/>
                <a:gd name="connsiteY130" fmla="*/ 2342371 h 2608942"/>
                <a:gd name="connsiteX131" fmla="*/ 2446316 w 2499494"/>
                <a:gd name="connsiteY131" fmla="*/ 2134482 h 2608942"/>
                <a:gd name="connsiteX132" fmla="*/ 2492243 w 2499494"/>
                <a:gd name="connsiteY132" fmla="*/ 2180410 h 2608942"/>
                <a:gd name="connsiteX133" fmla="*/ 2446316 w 2499494"/>
                <a:gd name="connsiteY133" fmla="*/ 2226340 h 2608942"/>
                <a:gd name="connsiteX134" fmla="*/ 2400386 w 2499494"/>
                <a:gd name="connsiteY134" fmla="*/ 2180410 h 2608942"/>
                <a:gd name="connsiteX135" fmla="*/ 2446316 w 2499494"/>
                <a:gd name="connsiteY135" fmla="*/ 2134482 h 2608942"/>
                <a:gd name="connsiteX136" fmla="*/ 2228758 w 2499494"/>
                <a:gd name="connsiteY136" fmla="*/ 2134482 h 2608942"/>
                <a:gd name="connsiteX137" fmla="*/ 2274686 w 2499494"/>
                <a:gd name="connsiteY137" fmla="*/ 2180410 h 2608942"/>
                <a:gd name="connsiteX138" fmla="*/ 2228758 w 2499494"/>
                <a:gd name="connsiteY138" fmla="*/ 2226340 h 2608942"/>
                <a:gd name="connsiteX139" fmla="*/ 2182828 w 2499494"/>
                <a:gd name="connsiteY139" fmla="*/ 2180410 h 2608942"/>
                <a:gd name="connsiteX140" fmla="*/ 2228758 w 2499494"/>
                <a:gd name="connsiteY140" fmla="*/ 2134482 h 2608942"/>
                <a:gd name="connsiteX141" fmla="*/ 2011201 w 2499494"/>
                <a:gd name="connsiteY141" fmla="*/ 2134482 h 2608942"/>
                <a:gd name="connsiteX142" fmla="*/ 2057128 w 2499494"/>
                <a:gd name="connsiteY142" fmla="*/ 2180410 h 2608942"/>
                <a:gd name="connsiteX143" fmla="*/ 2011201 w 2499494"/>
                <a:gd name="connsiteY143" fmla="*/ 2226340 h 2608942"/>
                <a:gd name="connsiteX144" fmla="*/ 1965271 w 2499494"/>
                <a:gd name="connsiteY144" fmla="*/ 2180410 h 2608942"/>
                <a:gd name="connsiteX145" fmla="*/ 2011201 w 2499494"/>
                <a:gd name="connsiteY145" fmla="*/ 2134482 h 2608942"/>
                <a:gd name="connsiteX146" fmla="*/ 1793643 w 2499494"/>
                <a:gd name="connsiteY146" fmla="*/ 2134482 h 2608942"/>
                <a:gd name="connsiteX147" fmla="*/ 1839571 w 2499494"/>
                <a:gd name="connsiteY147" fmla="*/ 2180410 h 2608942"/>
                <a:gd name="connsiteX148" fmla="*/ 1793643 w 2499494"/>
                <a:gd name="connsiteY148" fmla="*/ 2226340 h 2608942"/>
                <a:gd name="connsiteX149" fmla="*/ 1747713 w 2499494"/>
                <a:gd name="connsiteY149" fmla="*/ 2180410 h 2608942"/>
                <a:gd name="connsiteX150" fmla="*/ 1793643 w 2499494"/>
                <a:gd name="connsiteY150" fmla="*/ 2134482 h 2608942"/>
                <a:gd name="connsiteX151" fmla="*/ 1576086 w 2499494"/>
                <a:gd name="connsiteY151" fmla="*/ 2134482 h 2608942"/>
                <a:gd name="connsiteX152" fmla="*/ 1622013 w 2499494"/>
                <a:gd name="connsiteY152" fmla="*/ 2180410 h 2608942"/>
                <a:gd name="connsiteX153" fmla="*/ 1576086 w 2499494"/>
                <a:gd name="connsiteY153" fmla="*/ 2226340 h 2608942"/>
                <a:gd name="connsiteX154" fmla="*/ 1530156 w 2499494"/>
                <a:gd name="connsiteY154" fmla="*/ 2180410 h 2608942"/>
                <a:gd name="connsiteX155" fmla="*/ 1576086 w 2499494"/>
                <a:gd name="connsiteY155" fmla="*/ 2134482 h 2608942"/>
                <a:gd name="connsiteX156" fmla="*/ 1358528 w 2499494"/>
                <a:gd name="connsiteY156" fmla="*/ 2134482 h 2608942"/>
                <a:gd name="connsiteX157" fmla="*/ 1404456 w 2499494"/>
                <a:gd name="connsiteY157" fmla="*/ 2180410 h 2608942"/>
                <a:gd name="connsiteX158" fmla="*/ 1358528 w 2499494"/>
                <a:gd name="connsiteY158" fmla="*/ 2226340 h 2608942"/>
                <a:gd name="connsiteX159" fmla="*/ 1312598 w 2499494"/>
                <a:gd name="connsiteY159" fmla="*/ 2180410 h 2608942"/>
                <a:gd name="connsiteX160" fmla="*/ 1358528 w 2499494"/>
                <a:gd name="connsiteY160" fmla="*/ 2134482 h 2608942"/>
                <a:gd name="connsiteX161" fmla="*/ 1140971 w 2499494"/>
                <a:gd name="connsiteY161" fmla="*/ 2134482 h 2608942"/>
                <a:gd name="connsiteX162" fmla="*/ 1186898 w 2499494"/>
                <a:gd name="connsiteY162" fmla="*/ 2180410 h 2608942"/>
                <a:gd name="connsiteX163" fmla="*/ 1140971 w 2499494"/>
                <a:gd name="connsiteY163" fmla="*/ 2226340 h 2608942"/>
                <a:gd name="connsiteX164" fmla="*/ 1095041 w 2499494"/>
                <a:gd name="connsiteY164" fmla="*/ 2180410 h 2608942"/>
                <a:gd name="connsiteX165" fmla="*/ 1140971 w 2499494"/>
                <a:gd name="connsiteY165" fmla="*/ 2134482 h 2608942"/>
                <a:gd name="connsiteX166" fmla="*/ 923413 w 2499494"/>
                <a:gd name="connsiteY166" fmla="*/ 2134482 h 2608942"/>
                <a:gd name="connsiteX167" fmla="*/ 969341 w 2499494"/>
                <a:gd name="connsiteY167" fmla="*/ 2180410 h 2608942"/>
                <a:gd name="connsiteX168" fmla="*/ 923413 w 2499494"/>
                <a:gd name="connsiteY168" fmla="*/ 2226340 h 2608942"/>
                <a:gd name="connsiteX169" fmla="*/ 877483 w 2499494"/>
                <a:gd name="connsiteY169" fmla="*/ 2180410 h 2608942"/>
                <a:gd name="connsiteX170" fmla="*/ 923413 w 2499494"/>
                <a:gd name="connsiteY170" fmla="*/ 2134482 h 2608942"/>
                <a:gd name="connsiteX171" fmla="*/ 705856 w 2499494"/>
                <a:gd name="connsiteY171" fmla="*/ 2134482 h 2608942"/>
                <a:gd name="connsiteX172" fmla="*/ 751783 w 2499494"/>
                <a:gd name="connsiteY172" fmla="*/ 2180410 h 2608942"/>
                <a:gd name="connsiteX173" fmla="*/ 705856 w 2499494"/>
                <a:gd name="connsiteY173" fmla="*/ 2226340 h 2608942"/>
                <a:gd name="connsiteX174" fmla="*/ 659926 w 2499494"/>
                <a:gd name="connsiteY174" fmla="*/ 2180410 h 2608942"/>
                <a:gd name="connsiteX175" fmla="*/ 705856 w 2499494"/>
                <a:gd name="connsiteY175" fmla="*/ 2134482 h 2608942"/>
                <a:gd name="connsiteX176" fmla="*/ 488298 w 2499494"/>
                <a:gd name="connsiteY176" fmla="*/ 2134482 h 2608942"/>
                <a:gd name="connsiteX177" fmla="*/ 534226 w 2499494"/>
                <a:gd name="connsiteY177" fmla="*/ 2180410 h 2608942"/>
                <a:gd name="connsiteX178" fmla="*/ 488298 w 2499494"/>
                <a:gd name="connsiteY178" fmla="*/ 2226340 h 2608942"/>
                <a:gd name="connsiteX179" fmla="*/ 442368 w 2499494"/>
                <a:gd name="connsiteY179" fmla="*/ 2180410 h 2608942"/>
                <a:gd name="connsiteX180" fmla="*/ 488298 w 2499494"/>
                <a:gd name="connsiteY180" fmla="*/ 2134482 h 2608942"/>
                <a:gd name="connsiteX181" fmla="*/ 270741 w 2499494"/>
                <a:gd name="connsiteY181" fmla="*/ 2134482 h 2608942"/>
                <a:gd name="connsiteX182" fmla="*/ 316668 w 2499494"/>
                <a:gd name="connsiteY182" fmla="*/ 2180410 h 2608942"/>
                <a:gd name="connsiteX183" fmla="*/ 270741 w 2499494"/>
                <a:gd name="connsiteY183" fmla="*/ 2226340 h 2608942"/>
                <a:gd name="connsiteX184" fmla="*/ 224811 w 2499494"/>
                <a:gd name="connsiteY184" fmla="*/ 2180410 h 2608942"/>
                <a:gd name="connsiteX185" fmla="*/ 270741 w 2499494"/>
                <a:gd name="connsiteY185" fmla="*/ 2134482 h 2608942"/>
                <a:gd name="connsiteX186" fmla="*/ 53183 w 2499494"/>
                <a:gd name="connsiteY186" fmla="*/ 2134482 h 2608942"/>
                <a:gd name="connsiteX187" fmla="*/ 99111 w 2499494"/>
                <a:gd name="connsiteY187" fmla="*/ 2180410 h 2608942"/>
                <a:gd name="connsiteX188" fmla="*/ 53183 w 2499494"/>
                <a:gd name="connsiteY188" fmla="*/ 2226340 h 2608942"/>
                <a:gd name="connsiteX189" fmla="*/ 7253 w 2499494"/>
                <a:gd name="connsiteY189" fmla="*/ 2180410 h 2608942"/>
                <a:gd name="connsiteX190" fmla="*/ 53183 w 2499494"/>
                <a:gd name="connsiteY190" fmla="*/ 2134482 h 2608942"/>
                <a:gd name="connsiteX191" fmla="*/ 2446313 w 2499494"/>
                <a:gd name="connsiteY191" fmla="*/ 1921760 h 2608942"/>
                <a:gd name="connsiteX192" fmla="*/ 2487409 w 2499494"/>
                <a:gd name="connsiteY192" fmla="*/ 1962853 h 2608942"/>
                <a:gd name="connsiteX193" fmla="*/ 2446313 w 2499494"/>
                <a:gd name="connsiteY193" fmla="*/ 2003948 h 2608942"/>
                <a:gd name="connsiteX194" fmla="*/ 2405220 w 2499494"/>
                <a:gd name="connsiteY194" fmla="*/ 1962853 h 2608942"/>
                <a:gd name="connsiteX195" fmla="*/ 2446313 w 2499494"/>
                <a:gd name="connsiteY195" fmla="*/ 1921760 h 2608942"/>
                <a:gd name="connsiteX196" fmla="*/ 2228756 w 2499494"/>
                <a:gd name="connsiteY196" fmla="*/ 1921760 h 2608942"/>
                <a:gd name="connsiteX197" fmla="*/ 2269851 w 2499494"/>
                <a:gd name="connsiteY197" fmla="*/ 1962853 h 2608942"/>
                <a:gd name="connsiteX198" fmla="*/ 2228756 w 2499494"/>
                <a:gd name="connsiteY198" fmla="*/ 2003948 h 2608942"/>
                <a:gd name="connsiteX199" fmla="*/ 2187663 w 2499494"/>
                <a:gd name="connsiteY199" fmla="*/ 1962853 h 2608942"/>
                <a:gd name="connsiteX200" fmla="*/ 2228756 w 2499494"/>
                <a:gd name="connsiteY200" fmla="*/ 1921760 h 2608942"/>
                <a:gd name="connsiteX201" fmla="*/ 2011198 w 2499494"/>
                <a:gd name="connsiteY201" fmla="*/ 1921760 h 2608942"/>
                <a:gd name="connsiteX202" fmla="*/ 2052294 w 2499494"/>
                <a:gd name="connsiteY202" fmla="*/ 1962853 h 2608942"/>
                <a:gd name="connsiteX203" fmla="*/ 2011198 w 2499494"/>
                <a:gd name="connsiteY203" fmla="*/ 2003948 h 2608942"/>
                <a:gd name="connsiteX204" fmla="*/ 1970105 w 2499494"/>
                <a:gd name="connsiteY204" fmla="*/ 1962853 h 2608942"/>
                <a:gd name="connsiteX205" fmla="*/ 2011198 w 2499494"/>
                <a:gd name="connsiteY205" fmla="*/ 1921760 h 2608942"/>
                <a:gd name="connsiteX206" fmla="*/ 1793641 w 2499494"/>
                <a:gd name="connsiteY206" fmla="*/ 1921760 h 2608942"/>
                <a:gd name="connsiteX207" fmla="*/ 1834736 w 2499494"/>
                <a:gd name="connsiteY207" fmla="*/ 1962853 h 2608942"/>
                <a:gd name="connsiteX208" fmla="*/ 1793641 w 2499494"/>
                <a:gd name="connsiteY208" fmla="*/ 2003948 h 2608942"/>
                <a:gd name="connsiteX209" fmla="*/ 1752548 w 2499494"/>
                <a:gd name="connsiteY209" fmla="*/ 1962853 h 2608942"/>
                <a:gd name="connsiteX210" fmla="*/ 1793641 w 2499494"/>
                <a:gd name="connsiteY210" fmla="*/ 1921760 h 2608942"/>
                <a:gd name="connsiteX211" fmla="*/ 1576083 w 2499494"/>
                <a:gd name="connsiteY211" fmla="*/ 1921760 h 2608942"/>
                <a:gd name="connsiteX212" fmla="*/ 1617179 w 2499494"/>
                <a:gd name="connsiteY212" fmla="*/ 1962853 h 2608942"/>
                <a:gd name="connsiteX213" fmla="*/ 1576083 w 2499494"/>
                <a:gd name="connsiteY213" fmla="*/ 2003948 h 2608942"/>
                <a:gd name="connsiteX214" fmla="*/ 1534990 w 2499494"/>
                <a:gd name="connsiteY214" fmla="*/ 1962853 h 2608942"/>
                <a:gd name="connsiteX215" fmla="*/ 1576083 w 2499494"/>
                <a:gd name="connsiteY215" fmla="*/ 1921760 h 2608942"/>
                <a:gd name="connsiteX216" fmla="*/ 1358526 w 2499494"/>
                <a:gd name="connsiteY216" fmla="*/ 1921760 h 2608942"/>
                <a:gd name="connsiteX217" fmla="*/ 1399621 w 2499494"/>
                <a:gd name="connsiteY217" fmla="*/ 1962853 h 2608942"/>
                <a:gd name="connsiteX218" fmla="*/ 1358526 w 2499494"/>
                <a:gd name="connsiteY218" fmla="*/ 2003948 h 2608942"/>
                <a:gd name="connsiteX219" fmla="*/ 1317433 w 2499494"/>
                <a:gd name="connsiteY219" fmla="*/ 1962853 h 2608942"/>
                <a:gd name="connsiteX220" fmla="*/ 1358526 w 2499494"/>
                <a:gd name="connsiteY220" fmla="*/ 1921760 h 2608942"/>
                <a:gd name="connsiteX221" fmla="*/ 1140968 w 2499494"/>
                <a:gd name="connsiteY221" fmla="*/ 1921760 h 2608942"/>
                <a:gd name="connsiteX222" fmla="*/ 1182064 w 2499494"/>
                <a:gd name="connsiteY222" fmla="*/ 1962853 h 2608942"/>
                <a:gd name="connsiteX223" fmla="*/ 1140968 w 2499494"/>
                <a:gd name="connsiteY223" fmla="*/ 2003948 h 2608942"/>
                <a:gd name="connsiteX224" fmla="*/ 1099875 w 2499494"/>
                <a:gd name="connsiteY224" fmla="*/ 1962853 h 2608942"/>
                <a:gd name="connsiteX225" fmla="*/ 1140968 w 2499494"/>
                <a:gd name="connsiteY225" fmla="*/ 1921760 h 2608942"/>
                <a:gd name="connsiteX226" fmla="*/ 923411 w 2499494"/>
                <a:gd name="connsiteY226" fmla="*/ 1921760 h 2608942"/>
                <a:gd name="connsiteX227" fmla="*/ 964506 w 2499494"/>
                <a:gd name="connsiteY227" fmla="*/ 1962853 h 2608942"/>
                <a:gd name="connsiteX228" fmla="*/ 923411 w 2499494"/>
                <a:gd name="connsiteY228" fmla="*/ 2003948 h 2608942"/>
                <a:gd name="connsiteX229" fmla="*/ 882318 w 2499494"/>
                <a:gd name="connsiteY229" fmla="*/ 1962853 h 2608942"/>
                <a:gd name="connsiteX230" fmla="*/ 923411 w 2499494"/>
                <a:gd name="connsiteY230" fmla="*/ 1921760 h 2608942"/>
                <a:gd name="connsiteX231" fmla="*/ 705853 w 2499494"/>
                <a:gd name="connsiteY231" fmla="*/ 1921760 h 2608942"/>
                <a:gd name="connsiteX232" fmla="*/ 746949 w 2499494"/>
                <a:gd name="connsiteY232" fmla="*/ 1962853 h 2608942"/>
                <a:gd name="connsiteX233" fmla="*/ 705853 w 2499494"/>
                <a:gd name="connsiteY233" fmla="*/ 2003948 h 2608942"/>
                <a:gd name="connsiteX234" fmla="*/ 664760 w 2499494"/>
                <a:gd name="connsiteY234" fmla="*/ 1962853 h 2608942"/>
                <a:gd name="connsiteX235" fmla="*/ 705853 w 2499494"/>
                <a:gd name="connsiteY235" fmla="*/ 1921760 h 2608942"/>
                <a:gd name="connsiteX236" fmla="*/ 488296 w 2499494"/>
                <a:gd name="connsiteY236" fmla="*/ 1921760 h 2608942"/>
                <a:gd name="connsiteX237" fmla="*/ 529391 w 2499494"/>
                <a:gd name="connsiteY237" fmla="*/ 1962853 h 2608942"/>
                <a:gd name="connsiteX238" fmla="*/ 488296 w 2499494"/>
                <a:gd name="connsiteY238" fmla="*/ 2003948 h 2608942"/>
                <a:gd name="connsiteX239" fmla="*/ 447203 w 2499494"/>
                <a:gd name="connsiteY239" fmla="*/ 1962853 h 2608942"/>
                <a:gd name="connsiteX240" fmla="*/ 488296 w 2499494"/>
                <a:gd name="connsiteY240" fmla="*/ 1921760 h 2608942"/>
                <a:gd name="connsiteX241" fmla="*/ 270738 w 2499494"/>
                <a:gd name="connsiteY241" fmla="*/ 1921760 h 2608942"/>
                <a:gd name="connsiteX242" fmla="*/ 311834 w 2499494"/>
                <a:gd name="connsiteY242" fmla="*/ 1962853 h 2608942"/>
                <a:gd name="connsiteX243" fmla="*/ 270738 w 2499494"/>
                <a:gd name="connsiteY243" fmla="*/ 2003948 h 2608942"/>
                <a:gd name="connsiteX244" fmla="*/ 229645 w 2499494"/>
                <a:gd name="connsiteY244" fmla="*/ 1962853 h 2608942"/>
                <a:gd name="connsiteX245" fmla="*/ 270738 w 2499494"/>
                <a:gd name="connsiteY245" fmla="*/ 1921760 h 2608942"/>
                <a:gd name="connsiteX246" fmla="*/ 53183 w 2499494"/>
                <a:gd name="connsiteY246" fmla="*/ 1921760 h 2608942"/>
                <a:gd name="connsiteX247" fmla="*/ 94276 w 2499494"/>
                <a:gd name="connsiteY247" fmla="*/ 1962853 h 2608942"/>
                <a:gd name="connsiteX248" fmla="*/ 53183 w 2499494"/>
                <a:gd name="connsiteY248" fmla="*/ 2003948 h 2608942"/>
                <a:gd name="connsiteX249" fmla="*/ 12088 w 2499494"/>
                <a:gd name="connsiteY249" fmla="*/ 1962853 h 2608942"/>
                <a:gd name="connsiteX250" fmla="*/ 53183 w 2499494"/>
                <a:gd name="connsiteY250" fmla="*/ 1921760 h 2608942"/>
                <a:gd name="connsiteX251" fmla="*/ 2446313 w 2499494"/>
                <a:gd name="connsiteY251" fmla="*/ 1709037 h 2608942"/>
                <a:gd name="connsiteX252" fmla="*/ 2482574 w 2499494"/>
                <a:gd name="connsiteY252" fmla="*/ 1745298 h 2608942"/>
                <a:gd name="connsiteX253" fmla="*/ 2446313 w 2499494"/>
                <a:gd name="connsiteY253" fmla="*/ 1781556 h 2608942"/>
                <a:gd name="connsiteX254" fmla="*/ 2410055 w 2499494"/>
                <a:gd name="connsiteY254" fmla="*/ 1745298 h 2608942"/>
                <a:gd name="connsiteX255" fmla="*/ 2446313 w 2499494"/>
                <a:gd name="connsiteY255" fmla="*/ 1709037 h 2608942"/>
                <a:gd name="connsiteX256" fmla="*/ 2228756 w 2499494"/>
                <a:gd name="connsiteY256" fmla="*/ 1709037 h 2608942"/>
                <a:gd name="connsiteX257" fmla="*/ 2265017 w 2499494"/>
                <a:gd name="connsiteY257" fmla="*/ 1745298 h 2608942"/>
                <a:gd name="connsiteX258" fmla="*/ 2228756 w 2499494"/>
                <a:gd name="connsiteY258" fmla="*/ 1781556 h 2608942"/>
                <a:gd name="connsiteX259" fmla="*/ 2192497 w 2499494"/>
                <a:gd name="connsiteY259" fmla="*/ 1745298 h 2608942"/>
                <a:gd name="connsiteX260" fmla="*/ 2228756 w 2499494"/>
                <a:gd name="connsiteY260" fmla="*/ 1709037 h 2608942"/>
                <a:gd name="connsiteX261" fmla="*/ 2011198 w 2499494"/>
                <a:gd name="connsiteY261" fmla="*/ 1709037 h 2608942"/>
                <a:gd name="connsiteX262" fmla="*/ 2047459 w 2499494"/>
                <a:gd name="connsiteY262" fmla="*/ 1745298 h 2608942"/>
                <a:gd name="connsiteX263" fmla="*/ 2011198 w 2499494"/>
                <a:gd name="connsiteY263" fmla="*/ 1781556 h 2608942"/>
                <a:gd name="connsiteX264" fmla="*/ 1974940 w 2499494"/>
                <a:gd name="connsiteY264" fmla="*/ 1745298 h 2608942"/>
                <a:gd name="connsiteX265" fmla="*/ 2011198 w 2499494"/>
                <a:gd name="connsiteY265" fmla="*/ 1709037 h 2608942"/>
                <a:gd name="connsiteX266" fmla="*/ 1793641 w 2499494"/>
                <a:gd name="connsiteY266" fmla="*/ 1709037 h 2608942"/>
                <a:gd name="connsiteX267" fmla="*/ 1829902 w 2499494"/>
                <a:gd name="connsiteY267" fmla="*/ 1745298 h 2608942"/>
                <a:gd name="connsiteX268" fmla="*/ 1793641 w 2499494"/>
                <a:gd name="connsiteY268" fmla="*/ 1781556 h 2608942"/>
                <a:gd name="connsiteX269" fmla="*/ 1757382 w 2499494"/>
                <a:gd name="connsiteY269" fmla="*/ 1745298 h 2608942"/>
                <a:gd name="connsiteX270" fmla="*/ 1793641 w 2499494"/>
                <a:gd name="connsiteY270" fmla="*/ 1709037 h 2608942"/>
                <a:gd name="connsiteX271" fmla="*/ 1576083 w 2499494"/>
                <a:gd name="connsiteY271" fmla="*/ 1709037 h 2608942"/>
                <a:gd name="connsiteX272" fmla="*/ 1612344 w 2499494"/>
                <a:gd name="connsiteY272" fmla="*/ 1745298 h 2608942"/>
                <a:gd name="connsiteX273" fmla="*/ 1576083 w 2499494"/>
                <a:gd name="connsiteY273" fmla="*/ 1781556 h 2608942"/>
                <a:gd name="connsiteX274" fmla="*/ 1539825 w 2499494"/>
                <a:gd name="connsiteY274" fmla="*/ 1745298 h 2608942"/>
                <a:gd name="connsiteX275" fmla="*/ 1576083 w 2499494"/>
                <a:gd name="connsiteY275" fmla="*/ 1709037 h 2608942"/>
                <a:gd name="connsiteX276" fmla="*/ 1358526 w 2499494"/>
                <a:gd name="connsiteY276" fmla="*/ 1709037 h 2608942"/>
                <a:gd name="connsiteX277" fmla="*/ 1394787 w 2499494"/>
                <a:gd name="connsiteY277" fmla="*/ 1745298 h 2608942"/>
                <a:gd name="connsiteX278" fmla="*/ 1358526 w 2499494"/>
                <a:gd name="connsiteY278" fmla="*/ 1781556 h 2608942"/>
                <a:gd name="connsiteX279" fmla="*/ 1322267 w 2499494"/>
                <a:gd name="connsiteY279" fmla="*/ 1745298 h 2608942"/>
                <a:gd name="connsiteX280" fmla="*/ 1358526 w 2499494"/>
                <a:gd name="connsiteY280" fmla="*/ 1709037 h 2608942"/>
                <a:gd name="connsiteX281" fmla="*/ 1140968 w 2499494"/>
                <a:gd name="connsiteY281" fmla="*/ 1709037 h 2608942"/>
                <a:gd name="connsiteX282" fmla="*/ 1177229 w 2499494"/>
                <a:gd name="connsiteY282" fmla="*/ 1745298 h 2608942"/>
                <a:gd name="connsiteX283" fmla="*/ 1140968 w 2499494"/>
                <a:gd name="connsiteY283" fmla="*/ 1781556 h 2608942"/>
                <a:gd name="connsiteX284" fmla="*/ 1104710 w 2499494"/>
                <a:gd name="connsiteY284" fmla="*/ 1745298 h 2608942"/>
                <a:gd name="connsiteX285" fmla="*/ 1140968 w 2499494"/>
                <a:gd name="connsiteY285" fmla="*/ 1709037 h 2608942"/>
                <a:gd name="connsiteX286" fmla="*/ 923411 w 2499494"/>
                <a:gd name="connsiteY286" fmla="*/ 1709037 h 2608942"/>
                <a:gd name="connsiteX287" fmla="*/ 959671 w 2499494"/>
                <a:gd name="connsiteY287" fmla="*/ 1745298 h 2608942"/>
                <a:gd name="connsiteX288" fmla="*/ 923411 w 2499494"/>
                <a:gd name="connsiteY288" fmla="*/ 1781556 h 2608942"/>
                <a:gd name="connsiteX289" fmla="*/ 887152 w 2499494"/>
                <a:gd name="connsiteY289" fmla="*/ 1745298 h 2608942"/>
                <a:gd name="connsiteX290" fmla="*/ 923411 w 2499494"/>
                <a:gd name="connsiteY290" fmla="*/ 1709037 h 2608942"/>
                <a:gd name="connsiteX291" fmla="*/ 705853 w 2499494"/>
                <a:gd name="connsiteY291" fmla="*/ 1709037 h 2608942"/>
                <a:gd name="connsiteX292" fmla="*/ 742114 w 2499494"/>
                <a:gd name="connsiteY292" fmla="*/ 1745298 h 2608942"/>
                <a:gd name="connsiteX293" fmla="*/ 705853 w 2499494"/>
                <a:gd name="connsiteY293" fmla="*/ 1781556 h 2608942"/>
                <a:gd name="connsiteX294" fmla="*/ 669595 w 2499494"/>
                <a:gd name="connsiteY294" fmla="*/ 1745298 h 2608942"/>
                <a:gd name="connsiteX295" fmla="*/ 705853 w 2499494"/>
                <a:gd name="connsiteY295" fmla="*/ 1709037 h 2608942"/>
                <a:gd name="connsiteX296" fmla="*/ 488296 w 2499494"/>
                <a:gd name="connsiteY296" fmla="*/ 1709037 h 2608942"/>
                <a:gd name="connsiteX297" fmla="*/ 524556 w 2499494"/>
                <a:gd name="connsiteY297" fmla="*/ 1745298 h 2608942"/>
                <a:gd name="connsiteX298" fmla="*/ 488296 w 2499494"/>
                <a:gd name="connsiteY298" fmla="*/ 1781556 h 2608942"/>
                <a:gd name="connsiteX299" fmla="*/ 452037 w 2499494"/>
                <a:gd name="connsiteY299" fmla="*/ 1745298 h 2608942"/>
                <a:gd name="connsiteX300" fmla="*/ 488296 w 2499494"/>
                <a:gd name="connsiteY300" fmla="*/ 1709037 h 2608942"/>
                <a:gd name="connsiteX301" fmla="*/ 270738 w 2499494"/>
                <a:gd name="connsiteY301" fmla="*/ 1709037 h 2608942"/>
                <a:gd name="connsiteX302" fmla="*/ 306999 w 2499494"/>
                <a:gd name="connsiteY302" fmla="*/ 1745298 h 2608942"/>
                <a:gd name="connsiteX303" fmla="*/ 270738 w 2499494"/>
                <a:gd name="connsiteY303" fmla="*/ 1781556 h 2608942"/>
                <a:gd name="connsiteX304" fmla="*/ 234480 w 2499494"/>
                <a:gd name="connsiteY304" fmla="*/ 1745298 h 2608942"/>
                <a:gd name="connsiteX305" fmla="*/ 270738 w 2499494"/>
                <a:gd name="connsiteY305" fmla="*/ 1709037 h 2608942"/>
                <a:gd name="connsiteX306" fmla="*/ 53180 w 2499494"/>
                <a:gd name="connsiteY306" fmla="*/ 1709037 h 2608942"/>
                <a:gd name="connsiteX307" fmla="*/ 89441 w 2499494"/>
                <a:gd name="connsiteY307" fmla="*/ 1745298 h 2608942"/>
                <a:gd name="connsiteX308" fmla="*/ 53180 w 2499494"/>
                <a:gd name="connsiteY308" fmla="*/ 1781556 h 2608942"/>
                <a:gd name="connsiteX309" fmla="*/ 16922 w 2499494"/>
                <a:gd name="connsiteY309" fmla="*/ 1745298 h 2608942"/>
                <a:gd name="connsiteX310" fmla="*/ 53180 w 2499494"/>
                <a:gd name="connsiteY310" fmla="*/ 1709037 h 2608942"/>
                <a:gd name="connsiteX311" fmla="*/ 2446313 w 2499494"/>
                <a:gd name="connsiteY311" fmla="*/ 1496314 h 2608942"/>
                <a:gd name="connsiteX312" fmla="*/ 2477739 w 2499494"/>
                <a:gd name="connsiteY312" fmla="*/ 1527740 h 2608942"/>
                <a:gd name="connsiteX313" fmla="*/ 2446313 w 2499494"/>
                <a:gd name="connsiteY313" fmla="*/ 1559164 h 2608942"/>
                <a:gd name="connsiteX314" fmla="*/ 2414889 w 2499494"/>
                <a:gd name="connsiteY314" fmla="*/ 1527740 h 2608942"/>
                <a:gd name="connsiteX315" fmla="*/ 2446313 w 2499494"/>
                <a:gd name="connsiteY315" fmla="*/ 1496314 h 2608942"/>
                <a:gd name="connsiteX316" fmla="*/ 2228756 w 2499494"/>
                <a:gd name="connsiteY316" fmla="*/ 1496314 h 2608942"/>
                <a:gd name="connsiteX317" fmla="*/ 2260182 w 2499494"/>
                <a:gd name="connsiteY317" fmla="*/ 1527740 h 2608942"/>
                <a:gd name="connsiteX318" fmla="*/ 2228756 w 2499494"/>
                <a:gd name="connsiteY318" fmla="*/ 1559164 h 2608942"/>
                <a:gd name="connsiteX319" fmla="*/ 2197332 w 2499494"/>
                <a:gd name="connsiteY319" fmla="*/ 1527740 h 2608942"/>
                <a:gd name="connsiteX320" fmla="*/ 2228756 w 2499494"/>
                <a:gd name="connsiteY320" fmla="*/ 1496314 h 2608942"/>
                <a:gd name="connsiteX321" fmla="*/ 2011198 w 2499494"/>
                <a:gd name="connsiteY321" fmla="*/ 1496314 h 2608942"/>
                <a:gd name="connsiteX322" fmla="*/ 2042624 w 2499494"/>
                <a:gd name="connsiteY322" fmla="*/ 1527740 h 2608942"/>
                <a:gd name="connsiteX323" fmla="*/ 2011198 w 2499494"/>
                <a:gd name="connsiteY323" fmla="*/ 1559164 h 2608942"/>
                <a:gd name="connsiteX324" fmla="*/ 1979775 w 2499494"/>
                <a:gd name="connsiteY324" fmla="*/ 1527740 h 2608942"/>
                <a:gd name="connsiteX325" fmla="*/ 2011198 w 2499494"/>
                <a:gd name="connsiteY325" fmla="*/ 1496314 h 2608942"/>
                <a:gd name="connsiteX326" fmla="*/ 1793641 w 2499494"/>
                <a:gd name="connsiteY326" fmla="*/ 1496314 h 2608942"/>
                <a:gd name="connsiteX327" fmla="*/ 1825067 w 2499494"/>
                <a:gd name="connsiteY327" fmla="*/ 1527740 h 2608942"/>
                <a:gd name="connsiteX328" fmla="*/ 1793641 w 2499494"/>
                <a:gd name="connsiteY328" fmla="*/ 1559164 h 2608942"/>
                <a:gd name="connsiteX329" fmla="*/ 1762217 w 2499494"/>
                <a:gd name="connsiteY329" fmla="*/ 1527740 h 2608942"/>
                <a:gd name="connsiteX330" fmla="*/ 1793641 w 2499494"/>
                <a:gd name="connsiteY330" fmla="*/ 1496314 h 2608942"/>
                <a:gd name="connsiteX331" fmla="*/ 1576083 w 2499494"/>
                <a:gd name="connsiteY331" fmla="*/ 1496314 h 2608942"/>
                <a:gd name="connsiteX332" fmla="*/ 1607509 w 2499494"/>
                <a:gd name="connsiteY332" fmla="*/ 1527740 h 2608942"/>
                <a:gd name="connsiteX333" fmla="*/ 1576083 w 2499494"/>
                <a:gd name="connsiteY333" fmla="*/ 1559164 h 2608942"/>
                <a:gd name="connsiteX334" fmla="*/ 1544659 w 2499494"/>
                <a:gd name="connsiteY334" fmla="*/ 1527740 h 2608942"/>
                <a:gd name="connsiteX335" fmla="*/ 1576083 w 2499494"/>
                <a:gd name="connsiteY335" fmla="*/ 1496314 h 2608942"/>
                <a:gd name="connsiteX336" fmla="*/ 1358526 w 2499494"/>
                <a:gd name="connsiteY336" fmla="*/ 1496314 h 2608942"/>
                <a:gd name="connsiteX337" fmla="*/ 1389952 w 2499494"/>
                <a:gd name="connsiteY337" fmla="*/ 1527740 h 2608942"/>
                <a:gd name="connsiteX338" fmla="*/ 1358526 w 2499494"/>
                <a:gd name="connsiteY338" fmla="*/ 1559164 h 2608942"/>
                <a:gd name="connsiteX339" fmla="*/ 1327102 w 2499494"/>
                <a:gd name="connsiteY339" fmla="*/ 1527740 h 2608942"/>
                <a:gd name="connsiteX340" fmla="*/ 1358526 w 2499494"/>
                <a:gd name="connsiteY340" fmla="*/ 1496314 h 2608942"/>
                <a:gd name="connsiteX341" fmla="*/ 1140968 w 2499494"/>
                <a:gd name="connsiteY341" fmla="*/ 1496314 h 2608942"/>
                <a:gd name="connsiteX342" fmla="*/ 1172394 w 2499494"/>
                <a:gd name="connsiteY342" fmla="*/ 1527740 h 2608942"/>
                <a:gd name="connsiteX343" fmla="*/ 1140968 w 2499494"/>
                <a:gd name="connsiteY343" fmla="*/ 1559164 h 2608942"/>
                <a:gd name="connsiteX344" fmla="*/ 1109544 w 2499494"/>
                <a:gd name="connsiteY344" fmla="*/ 1527740 h 2608942"/>
                <a:gd name="connsiteX345" fmla="*/ 1140968 w 2499494"/>
                <a:gd name="connsiteY345" fmla="*/ 1496314 h 2608942"/>
                <a:gd name="connsiteX346" fmla="*/ 923411 w 2499494"/>
                <a:gd name="connsiteY346" fmla="*/ 1496314 h 2608942"/>
                <a:gd name="connsiteX347" fmla="*/ 954837 w 2499494"/>
                <a:gd name="connsiteY347" fmla="*/ 1527740 h 2608942"/>
                <a:gd name="connsiteX348" fmla="*/ 923411 w 2499494"/>
                <a:gd name="connsiteY348" fmla="*/ 1559164 h 2608942"/>
                <a:gd name="connsiteX349" fmla="*/ 891987 w 2499494"/>
                <a:gd name="connsiteY349" fmla="*/ 1527740 h 2608942"/>
                <a:gd name="connsiteX350" fmla="*/ 923411 w 2499494"/>
                <a:gd name="connsiteY350" fmla="*/ 1496314 h 2608942"/>
                <a:gd name="connsiteX351" fmla="*/ 705853 w 2499494"/>
                <a:gd name="connsiteY351" fmla="*/ 1496314 h 2608942"/>
                <a:gd name="connsiteX352" fmla="*/ 737279 w 2499494"/>
                <a:gd name="connsiteY352" fmla="*/ 1527740 h 2608942"/>
                <a:gd name="connsiteX353" fmla="*/ 705853 w 2499494"/>
                <a:gd name="connsiteY353" fmla="*/ 1559164 h 2608942"/>
                <a:gd name="connsiteX354" fmla="*/ 674429 w 2499494"/>
                <a:gd name="connsiteY354" fmla="*/ 1527740 h 2608942"/>
                <a:gd name="connsiteX355" fmla="*/ 705853 w 2499494"/>
                <a:gd name="connsiteY355" fmla="*/ 1496314 h 2608942"/>
                <a:gd name="connsiteX356" fmla="*/ 488296 w 2499494"/>
                <a:gd name="connsiteY356" fmla="*/ 1496314 h 2608942"/>
                <a:gd name="connsiteX357" fmla="*/ 519722 w 2499494"/>
                <a:gd name="connsiteY357" fmla="*/ 1527740 h 2608942"/>
                <a:gd name="connsiteX358" fmla="*/ 488296 w 2499494"/>
                <a:gd name="connsiteY358" fmla="*/ 1559164 h 2608942"/>
                <a:gd name="connsiteX359" fmla="*/ 456872 w 2499494"/>
                <a:gd name="connsiteY359" fmla="*/ 1527740 h 2608942"/>
                <a:gd name="connsiteX360" fmla="*/ 488296 w 2499494"/>
                <a:gd name="connsiteY360" fmla="*/ 1496314 h 2608942"/>
                <a:gd name="connsiteX361" fmla="*/ 270738 w 2499494"/>
                <a:gd name="connsiteY361" fmla="*/ 1496314 h 2608942"/>
                <a:gd name="connsiteX362" fmla="*/ 302164 w 2499494"/>
                <a:gd name="connsiteY362" fmla="*/ 1527740 h 2608942"/>
                <a:gd name="connsiteX363" fmla="*/ 270738 w 2499494"/>
                <a:gd name="connsiteY363" fmla="*/ 1559164 h 2608942"/>
                <a:gd name="connsiteX364" fmla="*/ 239314 w 2499494"/>
                <a:gd name="connsiteY364" fmla="*/ 1527740 h 2608942"/>
                <a:gd name="connsiteX365" fmla="*/ 270738 w 2499494"/>
                <a:gd name="connsiteY365" fmla="*/ 1496314 h 2608942"/>
                <a:gd name="connsiteX366" fmla="*/ 53180 w 2499494"/>
                <a:gd name="connsiteY366" fmla="*/ 1496314 h 2608942"/>
                <a:gd name="connsiteX367" fmla="*/ 84607 w 2499494"/>
                <a:gd name="connsiteY367" fmla="*/ 1527740 h 2608942"/>
                <a:gd name="connsiteX368" fmla="*/ 53180 w 2499494"/>
                <a:gd name="connsiteY368" fmla="*/ 1559164 h 2608942"/>
                <a:gd name="connsiteX369" fmla="*/ 21757 w 2499494"/>
                <a:gd name="connsiteY369" fmla="*/ 1527740 h 2608942"/>
                <a:gd name="connsiteX370" fmla="*/ 53180 w 2499494"/>
                <a:gd name="connsiteY370" fmla="*/ 1496314 h 2608942"/>
                <a:gd name="connsiteX371" fmla="*/ 2446316 w 2499494"/>
                <a:gd name="connsiteY371" fmla="*/ 1283591 h 2608942"/>
                <a:gd name="connsiteX372" fmla="*/ 2472905 w 2499494"/>
                <a:gd name="connsiteY372" fmla="*/ 1310180 h 2608942"/>
                <a:gd name="connsiteX373" fmla="*/ 2446316 w 2499494"/>
                <a:gd name="connsiteY373" fmla="*/ 1336772 h 2608942"/>
                <a:gd name="connsiteX374" fmla="*/ 2419724 w 2499494"/>
                <a:gd name="connsiteY374" fmla="*/ 1310180 h 2608942"/>
                <a:gd name="connsiteX375" fmla="*/ 2446316 w 2499494"/>
                <a:gd name="connsiteY375" fmla="*/ 1283591 h 2608942"/>
                <a:gd name="connsiteX376" fmla="*/ 2228758 w 2499494"/>
                <a:gd name="connsiteY376" fmla="*/ 1283591 h 2608942"/>
                <a:gd name="connsiteX377" fmla="*/ 2255347 w 2499494"/>
                <a:gd name="connsiteY377" fmla="*/ 1310180 h 2608942"/>
                <a:gd name="connsiteX378" fmla="*/ 2228758 w 2499494"/>
                <a:gd name="connsiteY378" fmla="*/ 1336772 h 2608942"/>
                <a:gd name="connsiteX379" fmla="*/ 2202167 w 2499494"/>
                <a:gd name="connsiteY379" fmla="*/ 1310180 h 2608942"/>
                <a:gd name="connsiteX380" fmla="*/ 2228758 w 2499494"/>
                <a:gd name="connsiteY380" fmla="*/ 1283591 h 2608942"/>
                <a:gd name="connsiteX381" fmla="*/ 2011201 w 2499494"/>
                <a:gd name="connsiteY381" fmla="*/ 1283591 h 2608942"/>
                <a:gd name="connsiteX382" fmla="*/ 2037790 w 2499494"/>
                <a:gd name="connsiteY382" fmla="*/ 1310180 h 2608942"/>
                <a:gd name="connsiteX383" fmla="*/ 2011201 w 2499494"/>
                <a:gd name="connsiteY383" fmla="*/ 1336772 h 2608942"/>
                <a:gd name="connsiteX384" fmla="*/ 1984609 w 2499494"/>
                <a:gd name="connsiteY384" fmla="*/ 1310180 h 2608942"/>
                <a:gd name="connsiteX385" fmla="*/ 2011201 w 2499494"/>
                <a:gd name="connsiteY385" fmla="*/ 1283591 h 2608942"/>
                <a:gd name="connsiteX386" fmla="*/ 1793643 w 2499494"/>
                <a:gd name="connsiteY386" fmla="*/ 1283591 h 2608942"/>
                <a:gd name="connsiteX387" fmla="*/ 1820232 w 2499494"/>
                <a:gd name="connsiteY387" fmla="*/ 1310180 h 2608942"/>
                <a:gd name="connsiteX388" fmla="*/ 1793643 w 2499494"/>
                <a:gd name="connsiteY388" fmla="*/ 1336772 h 2608942"/>
                <a:gd name="connsiteX389" fmla="*/ 1767052 w 2499494"/>
                <a:gd name="connsiteY389" fmla="*/ 1310180 h 2608942"/>
                <a:gd name="connsiteX390" fmla="*/ 1793643 w 2499494"/>
                <a:gd name="connsiteY390" fmla="*/ 1283591 h 2608942"/>
                <a:gd name="connsiteX391" fmla="*/ 1576086 w 2499494"/>
                <a:gd name="connsiteY391" fmla="*/ 1283591 h 2608942"/>
                <a:gd name="connsiteX392" fmla="*/ 1602675 w 2499494"/>
                <a:gd name="connsiteY392" fmla="*/ 1310180 h 2608942"/>
                <a:gd name="connsiteX393" fmla="*/ 1576086 w 2499494"/>
                <a:gd name="connsiteY393" fmla="*/ 1336772 h 2608942"/>
                <a:gd name="connsiteX394" fmla="*/ 1549494 w 2499494"/>
                <a:gd name="connsiteY394" fmla="*/ 1310180 h 2608942"/>
                <a:gd name="connsiteX395" fmla="*/ 1576086 w 2499494"/>
                <a:gd name="connsiteY395" fmla="*/ 1283591 h 2608942"/>
                <a:gd name="connsiteX396" fmla="*/ 1358528 w 2499494"/>
                <a:gd name="connsiteY396" fmla="*/ 1283591 h 2608942"/>
                <a:gd name="connsiteX397" fmla="*/ 1385117 w 2499494"/>
                <a:gd name="connsiteY397" fmla="*/ 1310180 h 2608942"/>
                <a:gd name="connsiteX398" fmla="*/ 1358528 w 2499494"/>
                <a:gd name="connsiteY398" fmla="*/ 1336772 h 2608942"/>
                <a:gd name="connsiteX399" fmla="*/ 1331937 w 2499494"/>
                <a:gd name="connsiteY399" fmla="*/ 1310180 h 2608942"/>
                <a:gd name="connsiteX400" fmla="*/ 1358528 w 2499494"/>
                <a:gd name="connsiteY400" fmla="*/ 1283591 h 2608942"/>
                <a:gd name="connsiteX401" fmla="*/ 1140971 w 2499494"/>
                <a:gd name="connsiteY401" fmla="*/ 1283591 h 2608942"/>
                <a:gd name="connsiteX402" fmla="*/ 1167560 w 2499494"/>
                <a:gd name="connsiteY402" fmla="*/ 1310180 h 2608942"/>
                <a:gd name="connsiteX403" fmla="*/ 1140971 w 2499494"/>
                <a:gd name="connsiteY403" fmla="*/ 1336772 h 2608942"/>
                <a:gd name="connsiteX404" fmla="*/ 1114379 w 2499494"/>
                <a:gd name="connsiteY404" fmla="*/ 1310180 h 2608942"/>
                <a:gd name="connsiteX405" fmla="*/ 1140971 w 2499494"/>
                <a:gd name="connsiteY405" fmla="*/ 1283591 h 2608942"/>
                <a:gd name="connsiteX406" fmla="*/ 923413 w 2499494"/>
                <a:gd name="connsiteY406" fmla="*/ 1283591 h 2608942"/>
                <a:gd name="connsiteX407" fmla="*/ 950002 w 2499494"/>
                <a:gd name="connsiteY407" fmla="*/ 1310180 h 2608942"/>
                <a:gd name="connsiteX408" fmla="*/ 923413 w 2499494"/>
                <a:gd name="connsiteY408" fmla="*/ 1336772 h 2608942"/>
                <a:gd name="connsiteX409" fmla="*/ 896822 w 2499494"/>
                <a:gd name="connsiteY409" fmla="*/ 1310180 h 2608942"/>
                <a:gd name="connsiteX410" fmla="*/ 923413 w 2499494"/>
                <a:gd name="connsiteY410" fmla="*/ 1283591 h 2608942"/>
                <a:gd name="connsiteX411" fmla="*/ 705856 w 2499494"/>
                <a:gd name="connsiteY411" fmla="*/ 1283591 h 2608942"/>
                <a:gd name="connsiteX412" fmla="*/ 732445 w 2499494"/>
                <a:gd name="connsiteY412" fmla="*/ 1310180 h 2608942"/>
                <a:gd name="connsiteX413" fmla="*/ 705856 w 2499494"/>
                <a:gd name="connsiteY413" fmla="*/ 1336772 h 2608942"/>
                <a:gd name="connsiteX414" fmla="*/ 679264 w 2499494"/>
                <a:gd name="connsiteY414" fmla="*/ 1310180 h 2608942"/>
                <a:gd name="connsiteX415" fmla="*/ 705856 w 2499494"/>
                <a:gd name="connsiteY415" fmla="*/ 1283591 h 2608942"/>
                <a:gd name="connsiteX416" fmla="*/ 488298 w 2499494"/>
                <a:gd name="connsiteY416" fmla="*/ 1283591 h 2608942"/>
                <a:gd name="connsiteX417" fmla="*/ 514887 w 2499494"/>
                <a:gd name="connsiteY417" fmla="*/ 1310180 h 2608942"/>
                <a:gd name="connsiteX418" fmla="*/ 488298 w 2499494"/>
                <a:gd name="connsiteY418" fmla="*/ 1336772 h 2608942"/>
                <a:gd name="connsiteX419" fmla="*/ 461706 w 2499494"/>
                <a:gd name="connsiteY419" fmla="*/ 1310180 h 2608942"/>
                <a:gd name="connsiteX420" fmla="*/ 488298 w 2499494"/>
                <a:gd name="connsiteY420" fmla="*/ 1283591 h 2608942"/>
                <a:gd name="connsiteX421" fmla="*/ 270741 w 2499494"/>
                <a:gd name="connsiteY421" fmla="*/ 1283591 h 2608942"/>
                <a:gd name="connsiteX422" fmla="*/ 297330 w 2499494"/>
                <a:gd name="connsiteY422" fmla="*/ 1310180 h 2608942"/>
                <a:gd name="connsiteX423" fmla="*/ 270741 w 2499494"/>
                <a:gd name="connsiteY423" fmla="*/ 1336772 h 2608942"/>
                <a:gd name="connsiteX424" fmla="*/ 244149 w 2499494"/>
                <a:gd name="connsiteY424" fmla="*/ 1310180 h 2608942"/>
                <a:gd name="connsiteX425" fmla="*/ 270741 w 2499494"/>
                <a:gd name="connsiteY425" fmla="*/ 1283591 h 2608942"/>
                <a:gd name="connsiteX426" fmla="*/ 53183 w 2499494"/>
                <a:gd name="connsiteY426" fmla="*/ 1283591 h 2608942"/>
                <a:gd name="connsiteX427" fmla="*/ 79772 w 2499494"/>
                <a:gd name="connsiteY427" fmla="*/ 1310180 h 2608942"/>
                <a:gd name="connsiteX428" fmla="*/ 53183 w 2499494"/>
                <a:gd name="connsiteY428" fmla="*/ 1336772 h 2608942"/>
                <a:gd name="connsiteX429" fmla="*/ 26591 w 2499494"/>
                <a:gd name="connsiteY429" fmla="*/ 1310180 h 2608942"/>
                <a:gd name="connsiteX430" fmla="*/ 53183 w 2499494"/>
                <a:gd name="connsiteY430" fmla="*/ 1283591 h 2608942"/>
                <a:gd name="connsiteX431" fmla="*/ 2446313 w 2499494"/>
                <a:gd name="connsiteY431" fmla="*/ 1066033 h 2608942"/>
                <a:gd name="connsiteX432" fmla="*/ 2470486 w 2499494"/>
                <a:gd name="connsiteY432" fmla="*/ 1090206 h 2608942"/>
                <a:gd name="connsiteX433" fmla="*/ 2446313 w 2499494"/>
                <a:gd name="connsiteY433" fmla="*/ 1114379 h 2608942"/>
                <a:gd name="connsiteX434" fmla="*/ 2422140 w 2499494"/>
                <a:gd name="connsiteY434" fmla="*/ 1090206 h 2608942"/>
                <a:gd name="connsiteX435" fmla="*/ 2446313 w 2499494"/>
                <a:gd name="connsiteY435" fmla="*/ 1066033 h 2608942"/>
                <a:gd name="connsiteX436" fmla="*/ 2228756 w 2499494"/>
                <a:gd name="connsiteY436" fmla="*/ 1066033 h 2608942"/>
                <a:gd name="connsiteX437" fmla="*/ 2252929 w 2499494"/>
                <a:gd name="connsiteY437" fmla="*/ 1090206 h 2608942"/>
                <a:gd name="connsiteX438" fmla="*/ 2228756 w 2499494"/>
                <a:gd name="connsiteY438" fmla="*/ 1114379 h 2608942"/>
                <a:gd name="connsiteX439" fmla="*/ 2204583 w 2499494"/>
                <a:gd name="connsiteY439" fmla="*/ 1090206 h 2608942"/>
                <a:gd name="connsiteX440" fmla="*/ 2228756 w 2499494"/>
                <a:gd name="connsiteY440" fmla="*/ 1066033 h 2608942"/>
                <a:gd name="connsiteX441" fmla="*/ 2011198 w 2499494"/>
                <a:gd name="connsiteY441" fmla="*/ 1066033 h 2608942"/>
                <a:gd name="connsiteX442" fmla="*/ 2035371 w 2499494"/>
                <a:gd name="connsiteY442" fmla="*/ 1090206 h 2608942"/>
                <a:gd name="connsiteX443" fmla="*/ 2011198 w 2499494"/>
                <a:gd name="connsiteY443" fmla="*/ 1114379 h 2608942"/>
                <a:gd name="connsiteX444" fmla="*/ 1987025 w 2499494"/>
                <a:gd name="connsiteY444" fmla="*/ 1090206 h 2608942"/>
                <a:gd name="connsiteX445" fmla="*/ 2011198 w 2499494"/>
                <a:gd name="connsiteY445" fmla="*/ 1066033 h 2608942"/>
                <a:gd name="connsiteX446" fmla="*/ 1793641 w 2499494"/>
                <a:gd name="connsiteY446" fmla="*/ 1066033 h 2608942"/>
                <a:gd name="connsiteX447" fmla="*/ 1817814 w 2499494"/>
                <a:gd name="connsiteY447" fmla="*/ 1090206 h 2608942"/>
                <a:gd name="connsiteX448" fmla="*/ 1793641 w 2499494"/>
                <a:gd name="connsiteY448" fmla="*/ 1114379 h 2608942"/>
                <a:gd name="connsiteX449" fmla="*/ 1769468 w 2499494"/>
                <a:gd name="connsiteY449" fmla="*/ 1090206 h 2608942"/>
                <a:gd name="connsiteX450" fmla="*/ 1793641 w 2499494"/>
                <a:gd name="connsiteY450" fmla="*/ 1066033 h 2608942"/>
                <a:gd name="connsiteX451" fmla="*/ 1576083 w 2499494"/>
                <a:gd name="connsiteY451" fmla="*/ 1066033 h 2608942"/>
                <a:gd name="connsiteX452" fmla="*/ 1600256 w 2499494"/>
                <a:gd name="connsiteY452" fmla="*/ 1090206 h 2608942"/>
                <a:gd name="connsiteX453" fmla="*/ 1576083 w 2499494"/>
                <a:gd name="connsiteY453" fmla="*/ 1114379 h 2608942"/>
                <a:gd name="connsiteX454" fmla="*/ 1551910 w 2499494"/>
                <a:gd name="connsiteY454" fmla="*/ 1090206 h 2608942"/>
                <a:gd name="connsiteX455" fmla="*/ 1576083 w 2499494"/>
                <a:gd name="connsiteY455" fmla="*/ 1066033 h 2608942"/>
                <a:gd name="connsiteX456" fmla="*/ 1358526 w 2499494"/>
                <a:gd name="connsiteY456" fmla="*/ 1066033 h 2608942"/>
                <a:gd name="connsiteX457" fmla="*/ 1382699 w 2499494"/>
                <a:gd name="connsiteY457" fmla="*/ 1090206 h 2608942"/>
                <a:gd name="connsiteX458" fmla="*/ 1358526 w 2499494"/>
                <a:gd name="connsiteY458" fmla="*/ 1114379 h 2608942"/>
                <a:gd name="connsiteX459" fmla="*/ 1334353 w 2499494"/>
                <a:gd name="connsiteY459" fmla="*/ 1090206 h 2608942"/>
                <a:gd name="connsiteX460" fmla="*/ 1358526 w 2499494"/>
                <a:gd name="connsiteY460" fmla="*/ 1066033 h 2608942"/>
                <a:gd name="connsiteX461" fmla="*/ 1140968 w 2499494"/>
                <a:gd name="connsiteY461" fmla="*/ 1066033 h 2608942"/>
                <a:gd name="connsiteX462" fmla="*/ 1165141 w 2499494"/>
                <a:gd name="connsiteY462" fmla="*/ 1090206 h 2608942"/>
                <a:gd name="connsiteX463" fmla="*/ 1140968 w 2499494"/>
                <a:gd name="connsiteY463" fmla="*/ 1114379 h 2608942"/>
                <a:gd name="connsiteX464" fmla="*/ 1116795 w 2499494"/>
                <a:gd name="connsiteY464" fmla="*/ 1090206 h 2608942"/>
                <a:gd name="connsiteX465" fmla="*/ 1140968 w 2499494"/>
                <a:gd name="connsiteY465" fmla="*/ 1066033 h 2608942"/>
                <a:gd name="connsiteX466" fmla="*/ 923411 w 2499494"/>
                <a:gd name="connsiteY466" fmla="*/ 1066033 h 2608942"/>
                <a:gd name="connsiteX467" fmla="*/ 947584 w 2499494"/>
                <a:gd name="connsiteY467" fmla="*/ 1090206 h 2608942"/>
                <a:gd name="connsiteX468" fmla="*/ 923411 w 2499494"/>
                <a:gd name="connsiteY468" fmla="*/ 1114379 h 2608942"/>
                <a:gd name="connsiteX469" fmla="*/ 899238 w 2499494"/>
                <a:gd name="connsiteY469" fmla="*/ 1090206 h 2608942"/>
                <a:gd name="connsiteX470" fmla="*/ 923411 w 2499494"/>
                <a:gd name="connsiteY470" fmla="*/ 1066033 h 2608942"/>
                <a:gd name="connsiteX471" fmla="*/ 705853 w 2499494"/>
                <a:gd name="connsiteY471" fmla="*/ 1066033 h 2608942"/>
                <a:gd name="connsiteX472" fmla="*/ 730026 w 2499494"/>
                <a:gd name="connsiteY472" fmla="*/ 1090206 h 2608942"/>
                <a:gd name="connsiteX473" fmla="*/ 705853 w 2499494"/>
                <a:gd name="connsiteY473" fmla="*/ 1114379 h 2608942"/>
                <a:gd name="connsiteX474" fmla="*/ 681680 w 2499494"/>
                <a:gd name="connsiteY474" fmla="*/ 1090206 h 2608942"/>
                <a:gd name="connsiteX475" fmla="*/ 705853 w 2499494"/>
                <a:gd name="connsiteY475" fmla="*/ 1066033 h 2608942"/>
                <a:gd name="connsiteX476" fmla="*/ 488296 w 2499494"/>
                <a:gd name="connsiteY476" fmla="*/ 1066033 h 2608942"/>
                <a:gd name="connsiteX477" fmla="*/ 512469 w 2499494"/>
                <a:gd name="connsiteY477" fmla="*/ 1090206 h 2608942"/>
                <a:gd name="connsiteX478" fmla="*/ 488296 w 2499494"/>
                <a:gd name="connsiteY478" fmla="*/ 1114379 h 2608942"/>
                <a:gd name="connsiteX479" fmla="*/ 464123 w 2499494"/>
                <a:gd name="connsiteY479" fmla="*/ 1090206 h 2608942"/>
                <a:gd name="connsiteX480" fmla="*/ 488296 w 2499494"/>
                <a:gd name="connsiteY480" fmla="*/ 1066033 h 2608942"/>
                <a:gd name="connsiteX481" fmla="*/ 270738 w 2499494"/>
                <a:gd name="connsiteY481" fmla="*/ 1066033 h 2608942"/>
                <a:gd name="connsiteX482" fmla="*/ 294911 w 2499494"/>
                <a:gd name="connsiteY482" fmla="*/ 1090206 h 2608942"/>
                <a:gd name="connsiteX483" fmla="*/ 270738 w 2499494"/>
                <a:gd name="connsiteY483" fmla="*/ 1114379 h 2608942"/>
                <a:gd name="connsiteX484" fmla="*/ 246565 w 2499494"/>
                <a:gd name="connsiteY484" fmla="*/ 1090206 h 2608942"/>
                <a:gd name="connsiteX485" fmla="*/ 270738 w 2499494"/>
                <a:gd name="connsiteY485" fmla="*/ 1066033 h 2608942"/>
                <a:gd name="connsiteX486" fmla="*/ 53183 w 2499494"/>
                <a:gd name="connsiteY486" fmla="*/ 1066033 h 2608942"/>
                <a:gd name="connsiteX487" fmla="*/ 77356 w 2499494"/>
                <a:gd name="connsiteY487" fmla="*/ 1090206 h 2608942"/>
                <a:gd name="connsiteX488" fmla="*/ 53183 w 2499494"/>
                <a:gd name="connsiteY488" fmla="*/ 1114379 h 2608942"/>
                <a:gd name="connsiteX489" fmla="*/ 29010 w 2499494"/>
                <a:gd name="connsiteY489" fmla="*/ 1090206 h 2608942"/>
                <a:gd name="connsiteX490" fmla="*/ 53183 w 2499494"/>
                <a:gd name="connsiteY490" fmla="*/ 1066033 h 2608942"/>
                <a:gd name="connsiteX491" fmla="*/ 2446316 w 2499494"/>
                <a:gd name="connsiteY491" fmla="*/ 855726 h 2608942"/>
                <a:gd name="connsiteX492" fmla="*/ 2465654 w 2499494"/>
                <a:gd name="connsiteY492" fmla="*/ 875065 h 2608942"/>
                <a:gd name="connsiteX493" fmla="*/ 2446316 w 2499494"/>
                <a:gd name="connsiteY493" fmla="*/ 894403 h 2608942"/>
                <a:gd name="connsiteX494" fmla="*/ 2426977 w 2499494"/>
                <a:gd name="connsiteY494" fmla="*/ 875065 h 2608942"/>
                <a:gd name="connsiteX495" fmla="*/ 2446316 w 2499494"/>
                <a:gd name="connsiteY495" fmla="*/ 855726 h 2608942"/>
                <a:gd name="connsiteX496" fmla="*/ 2228758 w 2499494"/>
                <a:gd name="connsiteY496" fmla="*/ 855726 h 2608942"/>
                <a:gd name="connsiteX497" fmla="*/ 2248097 w 2499494"/>
                <a:gd name="connsiteY497" fmla="*/ 875065 h 2608942"/>
                <a:gd name="connsiteX498" fmla="*/ 2228758 w 2499494"/>
                <a:gd name="connsiteY498" fmla="*/ 894403 h 2608942"/>
                <a:gd name="connsiteX499" fmla="*/ 2209420 w 2499494"/>
                <a:gd name="connsiteY499" fmla="*/ 875065 h 2608942"/>
                <a:gd name="connsiteX500" fmla="*/ 2228758 w 2499494"/>
                <a:gd name="connsiteY500" fmla="*/ 855726 h 2608942"/>
                <a:gd name="connsiteX501" fmla="*/ 2011201 w 2499494"/>
                <a:gd name="connsiteY501" fmla="*/ 855726 h 2608942"/>
                <a:gd name="connsiteX502" fmla="*/ 2030539 w 2499494"/>
                <a:gd name="connsiteY502" fmla="*/ 875065 h 2608942"/>
                <a:gd name="connsiteX503" fmla="*/ 2011201 w 2499494"/>
                <a:gd name="connsiteY503" fmla="*/ 894403 h 2608942"/>
                <a:gd name="connsiteX504" fmla="*/ 1991862 w 2499494"/>
                <a:gd name="connsiteY504" fmla="*/ 875065 h 2608942"/>
                <a:gd name="connsiteX505" fmla="*/ 2011201 w 2499494"/>
                <a:gd name="connsiteY505" fmla="*/ 855726 h 2608942"/>
                <a:gd name="connsiteX506" fmla="*/ 1793643 w 2499494"/>
                <a:gd name="connsiteY506" fmla="*/ 855726 h 2608942"/>
                <a:gd name="connsiteX507" fmla="*/ 1812982 w 2499494"/>
                <a:gd name="connsiteY507" fmla="*/ 875065 h 2608942"/>
                <a:gd name="connsiteX508" fmla="*/ 1793643 w 2499494"/>
                <a:gd name="connsiteY508" fmla="*/ 894403 h 2608942"/>
                <a:gd name="connsiteX509" fmla="*/ 1774305 w 2499494"/>
                <a:gd name="connsiteY509" fmla="*/ 875065 h 2608942"/>
                <a:gd name="connsiteX510" fmla="*/ 1793643 w 2499494"/>
                <a:gd name="connsiteY510" fmla="*/ 855726 h 2608942"/>
                <a:gd name="connsiteX511" fmla="*/ 1576086 w 2499494"/>
                <a:gd name="connsiteY511" fmla="*/ 855726 h 2608942"/>
                <a:gd name="connsiteX512" fmla="*/ 1595424 w 2499494"/>
                <a:gd name="connsiteY512" fmla="*/ 875065 h 2608942"/>
                <a:gd name="connsiteX513" fmla="*/ 1576086 w 2499494"/>
                <a:gd name="connsiteY513" fmla="*/ 894403 h 2608942"/>
                <a:gd name="connsiteX514" fmla="*/ 1556747 w 2499494"/>
                <a:gd name="connsiteY514" fmla="*/ 875065 h 2608942"/>
                <a:gd name="connsiteX515" fmla="*/ 1576086 w 2499494"/>
                <a:gd name="connsiteY515" fmla="*/ 855726 h 2608942"/>
                <a:gd name="connsiteX516" fmla="*/ 1358528 w 2499494"/>
                <a:gd name="connsiteY516" fmla="*/ 855726 h 2608942"/>
                <a:gd name="connsiteX517" fmla="*/ 1377867 w 2499494"/>
                <a:gd name="connsiteY517" fmla="*/ 875065 h 2608942"/>
                <a:gd name="connsiteX518" fmla="*/ 1358528 w 2499494"/>
                <a:gd name="connsiteY518" fmla="*/ 894403 h 2608942"/>
                <a:gd name="connsiteX519" fmla="*/ 1339190 w 2499494"/>
                <a:gd name="connsiteY519" fmla="*/ 875065 h 2608942"/>
                <a:gd name="connsiteX520" fmla="*/ 1358528 w 2499494"/>
                <a:gd name="connsiteY520" fmla="*/ 855726 h 2608942"/>
                <a:gd name="connsiteX521" fmla="*/ 1140971 w 2499494"/>
                <a:gd name="connsiteY521" fmla="*/ 855726 h 2608942"/>
                <a:gd name="connsiteX522" fmla="*/ 1160309 w 2499494"/>
                <a:gd name="connsiteY522" fmla="*/ 875065 h 2608942"/>
                <a:gd name="connsiteX523" fmla="*/ 1140971 w 2499494"/>
                <a:gd name="connsiteY523" fmla="*/ 894403 h 2608942"/>
                <a:gd name="connsiteX524" fmla="*/ 1121632 w 2499494"/>
                <a:gd name="connsiteY524" fmla="*/ 875065 h 2608942"/>
                <a:gd name="connsiteX525" fmla="*/ 1140971 w 2499494"/>
                <a:gd name="connsiteY525" fmla="*/ 855726 h 2608942"/>
                <a:gd name="connsiteX526" fmla="*/ 923413 w 2499494"/>
                <a:gd name="connsiteY526" fmla="*/ 855726 h 2608942"/>
                <a:gd name="connsiteX527" fmla="*/ 942752 w 2499494"/>
                <a:gd name="connsiteY527" fmla="*/ 875065 h 2608942"/>
                <a:gd name="connsiteX528" fmla="*/ 923413 w 2499494"/>
                <a:gd name="connsiteY528" fmla="*/ 894403 h 2608942"/>
                <a:gd name="connsiteX529" fmla="*/ 904075 w 2499494"/>
                <a:gd name="connsiteY529" fmla="*/ 875065 h 2608942"/>
                <a:gd name="connsiteX530" fmla="*/ 923413 w 2499494"/>
                <a:gd name="connsiteY530" fmla="*/ 855726 h 2608942"/>
                <a:gd name="connsiteX531" fmla="*/ 705856 w 2499494"/>
                <a:gd name="connsiteY531" fmla="*/ 855726 h 2608942"/>
                <a:gd name="connsiteX532" fmla="*/ 725194 w 2499494"/>
                <a:gd name="connsiteY532" fmla="*/ 875065 h 2608942"/>
                <a:gd name="connsiteX533" fmla="*/ 705856 w 2499494"/>
                <a:gd name="connsiteY533" fmla="*/ 894403 h 2608942"/>
                <a:gd name="connsiteX534" fmla="*/ 686517 w 2499494"/>
                <a:gd name="connsiteY534" fmla="*/ 875065 h 2608942"/>
                <a:gd name="connsiteX535" fmla="*/ 705856 w 2499494"/>
                <a:gd name="connsiteY535" fmla="*/ 855726 h 2608942"/>
                <a:gd name="connsiteX536" fmla="*/ 488298 w 2499494"/>
                <a:gd name="connsiteY536" fmla="*/ 855726 h 2608942"/>
                <a:gd name="connsiteX537" fmla="*/ 507637 w 2499494"/>
                <a:gd name="connsiteY537" fmla="*/ 875065 h 2608942"/>
                <a:gd name="connsiteX538" fmla="*/ 488298 w 2499494"/>
                <a:gd name="connsiteY538" fmla="*/ 894403 h 2608942"/>
                <a:gd name="connsiteX539" fmla="*/ 468960 w 2499494"/>
                <a:gd name="connsiteY539" fmla="*/ 875065 h 2608942"/>
                <a:gd name="connsiteX540" fmla="*/ 488298 w 2499494"/>
                <a:gd name="connsiteY540" fmla="*/ 855726 h 2608942"/>
                <a:gd name="connsiteX541" fmla="*/ 270741 w 2499494"/>
                <a:gd name="connsiteY541" fmla="*/ 855726 h 2608942"/>
                <a:gd name="connsiteX542" fmla="*/ 290079 w 2499494"/>
                <a:gd name="connsiteY542" fmla="*/ 875065 h 2608942"/>
                <a:gd name="connsiteX543" fmla="*/ 270741 w 2499494"/>
                <a:gd name="connsiteY543" fmla="*/ 894403 h 2608942"/>
                <a:gd name="connsiteX544" fmla="*/ 251402 w 2499494"/>
                <a:gd name="connsiteY544" fmla="*/ 875065 h 2608942"/>
                <a:gd name="connsiteX545" fmla="*/ 270741 w 2499494"/>
                <a:gd name="connsiteY545" fmla="*/ 855726 h 2608942"/>
                <a:gd name="connsiteX546" fmla="*/ 53180 w 2499494"/>
                <a:gd name="connsiteY546" fmla="*/ 855726 h 2608942"/>
                <a:gd name="connsiteX547" fmla="*/ 72519 w 2499494"/>
                <a:gd name="connsiteY547" fmla="*/ 875065 h 2608942"/>
                <a:gd name="connsiteX548" fmla="*/ 53180 w 2499494"/>
                <a:gd name="connsiteY548" fmla="*/ 894403 h 2608942"/>
                <a:gd name="connsiteX549" fmla="*/ 33842 w 2499494"/>
                <a:gd name="connsiteY549" fmla="*/ 875065 h 2608942"/>
                <a:gd name="connsiteX550" fmla="*/ 53180 w 2499494"/>
                <a:gd name="connsiteY550" fmla="*/ 855726 h 2608942"/>
                <a:gd name="connsiteX551" fmla="*/ 2446316 w 2499494"/>
                <a:gd name="connsiteY551" fmla="*/ 643006 h 2608942"/>
                <a:gd name="connsiteX552" fmla="*/ 2460820 w 2499494"/>
                <a:gd name="connsiteY552" fmla="*/ 657510 h 2608942"/>
                <a:gd name="connsiteX553" fmla="*/ 2446316 w 2499494"/>
                <a:gd name="connsiteY553" fmla="*/ 672014 h 2608942"/>
                <a:gd name="connsiteX554" fmla="*/ 2431812 w 2499494"/>
                <a:gd name="connsiteY554" fmla="*/ 657510 h 2608942"/>
                <a:gd name="connsiteX555" fmla="*/ 2446316 w 2499494"/>
                <a:gd name="connsiteY555" fmla="*/ 643006 h 2608942"/>
                <a:gd name="connsiteX556" fmla="*/ 2228758 w 2499494"/>
                <a:gd name="connsiteY556" fmla="*/ 643006 h 2608942"/>
                <a:gd name="connsiteX557" fmla="*/ 2243262 w 2499494"/>
                <a:gd name="connsiteY557" fmla="*/ 657510 h 2608942"/>
                <a:gd name="connsiteX558" fmla="*/ 2228758 w 2499494"/>
                <a:gd name="connsiteY558" fmla="*/ 672014 h 2608942"/>
                <a:gd name="connsiteX559" fmla="*/ 2214254 w 2499494"/>
                <a:gd name="connsiteY559" fmla="*/ 657510 h 2608942"/>
                <a:gd name="connsiteX560" fmla="*/ 2228758 w 2499494"/>
                <a:gd name="connsiteY560" fmla="*/ 643006 h 2608942"/>
                <a:gd name="connsiteX561" fmla="*/ 2011201 w 2499494"/>
                <a:gd name="connsiteY561" fmla="*/ 643006 h 2608942"/>
                <a:gd name="connsiteX562" fmla="*/ 2025705 w 2499494"/>
                <a:gd name="connsiteY562" fmla="*/ 657510 h 2608942"/>
                <a:gd name="connsiteX563" fmla="*/ 2011201 w 2499494"/>
                <a:gd name="connsiteY563" fmla="*/ 672014 h 2608942"/>
                <a:gd name="connsiteX564" fmla="*/ 1996697 w 2499494"/>
                <a:gd name="connsiteY564" fmla="*/ 657510 h 2608942"/>
                <a:gd name="connsiteX565" fmla="*/ 2011201 w 2499494"/>
                <a:gd name="connsiteY565" fmla="*/ 643006 h 2608942"/>
                <a:gd name="connsiteX566" fmla="*/ 1793643 w 2499494"/>
                <a:gd name="connsiteY566" fmla="*/ 643006 h 2608942"/>
                <a:gd name="connsiteX567" fmla="*/ 1808147 w 2499494"/>
                <a:gd name="connsiteY567" fmla="*/ 657510 h 2608942"/>
                <a:gd name="connsiteX568" fmla="*/ 1793643 w 2499494"/>
                <a:gd name="connsiteY568" fmla="*/ 672014 h 2608942"/>
                <a:gd name="connsiteX569" fmla="*/ 1779139 w 2499494"/>
                <a:gd name="connsiteY569" fmla="*/ 657510 h 2608942"/>
                <a:gd name="connsiteX570" fmla="*/ 1793643 w 2499494"/>
                <a:gd name="connsiteY570" fmla="*/ 643006 h 2608942"/>
                <a:gd name="connsiteX571" fmla="*/ 1576086 w 2499494"/>
                <a:gd name="connsiteY571" fmla="*/ 643006 h 2608942"/>
                <a:gd name="connsiteX572" fmla="*/ 1590590 w 2499494"/>
                <a:gd name="connsiteY572" fmla="*/ 657510 h 2608942"/>
                <a:gd name="connsiteX573" fmla="*/ 1576086 w 2499494"/>
                <a:gd name="connsiteY573" fmla="*/ 672014 h 2608942"/>
                <a:gd name="connsiteX574" fmla="*/ 1561582 w 2499494"/>
                <a:gd name="connsiteY574" fmla="*/ 657510 h 2608942"/>
                <a:gd name="connsiteX575" fmla="*/ 1576086 w 2499494"/>
                <a:gd name="connsiteY575" fmla="*/ 643006 h 2608942"/>
                <a:gd name="connsiteX576" fmla="*/ 1358528 w 2499494"/>
                <a:gd name="connsiteY576" fmla="*/ 643006 h 2608942"/>
                <a:gd name="connsiteX577" fmla="*/ 1373032 w 2499494"/>
                <a:gd name="connsiteY577" fmla="*/ 657510 h 2608942"/>
                <a:gd name="connsiteX578" fmla="*/ 1358528 w 2499494"/>
                <a:gd name="connsiteY578" fmla="*/ 672014 h 2608942"/>
                <a:gd name="connsiteX579" fmla="*/ 1344024 w 2499494"/>
                <a:gd name="connsiteY579" fmla="*/ 657510 h 2608942"/>
                <a:gd name="connsiteX580" fmla="*/ 1358528 w 2499494"/>
                <a:gd name="connsiteY580" fmla="*/ 643006 h 2608942"/>
                <a:gd name="connsiteX581" fmla="*/ 1140971 w 2499494"/>
                <a:gd name="connsiteY581" fmla="*/ 643006 h 2608942"/>
                <a:gd name="connsiteX582" fmla="*/ 1155475 w 2499494"/>
                <a:gd name="connsiteY582" fmla="*/ 657510 h 2608942"/>
                <a:gd name="connsiteX583" fmla="*/ 1140971 w 2499494"/>
                <a:gd name="connsiteY583" fmla="*/ 672014 h 2608942"/>
                <a:gd name="connsiteX584" fmla="*/ 1126467 w 2499494"/>
                <a:gd name="connsiteY584" fmla="*/ 657510 h 2608942"/>
                <a:gd name="connsiteX585" fmla="*/ 1140971 w 2499494"/>
                <a:gd name="connsiteY585" fmla="*/ 643006 h 2608942"/>
                <a:gd name="connsiteX586" fmla="*/ 923413 w 2499494"/>
                <a:gd name="connsiteY586" fmla="*/ 643006 h 2608942"/>
                <a:gd name="connsiteX587" fmla="*/ 937917 w 2499494"/>
                <a:gd name="connsiteY587" fmla="*/ 657510 h 2608942"/>
                <a:gd name="connsiteX588" fmla="*/ 923413 w 2499494"/>
                <a:gd name="connsiteY588" fmla="*/ 672014 h 2608942"/>
                <a:gd name="connsiteX589" fmla="*/ 908909 w 2499494"/>
                <a:gd name="connsiteY589" fmla="*/ 657510 h 2608942"/>
                <a:gd name="connsiteX590" fmla="*/ 923413 w 2499494"/>
                <a:gd name="connsiteY590" fmla="*/ 643006 h 2608942"/>
                <a:gd name="connsiteX591" fmla="*/ 705856 w 2499494"/>
                <a:gd name="connsiteY591" fmla="*/ 643006 h 2608942"/>
                <a:gd name="connsiteX592" fmla="*/ 720359 w 2499494"/>
                <a:gd name="connsiteY592" fmla="*/ 657510 h 2608942"/>
                <a:gd name="connsiteX593" fmla="*/ 705856 w 2499494"/>
                <a:gd name="connsiteY593" fmla="*/ 672014 h 2608942"/>
                <a:gd name="connsiteX594" fmla="*/ 691352 w 2499494"/>
                <a:gd name="connsiteY594" fmla="*/ 657510 h 2608942"/>
                <a:gd name="connsiteX595" fmla="*/ 705856 w 2499494"/>
                <a:gd name="connsiteY595" fmla="*/ 643006 h 2608942"/>
                <a:gd name="connsiteX596" fmla="*/ 488298 w 2499494"/>
                <a:gd name="connsiteY596" fmla="*/ 643006 h 2608942"/>
                <a:gd name="connsiteX597" fmla="*/ 502802 w 2499494"/>
                <a:gd name="connsiteY597" fmla="*/ 657510 h 2608942"/>
                <a:gd name="connsiteX598" fmla="*/ 488298 w 2499494"/>
                <a:gd name="connsiteY598" fmla="*/ 672014 h 2608942"/>
                <a:gd name="connsiteX599" fmla="*/ 473794 w 2499494"/>
                <a:gd name="connsiteY599" fmla="*/ 657510 h 2608942"/>
                <a:gd name="connsiteX600" fmla="*/ 488298 w 2499494"/>
                <a:gd name="connsiteY600" fmla="*/ 643006 h 2608942"/>
                <a:gd name="connsiteX601" fmla="*/ 270741 w 2499494"/>
                <a:gd name="connsiteY601" fmla="*/ 643006 h 2608942"/>
                <a:gd name="connsiteX602" fmla="*/ 285244 w 2499494"/>
                <a:gd name="connsiteY602" fmla="*/ 657510 h 2608942"/>
                <a:gd name="connsiteX603" fmla="*/ 270741 w 2499494"/>
                <a:gd name="connsiteY603" fmla="*/ 672014 h 2608942"/>
                <a:gd name="connsiteX604" fmla="*/ 256237 w 2499494"/>
                <a:gd name="connsiteY604" fmla="*/ 657510 h 2608942"/>
                <a:gd name="connsiteX605" fmla="*/ 270741 w 2499494"/>
                <a:gd name="connsiteY605" fmla="*/ 643006 h 2608942"/>
                <a:gd name="connsiteX606" fmla="*/ 53183 w 2499494"/>
                <a:gd name="connsiteY606" fmla="*/ 643006 h 2608942"/>
                <a:gd name="connsiteX607" fmla="*/ 67687 w 2499494"/>
                <a:gd name="connsiteY607" fmla="*/ 657510 h 2608942"/>
                <a:gd name="connsiteX608" fmla="*/ 53183 w 2499494"/>
                <a:gd name="connsiteY608" fmla="*/ 672014 h 2608942"/>
                <a:gd name="connsiteX609" fmla="*/ 38679 w 2499494"/>
                <a:gd name="connsiteY609" fmla="*/ 657510 h 2608942"/>
                <a:gd name="connsiteX610" fmla="*/ 53183 w 2499494"/>
                <a:gd name="connsiteY610" fmla="*/ 643006 h 2608942"/>
                <a:gd name="connsiteX611" fmla="*/ 2446313 w 2499494"/>
                <a:gd name="connsiteY611" fmla="*/ 427865 h 2608942"/>
                <a:gd name="connsiteX612" fmla="*/ 2458401 w 2499494"/>
                <a:gd name="connsiteY612" fmla="*/ 439952 h 2608942"/>
                <a:gd name="connsiteX613" fmla="*/ 2446313 w 2499494"/>
                <a:gd name="connsiteY613" fmla="*/ 452038 h 2608942"/>
                <a:gd name="connsiteX614" fmla="*/ 2434228 w 2499494"/>
                <a:gd name="connsiteY614" fmla="*/ 439952 h 2608942"/>
                <a:gd name="connsiteX615" fmla="*/ 2446313 w 2499494"/>
                <a:gd name="connsiteY615" fmla="*/ 427865 h 2608942"/>
                <a:gd name="connsiteX616" fmla="*/ 2228756 w 2499494"/>
                <a:gd name="connsiteY616" fmla="*/ 427865 h 2608942"/>
                <a:gd name="connsiteX617" fmla="*/ 2240843 w 2499494"/>
                <a:gd name="connsiteY617" fmla="*/ 439952 h 2608942"/>
                <a:gd name="connsiteX618" fmla="*/ 2228756 w 2499494"/>
                <a:gd name="connsiteY618" fmla="*/ 452038 h 2608942"/>
                <a:gd name="connsiteX619" fmla="*/ 2216670 w 2499494"/>
                <a:gd name="connsiteY619" fmla="*/ 439952 h 2608942"/>
                <a:gd name="connsiteX620" fmla="*/ 2228756 w 2499494"/>
                <a:gd name="connsiteY620" fmla="*/ 427865 h 2608942"/>
                <a:gd name="connsiteX621" fmla="*/ 2011198 w 2499494"/>
                <a:gd name="connsiteY621" fmla="*/ 427865 h 2608942"/>
                <a:gd name="connsiteX622" fmla="*/ 2023286 w 2499494"/>
                <a:gd name="connsiteY622" fmla="*/ 439952 h 2608942"/>
                <a:gd name="connsiteX623" fmla="*/ 2011198 w 2499494"/>
                <a:gd name="connsiteY623" fmla="*/ 452038 h 2608942"/>
                <a:gd name="connsiteX624" fmla="*/ 1999113 w 2499494"/>
                <a:gd name="connsiteY624" fmla="*/ 439952 h 2608942"/>
                <a:gd name="connsiteX625" fmla="*/ 2011198 w 2499494"/>
                <a:gd name="connsiteY625" fmla="*/ 427865 h 2608942"/>
                <a:gd name="connsiteX626" fmla="*/ 1793641 w 2499494"/>
                <a:gd name="connsiteY626" fmla="*/ 427865 h 2608942"/>
                <a:gd name="connsiteX627" fmla="*/ 1805729 w 2499494"/>
                <a:gd name="connsiteY627" fmla="*/ 439952 h 2608942"/>
                <a:gd name="connsiteX628" fmla="*/ 1793641 w 2499494"/>
                <a:gd name="connsiteY628" fmla="*/ 452038 h 2608942"/>
                <a:gd name="connsiteX629" fmla="*/ 1781555 w 2499494"/>
                <a:gd name="connsiteY629" fmla="*/ 439952 h 2608942"/>
                <a:gd name="connsiteX630" fmla="*/ 1793641 w 2499494"/>
                <a:gd name="connsiteY630" fmla="*/ 427865 h 2608942"/>
                <a:gd name="connsiteX631" fmla="*/ 1576083 w 2499494"/>
                <a:gd name="connsiteY631" fmla="*/ 427865 h 2608942"/>
                <a:gd name="connsiteX632" fmla="*/ 1588171 w 2499494"/>
                <a:gd name="connsiteY632" fmla="*/ 439952 h 2608942"/>
                <a:gd name="connsiteX633" fmla="*/ 1576083 w 2499494"/>
                <a:gd name="connsiteY633" fmla="*/ 452038 h 2608942"/>
                <a:gd name="connsiteX634" fmla="*/ 1563998 w 2499494"/>
                <a:gd name="connsiteY634" fmla="*/ 439952 h 2608942"/>
                <a:gd name="connsiteX635" fmla="*/ 1576083 w 2499494"/>
                <a:gd name="connsiteY635" fmla="*/ 427865 h 2608942"/>
                <a:gd name="connsiteX636" fmla="*/ 1358526 w 2499494"/>
                <a:gd name="connsiteY636" fmla="*/ 427865 h 2608942"/>
                <a:gd name="connsiteX637" fmla="*/ 1370613 w 2499494"/>
                <a:gd name="connsiteY637" fmla="*/ 439952 h 2608942"/>
                <a:gd name="connsiteX638" fmla="*/ 1358526 w 2499494"/>
                <a:gd name="connsiteY638" fmla="*/ 452038 h 2608942"/>
                <a:gd name="connsiteX639" fmla="*/ 1346440 w 2499494"/>
                <a:gd name="connsiteY639" fmla="*/ 439952 h 2608942"/>
                <a:gd name="connsiteX640" fmla="*/ 1358526 w 2499494"/>
                <a:gd name="connsiteY640" fmla="*/ 427865 h 2608942"/>
                <a:gd name="connsiteX641" fmla="*/ 1140968 w 2499494"/>
                <a:gd name="connsiteY641" fmla="*/ 427865 h 2608942"/>
                <a:gd name="connsiteX642" fmla="*/ 1153056 w 2499494"/>
                <a:gd name="connsiteY642" fmla="*/ 439952 h 2608942"/>
                <a:gd name="connsiteX643" fmla="*/ 1140968 w 2499494"/>
                <a:gd name="connsiteY643" fmla="*/ 452038 h 2608942"/>
                <a:gd name="connsiteX644" fmla="*/ 1128883 w 2499494"/>
                <a:gd name="connsiteY644" fmla="*/ 439952 h 2608942"/>
                <a:gd name="connsiteX645" fmla="*/ 1140968 w 2499494"/>
                <a:gd name="connsiteY645" fmla="*/ 427865 h 2608942"/>
                <a:gd name="connsiteX646" fmla="*/ 923411 w 2499494"/>
                <a:gd name="connsiteY646" fmla="*/ 427865 h 2608942"/>
                <a:gd name="connsiteX647" fmla="*/ 935498 w 2499494"/>
                <a:gd name="connsiteY647" fmla="*/ 439952 h 2608942"/>
                <a:gd name="connsiteX648" fmla="*/ 923411 w 2499494"/>
                <a:gd name="connsiteY648" fmla="*/ 452038 h 2608942"/>
                <a:gd name="connsiteX649" fmla="*/ 911325 w 2499494"/>
                <a:gd name="connsiteY649" fmla="*/ 439952 h 2608942"/>
                <a:gd name="connsiteX650" fmla="*/ 923411 w 2499494"/>
                <a:gd name="connsiteY650" fmla="*/ 427865 h 2608942"/>
                <a:gd name="connsiteX651" fmla="*/ 705853 w 2499494"/>
                <a:gd name="connsiteY651" fmla="*/ 427865 h 2608942"/>
                <a:gd name="connsiteX652" fmla="*/ 717941 w 2499494"/>
                <a:gd name="connsiteY652" fmla="*/ 439952 h 2608942"/>
                <a:gd name="connsiteX653" fmla="*/ 705853 w 2499494"/>
                <a:gd name="connsiteY653" fmla="*/ 452038 h 2608942"/>
                <a:gd name="connsiteX654" fmla="*/ 693768 w 2499494"/>
                <a:gd name="connsiteY654" fmla="*/ 439952 h 2608942"/>
                <a:gd name="connsiteX655" fmla="*/ 705853 w 2499494"/>
                <a:gd name="connsiteY655" fmla="*/ 427865 h 2608942"/>
                <a:gd name="connsiteX656" fmla="*/ 488296 w 2499494"/>
                <a:gd name="connsiteY656" fmla="*/ 427865 h 2608942"/>
                <a:gd name="connsiteX657" fmla="*/ 500383 w 2499494"/>
                <a:gd name="connsiteY657" fmla="*/ 439952 h 2608942"/>
                <a:gd name="connsiteX658" fmla="*/ 488296 w 2499494"/>
                <a:gd name="connsiteY658" fmla="*/ 452038 h 2608942"/>
                <a:gd name="connsiteX659" fmla="*/ 476210 w 2499494"/>
                <a:gd name="connsiteY659" fmla="*/ 439952 h 2608942"/>
                <a:gd name="connsiteX660" fmla="*/ 488296 w 2499494"/>
                <a:gd name="connsiteY660" fmla="*/ 427865 h 2608942"/>
                <a:gd name="connsiteX661" fmla="*/ 270738 w 2499494"/>
                <a:gd name="connsiteY661" fmla="*/ 427865 h 2608942"/>
                <a:gd name="connsiteX662" fmla="*/ 282826 w 2499494"/>
                <a:gd name="connsiteY662" fmla="*/ 439952 h 2608942"/>
                <a:gd name="connsiteX663" fmla="*/ 270738 w 2499494"/>
                <a:gd name="connsiteY663" fmla="*/ 452038 h 2608942"/>
                <a:gd name="connsiteX664" fmla="*/ 258653 w 2499494"/>
                <a:gd name="connsiteY664" fmla="*/ 439952 h 2608942"/>
                <a:gd name="connsiteX665" fmla="*/ 270738 w 2499494"/>
                <a:gd name="connsiteY665" fmla="*/ 427865 h 2608942"/>
                <a:gd name="connsiteX666" fmla="*/ 53180 w 2499494"/>
                <a:gd name="connsiteY666" fmla="*/ 427865 h 2608942"/>
                <a:gd name="connsiteX667" fmla="*/ 65268 w 2499494"/>
                <a:gd name="connsiteY667" fmla="*/ 439952 h 2608942"/>
                <a:gd name="connsiteX668" fmla="*/ 53180 w 2499494"/>
                <a:gd name="connsiteY668" fmla="*/ 452038 h 2608942"/>
                <a:gd name="connsiteX669" fmla="*/ 41095 w 2499494"/>
                <a:gd name="connsiteY669" fmla="*/ 439952 h 2608942"/>
                <a:gd name="connsiteX670" fmla="*/ 53180 w 2499494"/>
                <a:gd name="connsiteY670" fmla="*/ 427865 h 2608942"/>
                <a:gd name="connsiteX671" fmla="*/ 2446316 w 2499494"/>
                <a:gd name="connsiteY671" fmla="*/ 210307 h 2608942"/>
                <a:gd name="connsiteX672" fmla="*/ 2455985 w 2499494"/>
                <a:gd name="connsiteY672" fmla="*/ 219976 h 2608942"/>
                <a:gd name="connsiteX673" fmla="*/ 2446316 w 2499494"/>
                <a:gd name="connsiteY673" fmla="*/ 229645 h 2608942"/>
                <a:gd name="connsiteX674" fmla="*/ 2436647 w 2499494"/>
                <a:gd name="connsiteY674" fmla="*/ 219976 h 2608942"/>
                <a:gd name="connsiteX675" fmla="*/ 2446316 w 2499494"/>
                <a:gd name="connsiteY675" fmla="*/ 210307 h 2608942"/>
                <a:gd name="connsiteX676" fmla="*/ 2228758 w 2499494"/>
                <a:gd name="connsiteY676" fmla="*/ 210307 h 2608942"/>
                <a:gd name="connsiteX677" fmla="*/ 2238427 w 2499494"/>
                <a:gd name="connsiteY677" fmla="*/ 219976 h 2608942"/>
                <a:gd name="connsiteX678" fmla="*/ 2228758 w 2499494"/>
                <a:gd name="connsiteY678" fmla="*/ 229645 h 2608942"/>
                <a:gd name="connsiteX679" fmla="*/ 2219089 w 2499494"/>
                <a:gd name="connsiteY679" fmla="*/ 219976 h 2608942"/>
                <a:gd name="connsiteX680" fmla="*/ 2228758 w 2499494"/>
                <a:gd name="connsiteY680" fmla="*/ 210307 h 2608942"/>
                <a:gd name="connsiteX681" fmla="*/ 2011201 w 2499494"/>
                <a:gd name="connsiteY681" fmla="*/ 210307 h 2608942"/>
                <a:gd name="connsiteX682" fmla="*/ 2020870 w 2499494"/>
                <a:gd name="connsiteY682" fmla="*/ 219976 h 2608942"/>
                <a:gd name="connsiteX683" fmla="*/ 2011201 w 2499494"/>
                <a:gd name="connsiteY683" fmla="*/ 229645 h 2608942"/>
                <a:gd name="connsiteX684" fmla="*/ 2001532 w 2499494"/>
                <a:gd name="connsiteY684" fmla="*/ 219976 h 2608942"/>
                <a:gd name="connsiteX685" fmla="*/ 2011201 w 2499494"/>
                <a:gd name="connsiteY685" fmla="*/ 210307 h 2608942"/>
                <a:gd name="connsiteX686" fmla="*/ 1793643 w 2499494"/>
                <a:gd name="connsiteY686" fmla="*/ 210307 h 2608942"/>
                <a:gd name="connsiteX687" fmla="*/ 1803312 w 2499494"/>
                <a:gd name="connsiteY687" fmla="*/ 219976 h 2608942"/>
                <a:gd name="connsiteX688" fmla="*/ 1793643 w 2499494"/>
                <a:gd name="connsiteY688" fmla="*/ 229645 h 2608942"/>
                <a:gd name="connsiteX689" fmla="*/ 1783974 w 2499494"/>
                <a:gd name="connsiteY689" fmla="*/ 219976 h 2608942"/>
                <a:gd name="connsiteX690" fmla="*/ 1793643 w 2499494"/>
                <a:gd name="connsiteY690" fmla="*/ 210307 h 2608942"/>
                <a:gd name="connsiteX691" fmla="*/ 1576086 w 2499494"/>
                <a:gd name="connsiteY691" fmla="*/ 210307 h 2608942"/>
                <a:gd name="connsiteX692" fmla="*/ 1585755 w 2499494"/>
                <a:gd name="connsiteY692" fmla="*/ 219976 h 2608942"/>
                <a:gd name="connsiteX693" fmla="*/ 1576086 w 2499494"/>
                <a:gd name="connsiteY693" fmla="*/ 229645 h 2608942"/>
                <a:gd name="connsiteX694" fmla="*/ 1566417 w 2499494"/>
                <a:gd name="connsiteY694" fmla="*/ 219976 h 2608942"/>
                <a:gd name="connsiteX695" fmla="*/ 1576086 w 2499494"/>
                <a:gd name="connsiteY695" fmla="*/ 210307 h 2608942"/>
                <a:gd name="connsiteX696" fmla="*/ 1358528 w 2499494"/>
                <a:gd name="connsiteY696" fmla="*/ 210307 h 2608942"/>
                <a:gd name="connsiteX697" fmla="*/ 1368197 w 2499494"/>
                <a:gd name="connsiteY697" fmla="*/ 219976 h 2608942"/>
                <a:gd name="connsiteX698" fmla="*/ 1358528 w 2499494"/>
                <a:gd name="connsiteY698" fmla="*/ 229645 h 2608942"/>
                <a:gd name="connsiteX699" fmla="*/ 1348859 w 2499494"/>
                <a:gd name="connsiteY699" fmla="*/ 219976 h 2608942"/>
                <a:gd name="connsiteX700" fmla="*/ 1358528 w 2499494"/>
                <a:gd name="connsiteY700" fmla="*/ 210307 h 2608942"/>
                <a:gd name="connsiteX701" fmla="*/ 1140971 w 2499494"/>
                <a:gd name="connsiteY701" fmla="*/ 210307 h 2608942"/>
                <a:gd name="connsiteX702" fmla="*/ 1150640 w 2499494"/>
                <a:gd name="connsiteY702" fmla="*/ 219976 h 2608942"/>
                <a:gd name="connsiteX703" fmla="*/ 1140971 w 2499494"/>
                <a:gd name="connsiteY703" fmla="*/ 229645 h 2608942"/>
                <a:gd name="connsiteX704" fmla="*/ 1131301 w 2499494"/>
                <a:gd name="connsiteY704" fmla="*/ 219976 h 2608942"/>
                <a:gd name="connsiteX705" fmla="*/ 1140971 w 2499494"/>
                <a:gd name="connsiteY705" fmla="*/ 210307 h 2608942"/>
                <a:gd name="connsiteX706" fmla="*/ 923413 w 2499494"/>
                <a:gd name="connsiteY706" fmla="*/ 210307 h 2608942"/>
                <a:gd name="connsiteX707" fmla="*/ 933082 w 2499494"/>
                <a:gd name="connsiteY707" fmla="*/ 219976 h 2608942"/>
                <a:gd name="connsiteX708" fmla="*/ 923413 w 2499494"/>
                <a:gd name="connsiteY708" fmla="*/ 229645 h 2608942"/>
                <a:gd name="connsiteX709" fmla="*/ 913744 w 2499494"/>
                <a:gd name="connsiteY709" fmla="*/ 219976 h 2608942"/>
                <a:gd name="connsiteX710" fmla="*/ 923413 w 2499494"/>
                <a:gd name="connsiteY710" fmla="*/ 210307 h 2608942"/>
                <a:gd name="connsiteX711" fmla="*/ 705856 w 2499494"/>
                <a:gd name="connsiteY711" fmla="*/ 210307 h 2608942"/>
                <a:gd name="connsiteX712" fmla="*/ 715525 w 2499494"/>
                <a:gd name="connsiteY712" fmla="*/ 219976 h 2608942"/>
                <a:gd name="connsiteX713" fmla="*/ 705856 w 2499494"/>
                <a:gd name="connsiteY713" fmla="*/ 229645 h 2608942"/>
                <a:gd name="connsiteX714" fmla="*/ 696186 w 2499494"/>
                <a:gd name="connsiteY714" fmla="*/ 219976 h 2608942"/>
                <a:gd name="connsiteX715" fmla="*/ 705856 w 2499494"/>
                <a:gd name="connsiteY715" fmla="*/ 210307 h 2608942"/>
                <a:gd name="connsiteX716" fmla="*/ 488298 w 2499494"/>
                <a:gd name="connsiteY716" fmla="*/ 210307 h 2608942"/>
                <a:gd name="connsiteX717" fmla="*/ 497967 w 2499494"/>
                <a:gd name="connsiteY717" fmla="*/ 219976 h 2608942"/>
                <a:gd name="connsiteX718" fmla="*/ 488298 w 2499494"/>
                <a:gd name="connsiteY718" fmla="*/ 229645 h 2608942"/>
                <a:gd name="connsiteX719" fmla="*/ 478629 w 2499494"/>
                <a:gd name="connsiteY719" fmla="*/ 219976 h 2608942"/>
                <a:gd name="connsiteX720" fmla="*/ 488298 w 2499494"/>
                <a:gd name="connsiteY720" fmla="*/ 210307 h 2608942"/>
                <a:gd name="connsiteX721" fmla="*/ 270741 w 2499494"/>
                <a:gd name="connsiteY721" fmla="*/ 210307 h 2608942"/>
                <a:gd name="connsiteX722" fmla="*/ 280410 w 2499494"/>
                <a:gd name="connsiteY722" fmla="*/ 219976 h 2608942"/>
                <a:gd name="connsiteX723" fmla="*/ 270741 w 2499494"/>
                <a:gd name="connsiteY723" fmla="*/ 229645 h 2608942"/>
                <a:gd name="connsiteX724" fmla="*/ 261071 w 2499494"/>
                <a:gd name="connsiteY724" fmla="*/ 219976 h 2608942"/>
                <a:gd name="connsiteX725" fmla="*/ 270741 w 2499494"/>
                <a:gd name="connsiteY725" fmla="*/ 210307 h 2608942"/>
                <a:gd name="connsiteX726" fmla="*/ 53183 w 2499494"/>
                <a:gd name="connsiteY726" fmla="*/ 210307 h 2608942"/>
                <a:gd name="connsiteX727" fmla="*/ 62852 w 2499494"/>
                <a:gd name="connsiteY727" fmla="*/ 219976 h 2608942"/>
                <a:gd name="connsiteX728" fmla="*/ 53183 w 2499494"/>
                <a:gd name="connsiteY728" fmla="*/ 229645 h 2608942"/>
                <a:gd name="connsiteX729" fmla="*/ 43514 w 2499494"/>
                <a:gd name="connsiteY729" fmla="*/ 219976 h 2608942"/>
                <a:gd name="connsiteX730" fmla="*/ 53183 w 2499494"/>
                <a:gd name="connsiteY730" fmla="*/ 210307 h 2608942"/>
                <a:gd name="connsiteX731" fmla="*/ 2446316 w 2499494"/>
                <a:gd name="connsiteY731" fmla="*/ 0 h 2608942"/>
                <a:gd name="connsiteX732" fmla="*/ 2451150 w 2499494"/>
                <a:gd name="connsiteY732" fmla="*/ 4835 h 2608942"/>
                <a:gd name="connsiteX733" fmla="*/ 2446316 w 2499494"/>
                <a:gd name="connsiteY733" fmla="*/ 9669 h 2608942"/>
                <a:gd name="connsiteX734" fmla="*/ 2441481 w 2499494"/>
                <a:gd name="connsiteY734" fmla="*/ 4835 h 2608942"/>
                <a:gd name="connsiteX735" fmla="*/ 2446316 w 2499494"/>
                <a:gd name="connsiteY735" fmla="*/ 0 h 2608942"/>
                <a:gd name="connsiteX736" fmla="*/ 2228758 w 2499494"/>
                <a:gd name="connsiteY736" fmla="*/ 0 h 2608942"/>
                <a:gd name="connsiteX737" fmla="*/ 2233593 w 2499494"/>
                <a:gd name="connsiteY737" fmla="*/ 4835 h 2608942"/>
                <a:gd name="connsiteX738" fmla="*/ 2228758 w 2499494"/>
                <a:gd name="connsiteY738" fmla="*/ 9669 h 2608942"/>
                <a:gd name="connsiteX739" fmla="*/ 2223924 w 2499494"/>
                <a:gd name="connsiteY739" fmla="*/ 4835 h 2608942"/>
                <a:gd name="connsiteX740" fmla="*/ 2228758 w 2499494"/>
                <a:gd name="connsiteY740" fmla="*/ 0 h 2608942"/>
                <a:gd name="connsiteX741" fmla="*/ 2011201 w 2499494"/>
                <a:gd name="connsiteY741" fmla="*/ 0 h 2608942"/>
                <a:gd name="connsiteX742" fmla="*/ 2016035 w 2499494"/>
                <a:gd name="connsiteY742" fmla="*/ 4835 h 2608942"/>
                <a:gd name="connsiteX743" fmla="*/ 2011201 w 2499494"/>
                <a:gd name="connsiteY743" fmla="*/ 9669 h 2608942"/>
                <a:gd name="connsiteX744" fmla="*/ 2006366 w 2499494"/>
                <a:gd name="connsiteY744" fmla="*/ 4835 h 2608942"/>
                <a:gd name="connsiteX745" fmla="*/ 2011201 w 2499494"/>
                <a:gd name="connsiteY745" fmla="*/ 0 h 2608942"/>
                <a:gd name="connsiteX746" fmla="*/ 1793643 w 2499494"/>
                <a:gd name="connsiteY746" fmla="*/ 0 h 2608942"/>
                <a:gd name="connsiteX747" fmla="*/ 1798478 w 2499494"/>
                <a:gd name="connsiteY747" fmla="*/ 4835 h 2608942"/>
                <a:gd name="connsiteX748" fmla="*/ 1793643 w 2499494"/>
                <a:gd name="connsiteY748" fmla="*/ 9669 h 2608942"/>
                <a:gd name="connsiteX749" fmla="*/ 1788809 w 2499494"/>
                <a:gd name="connsiteY749" fmla="*/ 4835 h 2608942"/>
                <a:gd name="connsiteX750" fmla="*/ 1793643 w 2499494"/>
                <a:gd name="connsiteY750" fmla="*/ 0 h 2608942"/>
                <a:gd name="connsiteX751" fmla="*/ 1576086 w 2499494"/>
                <a:gd name="connsiteY751" fmla="*/ 0 h 2608942"/>
                <a:gd name="connsiteX752" fmla="*/ 1580920 w 2499494"/>
                <a:gd name="connsiteY752" fmla="*/ 4835 h 2608942"/>
                <a:gd name="connsiteX753" fmla="*/ 1576086 w 2499494"/>
                <a:gd name="connsiteY753" fmla="*/ 9669 h 2608942"/>
                <a:gd name="connsiteX754" fmla="*/ 1571251 w 2499494"/>
                <a:gd name="connsiteY754" fmla="*/ 4835 h 2608942"/>
                <a:gd name="connsiteX755" fmla="*/ 1576086 w 2499494"/>
                <a:gd name="connsiteY755" fmla="*/ 0 h 2608942"/>
                <a:gd name="connsiteX756" fmla="*/ 1358528 w 2499494"/>
                <a:gd name="connsiteY756" fmla="*/ 0 h 2608942"/>
                <a:gd name="connsiteX757" fmla="*/ 1363363 w 2499494"/>
                <a:gd name="connsiteY757" fmla="*/ 4835 h 2608942"/>
                <a:gd name="connsiteX758" fmla="*/ 1358528 w 2499494"/>
                <a:gd name="connsiteY758" fmla="*/ 9669 h 2608942"/>
                <a:gd name="connsiteX759" fmla="*/ 1353694 w 2499494"/>
                <a:gd name="connsiteY759" fmla="*/ 4835 h 2608942"/>
                <a:gd name="connsiteX760" fmla="*/ 1358528 w 2499494"/>
                <a:gd name="connsiteY760" fmla="*/ 0 h 2608942"/>
                <a:gd name="connsiteX761" fmla="*/ 1140971 w 2499494"/>
                <a:gd name="connsiteY761" fmla="*/ 0 h 2608942"/>
                <a:gd name="connsiteX762" fmla="*/ 1145805 w 2499494"/>
                <a:gd name="connsiteY762" fmla="*/ 4835 h 2608942"/>
                <a:gd name="connsiteX763" fmla="*/ 1140971 w 2499494"/>
                <a:gd name="connsiteY763" fmla="*/ 9669 h 2608942"/>
                <a:gd name="connsiteX764" fmla="*/ 1136136 w 2499494"/>
                <a:gd name="connsiteY764" fmla="*/ 4835 h 2608942"/>
                <a:gd name="connsiteX765" fmla="*/ 1140971 w 2499494"/>
                <a:gd name="connsiteY765" fmla="*/ 0 h 2608942"/>
                <a:gd name="connsiteX766" fmla="*/ 923413 w 2499494"/>
                <a:gd name="connsiteY766" fmla="*/ 0 h 2608942"/>
                <a:gd name="connsiteX767" fmla="*/ 928248 w 2499494"/>
                <a:gd name="connsiteY767" fmla="*/ 4835 h 2608942"/>
                <a:gd name="connsiteX768" fmla="*/ 923413 w 2499494"/>
                <a:gd name="connsiteY768" fmla="*/ 9669 h 2608942"/>
                <a:gd name="connsiteX769" fmla="*/ 918579 w 2499494"/>
                <a:gd name="connsiteY769" fmla="*/ 4835 h 2608942"/>
                <a:gd name="connsiteX770" fmla="*/ 923413 w 2499494"/>
                <a:gd name="connsiteY770" fmla="*/ 0 h 2608942"/>
                <a:gd name="connsiteX771" fmla="*/ 705856 w 2499494"/>
                <a:gd name="connsiteY771" fmla="*/ 0 h 2608942"/>
                <a:gd name="connsiteX772" fmla="*/ 710690 w 2499494"/>
                <a:gd name="connsiteY772" fmla="*/ 4835 h 2608942"/>
                <a:gd name="connsiteX773" fmla="*/ 705856 w 2499494"/>
                <a:gd name="connsiteY773" fmla="*/ 9669 h 2608942"/>
                <a:gd name="connsiteX774" fmla="*/ 701021 w 2499494"/>
                <a:gd name="connsiteY774" fmla="*/ 4835 h 2608942"/>
                <a:gd name="connsiteX775" fmla="*/ 705856 w 2499494"/>
                <a:gd name="connsiteY775" fmla="*/ 0 h 2608942"/>
                <a:gd name="connsiteX776" fmla="*/ 488298 w 2499494"/>
                <a:gd name="connsiteY776" fmla="*/ 0 h 2608942"/>
                <a:gd name="connsiteX777" fmla="*/ 493133 w 2499494"/>
                <a:gd name="connsiteY777" fmla="*/ 4835 h 2608942"/>
                <a:gd name="connsiteX778" fmla="*/ 488298 w 2499494"/>
                <a:gd name="connsiteY778" fmla="*/ 9669 h 2608942"/>
                <a:gd name="connsiteX779" fmla="*/ 483464 w 2499494"/>
                <a:gd name="connsiteY779" fmla="*/ 4835 h 2608942"/>
                <a:gd name="connsiteX780" fmla="*/ 488298 w 2499494"/>
                <a:gd name="connsiteY780" fmla="*/ 0 h 2608942"/>
                <a:gd name="connsiteX781" fmla="*/ 270741 w 2499494"/>
                <a:gd name="connsiteY781" fmla="*/ 0 h 2608942"/>
                <a:gd name="connsiteX782" fmla="*/ 275575 w 2499494"/>
                <a:gd name="connsiteY782" fmla="*/ 4835 h 2608942"/>
                <a:gd name="connsiteX783" fmla="*/ 270741 w 2499494"/>
                <a:gd name="connsiteY783" fmla="*/ 9669 h 2608942"/>
                <a:gd name="connsiteX784" fmla="*/ 265906 w 2499494"/>
                <a:gd name="connsiteY784" fmla="*/ 4835 h 2608942"/>
                <a:gd name="connsiteX785" fmla="*/ 270741 w 2499494"/>
                <a:gd name="connsiteY785" fmla="*/ 0 h 2608942"/>
                <a:gd name="connsiteX786" fmla="*/ 53183 w 2499494"/>
                <a:gd name="connsiteY786" fmla="*/ 0 h 2608942"/>
                <a:gd name="connsiteX787" fmla="*/ 58018 w 2499494"/>
                <a:gd name="connsiteY787" fmla="*/ 4835 h 2608942"/>
                <a:gd name="connsiteX788" fmla="*/ 53183 w 2499494"/>
                <a:gd name="connsiteY788" fmla="*/ 9669 h 2608942"/>
                <a:gd name="connsiteX789" fmla="*/ 48348 w 2499494"/>
                <a:gd name="connsiteY789" fmla="*/ 4835 h 2608942"/>
                <a:gd name="connsiteX790" fmla="*/ 53183 w 2499494"/>
                <a:gd name="connsiteY790" fmla="*/ 0 h 260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</a:cxnLst>
              <a:rect l="l" t="t" r="r" b="b"/>
              <a:pathLst>
                <a:path w="2499494" h="2608942">
                  <a:moveTo>
                    <a:pt x="2446316" y="2557512"/>
                  </a:moveTo>
                  <a:lnTo>
                    <a:pt x="2463982" y="2564830"/>
                  </a:lnTo>
                  <a:lnTo>
                    <a:pt x="2428444" y="2588790"/>
                  </a:lnTo>
                  <a:lnTo>
                    <a:pt x="2392222" y="2596103"/>
                  </a:lnTo>
                  <a:lnTo>
                    <a:pt x="2392859" y="2592946"/>
                  </a:lnTo>
                  <a:cubicBezTo>
                    <a:pt x="2401667" y="2572123"/>
                    <a:pt x="2422285" y="2557512"/>
                    <a:pt x="2446316" y="2557512"/>
                  </a:cubicBezTo>
                  <a:close/>
                  <a:moveTo>
                    <a:pt x="2228758" y="2557512"/>
                  </a:moveTo>
                  <a:cubicBezTo>
                    <a:pt x="2252789" y="2557512"/>
                    <a:pt x="2273407" y="2572123"/>
                    <a:pt x="2282215" y="2592946"/>
                  </a:cubicBezTo>
                  <a:lnTo>
                    <a:pt x="2285444" y="2608942"/>
                  </a:lnTo>
                  <a:lnTo>
                    <a:pt x="2172072" y="2608942"/>
                  </a:lnTo>
                  <a:lnTo>
                    <a:pt x="2175302" y="2592946"/>
                  </a:lnTo>
                  <a:cubicBezTo>
                    <a:pt x="2184109" y="2572123"/>
                    <a:pt x="2204728" y="2557512"/>
                    <a:pt x="2228758" y="2557512"/>
                  </a:cubicBezTo>
                  <a:close/>
                  <a:moveTo>
                    <a:pt x="2011201" y="2557512"/>
                  </a:moveTo>
                  <a:cubicBezTo>
                    <a:pt x="2035231" y="2557512"/>
                    <a:pt x="2055850" y="2572123"/>
                    <a:pt x="2064657" y="2592946"/>
                  </a:cubicBezTo>
                  <a:lnTo>
                    <a:pt x="2067887" y="2608942"/>
                  </a:lnTo>
                  <a:lnTo>
                    <a:pt x="1954515" y="2608942"/>
                  </a:lnTo>
                  <a:lnTo>
                    <a:pt x="1957745" y="2592946"/>
                  </a:lnTo>
                  <a:cubicBezTo>
                    <a:pt x="1966552" y="2572123"/>
                    <a:pt x="1987170" y="2557512"/>
                    <a:pt x="2011201" y="2557512"/>
                  </a:cubicBezTo>
                  <a:close/>
                  <a:moveTo>
                    <a:pt x="1793643" y="2557512"/>
                  </a:moveTo>
                  <a:cubicBezTo>
                    <a:pt x="1817673" y="2557512"/>
                    <a:pt x="1838292" y="2572123"/>
                    <a:pt x="1847099" y="2592946"/>
                  </a:cubicBezTo>
                  <a:lnTo>
                    <a:pt x="1850329" y="2608942"/>
                  </a:lnTo>
                  <a:lnTo>
                    <a:pt x="1736957" y="2608942"/>
                  </a:lnTo>
                  <a:lnTo>
                    <a:pt x="1740187" y="2592946"/>
                  </a:lnTo>
                  <a:cubicBezTo>
                    <a:pt x="1748994" y="2572123"/>
                    <a:pt x="1769613" y="2557512"/>
                    <a:pt x="1793643" y="2557512"/>
                  </a:cubicBezTo>
                  <a:close/>
                  <a:moveTo>
                    <a:pt x="1576086" y="2557512"/>
                  </a:moveTo>
                  <a:cubicBezTo>
                    <a:pt x="1600116" y="2557512"/>
                    <a:pt x="1620735" y="2572123"/>
                    <a:pt x="1629542" y="2592946"/>
                  </a:cubicBezTo>
                  <a:lnTo>
                    <a:pt x="1632772" y="2608942"/>
                  </a:lnTo>
                  <a:lnTo>
                    <a:pt x="1519400" y="2608942"/>
                  </a:lnTo>
                  <a:lnTo>
                    <a:pt x="1522630" y="2592946"/>
                  </a:lnTo>
                  <a:cubicBezTo>
                    <a:pt x="1531437" y="2572123"/>
                    <a:pt x="1552055" y="2557512"/>
                    <a:pt x="1576086" y="2557512"/>
                  </a:cubicBezTo>
                  <a:close/>
                  <a:moveTo>
                    <a:pt x="1358528" y="2557512"/>
                  </a:moveTo>
                  <a:cubicBezTo>
                    <a:pt x="1382559" y="2557512"/>
                    <a:pt x="1403177" y="2572123"/>
                    <a:pt x="1411984" y="2592946"/>
                  </a:cubicBezTo>
                  <a:lnTo>
                    <a:pt x="1415214" y="2608942"/>
                  </a:lnTo>
                  <a:lnTo>
                    <a:pt x="1301842" y="2608942"/>
                  </a:lnTo>
                  <a:lnTo>
                    <a:pt x="1305072" y="2592946"/>
                  </a:lnTo>
                  <a:cubicBezTo>
                    <a:pt x="1313879" y="2572123"/>
                    <a:pt x="1334498" y="2557512"/>
                    <a:pt x="1358528" y="2557512"/>
                  </a:cubicBezTo>
                  <a:close/>
                  <a:moveTo>
                    <a:pt x="1140971" y="2557512"/>
                  </a:moveTo>
                  <a:cubicBezTo>
                    <a:pt x="1165001" y="2557512"/>
                    <a:pt x="1185620" y="2572123"/>
                    <a:pt x="1194427" y="2592946"/>
                  </a:cubicBezTo>
                  <a:lnTo>
                    <a:pt x="1197657" y="2608942"/>
                  </a:lnTo>
                  <a:lnTo>
                    <a:pt x="1084285" y="2608942"/>
                  </a:lnTo>
                  <a:lnTo>
                    <a:pt x="1087514" y="2592946"/>
                  </a:lnTo>
                  <a:cubicBezTo>
                    <a:pt x="1096322" y="2572123"/>
                    <a:pt x="1116940" y="2557512"/>
                    <a:pt x="1140971" y="2557512"/>
                  </a:cubicBezTo>
                  <a:close/>
                  <a:moveTo>
                    <a:pt x="923413" y="2557512"/>
                  </a:moveTo>
                  <a:cubicBezTo>
                    <a:pt x="947444" y="2557512"/>
                    <a:pt x="968062" y="2572123"/>
                    <a:pt x="976869" y="2592946"/>
                  </a:cubicBezTo>
                  <a:lnTo>
                    <a:pt x="980099" y="2608942"/>
                  </a:lnTo>
                  <a:lnTo>
                    <a:pt x="866727" y="2608942"/>
                  </a:lnTo>
                  <a:lnTo>
                    <a:pt x="869957" y="2592946"/>
                  </a:lnTo>
                  <a:cubicBezTo>
                    <a:pt x="878764" y="2572123"/>
                    <a:pt x="899383" y="2557512"/>
                    <a:pt x="923413" y="2557512"/>
                  </a:cubicBezTo>
                  <a:close/>
                  <a:moveTo>
                    <a:pt x="705856" y="2557512"/>
                  </a:moveTo>
                  <a:cubicBezTo>
                    <a:pt x="729886" y="2557512"/>
                    <a:pt x="750504" y="2572123"/>
                    <a:pt x="759312" y="2592946"/>
                  </a:cubicBezTo>
                  <a:lnTo>
                    <a:pt x="762541" y="2608942"/>
                  </a:lnTo>
                  <a:lnTo>
                    <a:pt x="649170" y="2608942"/>
                  </a:lnTo>
                  <a:lnTo>
                    <a:pt x="652399" y="2592946"/>
                  </a:lnTo>
                  <a:cubicBezTo>
                    <a:pt x="661207" y="2572123"/>
                    <a:pt x="681825" y="2557512"/>
                    <a:pt x="705856" y="2557512"/>
                  </a:cubicBezTo>
                  <a:close/>
                  <a:moveTo>
                    <a:pt x="488298" y="2557512"/>
                  </a:moveTo>
                  <a:cubicBezTo>
                    <a:pt x="512329" y="2557512"/>
                    <a:pt x="532947" y="2572123"/>
                    <a:pt x="541754" y="2592946"/>
                  </a:cubicBezTo>
                  <a:lnTo>
                    <a:pt x="544984" y="2608942"/>
                  </a:lnTo>
                  <a:lnTo>
                    <a:pt x="431612" y="2608942"/>
                  </a:lnTo>
                  <a:lnTo>
                    <a:pt x="434842" y="2592946"/>
                  </a:lnTo>
                  <a:cubicBezTo>
                    <a:pt x="443649" y="2572123"/>
                    <a:pt x="464268" y="2557512"/>
                    <a:pt x="488298" y="2557512"/>
                  </a:cubicBezTo>
                  <a:close/>
                  <a:moveTo>
                    <a:pt x="270741" y="2557512"/>
                  </a:moveTo>
                  <a:cubicBezTo>
                    <a:pt x="294771" y="2557512"/>
                    <a:pt x="315389" y="2572123"/>
                    <a:pt x="324197" y="2592946"/>
                  </a:cubicBezTo>
                  <a:lnTo>
                    <a:pt x="327426" y="2608942"/>
                  </a:lnTo>
                  <a:lnTo>
                    <a:pt x="214055" y="2608942"/>
                  </a:lnTo>
                  <a:lnTo>
                    <a:pt x="217284" y="2592946"/>
                  </a:lnTo>
                  <a:cubicBezTo>
                    <a:pt x="226092" y="2572123"/>
                    <a:pt x="246710" y="2557512"/>
                    <a:pt x="270741" y="2557512"/>
                  </a:cubicBezTo>
                  <a:close/>
                  <a:moveTo>
                    <a:pt x="53183" y="2557512"/>
                  </a:moveTo>
                  <a:cubicBezTo>
                    <a:pt x="77213" y="2557512"/>
                    <a:pt x="97832" y="2572123"/>
                    <a:pt x="106639" y="2592946"/>
                  </a:cubicBezTo>
                  <a:lnTo>
                    <a:pt x="107277" y="2596104"/>
                  </a:lnTo>
                  <a:lnTo>
                    <a:pt x="71052" y="2588790"/>
                  </a:lnTo>
                  <a:lnTo>
                    <a:pt x="35515" y="2564831"/>
                  </a:lnTo>
                  <a:close/>
                  <a:moveTo>
                    <a:pt x="2446313" y="2342371"/>
                  </a:moveTo>
                  <a:cubicBezTo>
                    <a:pt x="2475321" y="2342371"/>
                    <a:pt x="2499494" y="2366544"/>
                    <a:pt x="2499494" y="2395551"/>
                  </a:cubicBezTo>
                  <a:cubicBezTo>
                    <a:pt x="2499494" y="2424559"/>
                    <a:pt x="2475321" y="2448732"/>
                    <a:pt x="2446313" y="2448732"/>
                  </a:cubicBezTo>
                  <a:cubicBezTo>
                    <a:pt x="2417306" y="2448732"/>
                    <a:pt x="2393132" y="2424559"/>
                    <a:pt x="2393132" y="2395551"/>
                  </a:cubicBezTo>
                  <a:cubicBezTo>
                    <a:pt x="2393132" y="2366544"/>
                    <a:pt x="2417306" y="2342371"/>
                    <a:pt x="2446313" y="2342371"/>
                  </a:cubicBezTo>
                  <a:close/>
                  <a:moveTo>
                    <a:pt x="2228756" y="2342371"/>
                  </a:moveTo>
                  <a:cubicBezTo>
                    <a:pt x="2257763" y="2342371"/>
                    <a:pt x="2281936" y="2366544"/>
                    <a:pt x="2281936" y="2395551"/>
                  </a:cubicBezTo>
                  <a:cubicBezTo>
                    <a:pt x="2281936" y="2424559"/>
                    <a:pt x="2257763" y="2448732"/>
                    <a:pt x="2228756" y="2448732"/>
                  </a:cubicBezTo>
                  <a:cubicBezTo>
                    <a:pt x="2199748" y="2448732"/>
                    <a:pt x="2175575" y="2424559"/>
                    <a:pt x="2175575" y="2395551"/>
                  </a:cubicBezTo>
                  <a:cubicBezTo>
                    <a:pt x="2175575" y="2366544"/>
                    <a:pt x="2199748" y="2342371"/>
                    <a:pt x="2228756" y="2342371"/>
                  </a:cubicBezTo>
                  <a:close/>
                  <a:moveTo>
                    <a:pt x="2011198" y="2342371"/>
                  </a:moveTo>
                  <a:cubicBezTo>
                    <a:pt x="2040206" y="2342371"/>
                    <a:pt x="2064379" y="2366544"/>
                    <a:pt x="2064379" y="2395551"/>
                  </a:cubicBezTo>
                  <a:cubicBezTo>
                    <a:pt x="2064379" y="2424559"/>
                    <a:pt x="2040206" y="2448732"/>
                    <a:pt x="2011198" y="2448732"/>
                  </a:cubicBezTo>
                  <a:cubicBezTo>
                    <a:pt x="1982191" y="2448732"/>
                    <a:pt x="1958018" y="2424559"/>
                    <a:pt x="1958018" y="2395551"/>
                  </a:cubicBezTo>
                  <a:cubicBezTo>
                    <a:pt x="1958018" y="2366544"/>
                    <a:pt x="1982191" y="2342371"/>
                    <a:pt x="2011198" y="2342371"/>
                  </a:cubicBezTo>
                  <a:close/>
                  <a:moveTo>
                    <a:pt x="1793641" y="2342371"/>
                  </a:moveTo>
                  <a:cubicBezTo>
                    <a:pt x="1822648" y="2342371"/>
                    <a:pt x="1846821" y="2366544"/>
                    <a:pt x="1846821" y="2395551"/>
                  </a:cubicBezTo>
                  <a:cubicBezTo>
                    <a:pt x="1846821" y="2424559"/>
                    <a:pt x="1822648" y="2448732"/>
                    <a:pt x="1793641" y="2448732"/>
                  </a:cubicBezTo>
                  <a:cubicBezTo>
                    <a:pt x="1764633" y="2448732"/>
                    <a:pt x="1740460" y="2424559"/>
                    <a:pt x="1740460" y="2395551"/>
                  </a:cubicBezTo>
                  <a:cubicBezTo>
                    <a:pt x="1740460" y="2366544"/>
                    <a:pt x="1764633" y="2342371"/>
                    <a:pt x="1793641" y="2342371"/>
                  </a:cubicBezTo>
                  <a:close/>
                  <a:moveTo>
                    <a:pt x="1576083" y="2342371"/>
                  </a:moveTo>
                  <a:cubicBezTo>
                    <a:pt x="1605091" y="2342371"/>
                    <a:pt x="1629264" y="2366544"/>
                    <a:pt x="1629264" y="2395551"/>
                  </a:cubicBezTo>
                  <a:cubicBezTo>
                    <a:pt x="1629264" y="2424559"/>
                    <a:pt x="1605091" y="2448732"/>
                    <a:pt x="1576083" y="2448732"/>
                  </a:cubicBezTo>
                  <a:cubicBezTo>
                    <a:pt x="1547076" y="2448732"/>
                    <a:pt x="1522902" y="2424559"/>
                    <a:pt x="1522902" y="2395551"/>
                  </a:cubicBezTo>
                  <a:cubicBezTo>
                    <a:pt x="1522902" y="2366544"/>
                    <a:pt x="1547076" y="2342371"/>
                    <a:pt x="1576083" y="2342371"/>
                  </a:cubicBezTo>
                  <a:close/>
                  <a:moveTo>
                    <a:pt x="1358526" y="2342371"/>
                  </a:moveTo>
                  <a:cubicBezTo>
                    <a:pt x="1387533" y="2342371"/>
                    <a:pt x="1411706" y="2366544"/>
                    <a:pt x="1411706" y="2395551"/>
                  </a:cubicBezTo>
                  <a:cubicBezTo>
                    <a:pt x="1411706" y="2424559"/>
                    <a:pt x="1387533" y="2448732"/>
                    <a:pt x="1358526" y="2448732"/>
                  </a:cubicBezTo>
                  <a:cubicBezTo>
                    <a:pt x="1329518" y="2448732"/>
                    <a:pt x="1305345" y="2424559"/>
                    <a:pt x="1305345" y="2395551"/>
                  </a:cubicBezTo>
                  <a:cubicBezTo>
                    <a:pt x="1305345" y="2366544"/>
                    <a:pt x="1329518" y="2342371"/>
                    <a:pt x="1358526" y="2342371"/>
                  </a:cubicBezTo>
                  <a:close/>
                  <a:moveTo>
                    <a:pt x="1140968" y="2342371"/>
                  </a:moveTo>
                  <a:cubicBezTo>
                    <a:pt x="1169976" y="2342371"/>
                    <a:pt x="1194149" y="2366544"/>
                    <a:pt x="1194149" y="2395551"/>
                  </a:cubicBezTo>
                  <a:cubicBezTo>
                    <a:pt x="1194149" y="2424559"/>
                    <a:pt x="1169976" y="2448732"/>
                    <a:pt x="1140968" y="2448732"/>
                  </a:cubicBezTo>
                  <a:cubicBezTo>
                    <a:pt x="1111960" y="2448732"/>
                    <a:pt x="1087787" y="2424559"/>
                    <a:pt x="1087787" y="2395551"/>
                  </a:cubicBezTo>
                  <a:cubicBezTo>
                    <a:pt x="1087787" y="2366544"/>
                    <a:pt x="1111960" y="2342371"/>
                    <a:pt x="1140968" y="2342371"/>
                  </a:cubicBezTo>
                  <a:close/>
                  <a:moveTo>
                    <a:pt x="923411" y="2342371"/>
                  </a:moveTo>
                  <a:cubicBezTo>
                    <a:pt x="952418" y="2342371"/>
                    <a:pt x="976591" y="2366544"/>
                    <a:pt x="976591" y="2395551"/>
                  </a:cubicBezTo>
                  <a:cubicBezTo>
                    <a:pt x="976591" y="2424559"/>
                    <a:pt x="952418" y="2448732"/>
                    <a:pt x="923411" y="2448732"/>
                  </a:cubicBezTo>
                  <a:cubicBezTo>
                    <a:pt x="894403" y="2448732"/>
                    <a:pt x="870230" y="2424559"/>
                    <a:pt x="870230" y="2395551"/>
                  </a:cubicBezTo>
                  <a:cubicBezTo>
                    <a:pt x="870230" y="2366544"/>
                    <a:pt x="894403" y="2342371"/>
                    <a:pt x="923411" y="2342371"/>
                  </a:cubicBezTo>
                  <a:close/>
                  <a:moveTo>
                    <a:pt x="705853" y="2342371"/>
                  </a:moveTo>
                  <a:cubicBezTo>
                    <a:pt x="734861" y="2342371"/>
                    <a:pt x="759034" y="2366544"/>
                    <a:pt x="759034" y="2395551"/>
                  </a:cubicBezTo>
                  <a:cubicBezTo>
                    <a:pt x="759034" y="2424559"/>
                    <a:pt x="734861" y="2448732"/>
                    <a:pt x="705853" y="2448732"/>
                  </a:cubicBezTo>
                  <a:cubicBezTo>
                    <a:pt x="676845" y="2448732"/>
                    <a:pt x="652672" y="2424559"/>
                    <a:pt x="652672" y="2395551"/>
                  </a:cubicBezTo>
                  <a:cubicBezTo>
                    <a:pt x="652672" y="2366544"/>
                    <a:pt x="676845" y="2342371"/>
                    <a:pt x="705853" y="2342371"/>
                  </a:cubicBezTo>
                  <a:close/>
                  <a:moveTo>
                    <a:pt x="488296" y="2342371"/>
                  </a:moveTo>
                  <a:cubicBezTo>
                    <a:pt x="517303" y="2342371"/>
                    <a:pt x="541476" y="2366544"/>
                    <a:pt x="541476" y="2395551"/>
                  </a:cubicBezTo>
                  <a:cubicBezTo>
                    <a:pt x="541476" y="2424559"/>
                    <a:pt x="517303" y="2448732"/>
                    <a:pt x="488296" y="2448732"/>
                  </a:cubicBezTo>
                  <a:cubicBezTo>
                    <a:pt x="459288" y="2448732"/>
                    <a:pt x="435115" y="2424559"/>
                    <a:pt x="435115" y="2395551"/>
                  </a:cubicBezTo>
                  <a:cubicBezTo>
                    <a:pt x="435115" y="2366544"/>
                    <a:pt x="459288" y="2342371"/>
                    <a:pt x="488296" y="2342371"/>
                  </a:cubicBezTo>
                  <a:close/>
                  <a:moveTo>
                    <a:pt x="270738" y="2342371"/>
                  </a:moveTo>
                  <a:cubicBezTo>
                    <a:pt x="299746" y="2342371"/>
                    <a:pt x="323919" y="2366544"/>
                    <a:pt x="323919" y="2395551"/>
                  </a:cubicBezTo>
                  <a:cubicBezTo>
                    <a:pt x="323919" y="2424559"/>
                    <a:pt x="299746" y="2448732"/>
                    <a:pt x="270738" y="2448732"/>
                  </a:cubicBezTo>
                  <a:cubicBezTo>
                    <a:pt x="241730" y="2448732"/>
                    <a:pt x="217557" y="2424559"/>
                    <a:pt x="217557" y="2395551"/>
                  </a:cubicBezTo>
                  <a:cubicBezTo>
                    <a:pt x="217557" y="2366544"/>
                    <a:pt x="241730" y="2342371"/>
                    <a:pt x="270738" y="2342371"/>
                  </a:cubicBezTo>
                  <a:close/>
                  <a:moveTo>
                    <a:pt x="53180" y="2342371"/>
                  </a:moveTo>
                  <a:cubicBezTo>
                    <a:pt x="82188" y="2342371"/>
                    <a:pt x="106361" y="2366544"/>
                    <a:pt x="106361" y="2395551"/>
                  </a:cubicBezTo>
                  <a:cubicBezTo>
                    <a:pt x="106361" y="2424559"/>
                    <a:pt x="82188" y="2448732"/>
                    <a:pt x="53180" y="2448732"/>
                  </a:cubicBezTo>
                  <a:cubicBezTo>
                    <a:pt x="24173" y="2448732"/>
                    <a:pt x="0" y="2424559"/>
                    <a:pt x="0" y="2395551"/>
                  </a:cubicBezTo>
                  <a:cubicBezTo>
                    <a:pt x="0" y="2366544"/>
                    <a:pt x="24173" y="2342371"/>
                    <a:pt x="53180" y="2342371"/>
                  </a:cubicBezTo>
                  <a:close/>
                  <a:moveTo>
                    <a:pt x="2446316" y="2134482"/>
                  </a:moveTo>
                  <a:cubicBezTo>
                    <a:pt x="2470489" y="2134482"/>
                    <a:pt x="2492243" y="2153821"/>
                    <a:pt x="2492243" y="2180410"/>
                  </a:cubicBezTo>
                  <a:cubicBezTo>
                    <a:pt x="2492243" y="2204583"/>
                    <a:pt x="2472905" y="2226340"/>
                    <a:pt x="2446316" y="2226340"/>
                  </a:cubicBezTo>
                  <a:cubicBezTo>
                    <a:pt x="2419724" y="2226340"/>
                    <a:pt x="2397970" y="2204583"/>
                    <a:pt x="2400386" y="2180410"/>
                  </a:cubicBezTo>
                  <a:cubicBezTo>
                    <a:pt x="2400386" y="2156237"/>
                    <a:pt x="2419724" y="2134482"/>
                    <a:pt x="2446316" y="2134482"/>
                  </a:cubicBezTo>
                  <a:close/>
                  <a:moveTo>
                    <a:pt x="2228758" y="2134482"/>
                  </a:moveTo>
                  <a:cubicBezTo>
                    <a:pt x="2252931" y="2134482"/>
                    <a:pt x="2274686" y="2153821"/>
                    <a:pt x="2274686" y="2180410"/>
                  </a:cubicBezTo>
                  <a:cubicBezTo>
                    <a:pt x="2274686" y="2204583"/>
                    <a:pt x="2255347" y="2226340"/>
                    <a:pt x="2228758" y="2226340"/>
                  </a:cubicBezTo>
                  <a:cubicBezTo>
                    <a:pt x="2202167" y="2226340"/>
                    <a:pt x="2180412" y="2204583"/>
                    <a:pt x="2182828" y="2180410"/>
                  </a:cubicBezTo>
                  <a:cubicBezTo>
                    <a:pt x="2182828" y="2156237"/>
                    <a:pt x="2202167" y="2134482"/>
                    <a:pt x="2228758" y="2134482"/>
                  </a:cubicBezTo>
                  <a:close/>
                  <a:moveTo>
                    <a:pt x="2011201" y="2134482"/>
                  </a:moveTo>
                  <a:cubicBezTo>
                    <a:pt x="2035374" y="2134482"/>
                    <a:pt x="2057128" y="2153821"/>
                    <a:pt x="2057128" y="2180410"/>
                  </a:cubicBezTo>
                  <a:cubicBezTo>
                    <a:pt x="2057128" y="2204583"/>
                    <a:pt x="2037790" y="2226340"/>
                    <a:pt x="2011201" y="2226340"/>
                  </a:cubicBezTo>
                  <a:cubicBezTo>
                    <a:pt x="1984609" y="2226340"/>
                    <a:pt x="1962855" y="2204583"/>
                    <a:pt x="1965271" y="2180410"/>
                  </a:cubicBezTo>
                  <a:cubicBezTo>
                    <a:pt x="1965271" y="2156237"/>
                    <a:pt x="1984609" y="2134482"/>
                    <a:pt x="2011201" y="2134482"/>
                  </a:cubicBezTo>
                  <a:close/>
                  <a:moveTo>
                    <a:pt x="1793643" y="2134482"/>
                  </a:moveTo>
                  <a:cubicBezTo>
                    <a:pt x="1817816" y="2134482"/>
                    <a:pt x="1839571" y="2153821"/>
                    <a:pt x="1839571" y="2180410"/>
                  </a:cubicBezTo>
                  <a:cubicBezTo>
                    <a:pt x="1839571" y="2204583"/>
                    <a:pt x="1820232" y="2226340"/>
                    <a:pt x="1793643" y="2226340"/>
                  </a:cubicBezTo>
                  <a:cubicBezTo>
                    <a:pt x="1767052" y="2226340"/>
                    <a:pt x="1745297" y="2204583"/>
                    <a:pt x="1747713" y="2180410"/>
                  </a:cubicBezTo>
                  <a:cubicBezTo>
                    <a:pt x="1747713" y="2156237"/>
                    <a:pt x="1767052" y="2134482"/>
                    <a:pt x="1793643" y="2134482"/>
                  </a:cubicBezTo>
                  <a:close/>
                  <a:moveTo>
                    <a:pt x="1576086" y="2134482"/>
                  </a:moveTo>
                  <a:cubicBezTo>
                    <a:pt x="1600259" y="2134482"/>
                    <a:pt x="1622013" y="2153821"/>
                    <a:pt x="1622013" y="2180410"/>
                  </a:cubicBezTo>
                  <a:cubicBezTo>
                    <a:pt x="1622013" y="2204583"/>
                    <a:pt x="1602675" y="2226340"/>
                    <a:pt x="1576086" y="2226340"/>
                  </a:cubicBezTo>
                  <a:cubicBezTo>
                    <a:pt x="1549494" y="2226340"/>
                    <a:pt x="1527740" y="2204583"/>
                    <a:pt x="1530156" y="2180410"/>
                  </a:cubicBezTo>
                  <a:cubicBezTo>
                    <a:pt x="1530156" y="2156237"/>
                    <a:pt x="1549494" y="2134482"/>
                    <a:pt x="1576086" y="2134482"/>
                  </a:cubicBezTo>
                  <a:close/>
                  <a:moveTo>
                    <a:pt x="1358528" y="2134482"/>
                  </a:moveTo>
                  <a:cubicBezTo>
                    <a:pt x="1382701" y="2134482"/>
                    <a:pt x="1404456" y="2153821"/>
                    <a:pt x="1404456" y="2180410"/>
                  </a:cubicBezTo>
                  <a:cubicBezTo>
                    <a:pt x="1404456" y="2204583"/>
                    <a:pt x="1385117" y="2226340"/>
                    <a:pt x="1358528" y="2226340"/>
                  </a:cubicBezTo>
                  <a:cubicBezTo>
                    <a:pt x="1331937" y="2226340"/>
                    <a:pt x="1310182" y="2204583"/>
                    <a:pt x="1312598" y="2180410"/>
                  </a:cubicBezTo>
                  <a:cubicBezTo>
                    <a:pt x="1312598" y="2156237"/>
                    <a:pt x="1331937" y="2134482"/>
                    <a:pt x="1358528" y="2134482"/>
                  </a:cubicBezTo>
                  <a:close/>
                  <a:moveTo>
                    <a:pt x="1140971" y="2134482"/>
                  </a:moveTo>
                  <a:cubicBezTo>
                    <a:pt x="1165144" y="2134482"/>
                    <a:pt x="1186898" y="2153821"/>
                    <a:pt x="1186898" y="2180410"/>
                  </a:cubicBezTo>
                  <a:cubicBezTo>
                    <a:pt x="1186898" y="2204583"/>
                    <a:pt x="1167560" y="2226340"/>
                    <a:pt x="1140971" y="2226340"/>
                  </a:cubicBezTo>
                  <a:cubicBezTo>
                    <a:pt x="1114379" y="2226340"/>
                    <a:pt x="1092625" y="2204583"/>
                    <a:pt x="1095041" y="2180410"/>
                  </a:cubicBezTo>
                  <a:cubicBezTo>
                    <a:pt x="1095041" y="2156237"/>
                    <a:pt x="1114379" y="2134482"/>
                    <a:pt x="1140971" y="2134482"/>
                  </a:cubicBezTo>
                  <a:close/>
                  <a:moveTo>
                    <a:pt x="923413" y="2134482"/>
                  </a:moveTo>
                  <a:cubicBezTo>
                    <a:pt x="947586" y="2134482"/>
                    <a:pt x="969341" y="2153821"/>
                    <a:pt x="969341" y="2180410"/>
                  </a:cubicBezTo>
                  <a:cubicBezTo>
                    <a:pt x="969341" y="2204583"/>
                    <a:pt x="950002" y="2226340"/>
                    <a:pt x="923413" y="2226340"/>
                  </a:cubicBezTo>
                  <a:cubicBezTo>
                    <a:pt x="896822" y="2226340"/>
                    <a:pt x="875067" y="2204583"/>
                    <a:pt x="877483" y="2180410"/>
                  </a:cubicBezTo>
                  <a:cubicBezTo>
                    <a:pt x="877483" y="2156237"/>
                    <a:pt x="896822" y="2134482"/>
                    <a:pt x="923413" y="2134482"/>
                  </a:cubicBezTo>
                  <a:close/>
                  <a:moveTo>
                    <a:pt x="705856" y="2134482"/>
                  </a:moveTo>
                  <a:cubicBezTo>
                    <a:pt x="730029" y="2134482"/>
                    <a:pt x="751783" y="2153821"/>
                    <a:pt x="751783" y="2180410"/>
                  </a:cubicBezTo>
                  <a:cubicBezTo>
                    <a:pt x="751783" y="2204583"/>
                    <a:pt x="732445" y="2226340"/>
                    <a:pt x="705856" y="2226340"/>
                  </a:cubicBezTo>
                  <a:cubicBezTo>
                    <a:pt x="679264" y="2226340"/>
                    <a:pt x="657510" y="2204583"/>
                    <a:pt x="659926" y="2180410"/>
                  </a:cubicBezTo>
                  <a:cubicBezTo>
                    <a:pt x="659926" y="2156237"/>
                    <a:pt x="679264" y="2134482"/>
                    <a:pt x="705856" y="2134482"/>
                  </a:cubicBezTo>
                  <a:close/>
                  <a:moveTo>
                    <a:pt x="488298" y="2134482"/>
                  </a:moveTo>
                  <a:cubicBezTo>
                    <a:pt x="512471" y="2134482"/>
                    <a:pt x="534226" y="2153821"/>
                    <a:pt x="534226" y="2180410"/>
                  </a:cubicBezTo>
                  <a:cubicBezTo>
                    <a:pt x="534226" y="2204583"/>
                    <a:pt x="514887" y="2226340"/>
                    <a:pt x="488298" y="2226340"/>
                  </a:cubicBezTo>
                  <a:cubicBezTo>
                    <a:pt x="461706" y="2226340"/>
                    <a:pt x="439952" y="2204583"/>
                    <a:pt x="442368" y="2180410"/>
                  </a:cubicBezTo>
                  <a:cubicBezTo>
                    <a:pt x="442368" y="2156237"/>
                    <a:pt x="461706" y="2134482"/>
                    <a:pt x="488298" y="2134482"/>
                  </a:cubicBezTo>
                  <a:close/>
                  <a:moveTo>
                    <a:pt x="270741" y="2134482"/>
                  </a:moveTo>
                  <a:cubicBezTo>
                    <a:pt x="294914" y="2134482"/>
                    <a:pt x="316668" y="2153821"/>
                    <a:pt x="316668" y="2180410"/>
                  </a:cubicBezTo>
                  <a:cubicBezTo>
                    <a:pt x="316668" y="2204583"/>
                    <a:pt x="297330" y="2226340"/>
                    <a:pt x="270741" y="2226340"/>
                  </a:cubicBezTo>
                  <a:cubicBezTo>
                    <a:pt x="244149" y="2226340"/>
                    <a:pt x="222394" y="2204583"/>
                    <a:pt x="224811" y="2180410"/>
                  </a:cubicBezTo>
                  <a:cubicBezTo>
                    <a:pt x="224811" y="2156237"/>
                    <a:pt x="244149" y="2134482"/>
                    <a:pt x="270741" y="2134482"/>
                  </a:cubicBezTo>
                  <a:close/>
                  <a:moveTo>
                    <a:pt x="53183" y="2134482"/>
                  </a:moveTo>
                  <a:cubicBezTo>
                    <a:pt x="77356" y="2134482"/>
                    <a:pt x="99111" y="2153821"/>
                    <a:pt x="99111" y="2180410"/>
                  </a:cubicBezTo>
                  <a:cubicBezTo>
                    <a:pt x="99111" y="2204583"/>
                    <a:pt x="79772" y="2226340"/>
                    <a:pt x="53183" y="2226340"/>
                  </a:cubicBezTo>
                  <a:cubicBezTo>
                    <a:pt x="26591" y="2226340"/>
                    <a:pt x="4837" y="2204583"/>
                    <a:pt x="7253" y="2180410"/>
                  </a:cubicBezTo>
                  <a:cubicBezTo>
                    <a:pt x="7253" y="2156237"/>
                    <a:pt x="26591" y="2134482"/>
                    <a:pt x="53183" y="2134482"/>
                  </a:cubicBezTo>
                  <a:close/>
                  <a:moveTo>
                    <a:pt x="2446313" y="1921760"/>
                  </a:moveTo>
                  <a:cubicBezTo>
                    <a:pt x="2468070" y="1921760"/>
                    <a:pt x="2487409" y="1941098"/>
                    <a:pt x="2487409" y="1962853"/>
                  </a:cubicBezTo>
                  <a:cubicBezTo>
                    <a:pt x="2487409" y="1984610"/>
                    <a:pt x="2470486" y="2003948"/>
                    <a:pt x="2446313" y="2003948"/>
                  </a:cubicBezTo>
                  <a:cubicBezTo>
                    <a:pt x="2422140" y="2003948"/>
                    <a:pt x="2405220" y="1984610"/>
                    <a:pt x="2405220" y="1962853"/>
                  </a:cubicBezTo>
                  <a:cubicBezTo>
                    <a:pt x="2405220" y="1941098"/>
                    <a:pt x="2422140" y="1921760"/>
                    <a:pt x="2446313" y="1921760"/>
                  </a:cubicBezTo>
                  <a:close/>
                  <a:moveTo>
                    <a:pt x="2228756" y="1921760"/>
                  </a:moveTo>
                  <a:cubicBezTo>
                    <a:pt x="2250513" y="1921760"/>
                    <a:pt x="2269851" y="1941098"/>
                    <a:pt x="2269851" y="1962853"/>
                  </a:cubicBezTo>
                  <a:cubicBezTo>
                    <a:pt x="2269851" y="1984610"/>
                    <a:pt x="2252929" y="2003948"/>
                    <a:pt x="2228756" y="2003948"/>
                  </a:cubicBezTo>
                  <a:cubicBezTo>
                    <a:pt x="2204583" y="2003948"/>
                    <a:pt x="2187663" y="1984610"/>
                    <a:pt x="2187663" y="1962853"/>
                  </a:cubicBezTo>
                  <a:cubicBezTo>
                    <a:pt x="2187663" y="1941098"/>
                    <a:pt x="2204583" y="1921760"/>
                    <a:pt x="2228756" y="1921760"/>
                  </a:cubicBezTo>
                  <a:close/>
                  <a:moveTo>
                    <a:pt x="2011198" y="1921760"/>
                  </a:moveTo>
                  <a:cubicBezTo>
                    <a:pt x="2032955" y="1921760"/>
                    <a:pt x="2052294" y="1941098"/>
                    <a:pt x="2052294" y="1962853"/>
                  </a:cubicBezTo>
                  <a:cubicBezTo>
                    <a:pt x="2052294" y="1984610"/>
                    <a:pt x="2035371" y="2003948"/>
                    <a:pt x="2011198" y="2003948"/>
                  </a:cubicBezTo>
                  <a:cubicBezTo>
                    <a:pt x="1987025" y="2003948"/>
                    <a:pt x="1970105" y="1984610"/>
                    <a:pt x="1970105" y="1962853"/>
                  </a:cubicBezTo>
                  <a:cubicBezTo>
                    <a:pt x="1970105" y="1941098"/>
                    <a:pt x="1987025" y="1921760"/>
                    <a:pt x="2011198" y="1921760"/>
                  </a:cubicBezTo>
                  <a:close/>
                  <a:moveTo>
                    <a:pt x="1793641" y="1921760"/>
                  </a:moveTo>
                  <a:cubicBezTo>
                    <a:pt x="1815398" y="1921760"/>
                    <a:pt x="1834736" y="1941098"/>
                    <a:pt x="1834736" y="1962853"/>
                  </a:cubicBezTo>
                  <a:cubicBezTo>
                    <a:pt x="1834736" y="1984610"/>
                    <a:pt x="1817814" y="2003948"/>
                    <a:pt x="1793641" y="2003948"/>
                  </a:cubicBezTo>
                  <a:cubicBezTo>
                    <a:pt x="1769468" y="2003948"/>
                    <a:pt x="1752548" y="1984610"/>
                    <a:pt x="1752548" y="1962853"/>
                  </a:cubicBezTo>
                  <a:cubicBezTo>
                    <a:pt x="1752548" y="1941098"/>
                    <a:pt x="1769468" y="1921760"/>
                    <a:pt x="1793641" y="1921760"/>
                  </a:cubicBezTo>
                  <a:close/>
                  <a:moveTo>
                    <a:pt x="1576083" y="1921760"/>
                  </a:moveTo>
                  <a:cubicBezTo>
                    <a:pt x="1597840" y="1921760"/>
                    <a:pt x="1617179" y="1941098"/>
                    <a:pt x="1617179" y="1962853"/>
                  </a:cubicBezTo>
                  <a:cubicBezTo>
                    <a:pt x="1617179" y="1984610"/>
                    <a:pt x="1600256" y="2003948"/>
                    <a:pt x="1576083" y="2003948"/>
                  </a:cubicBezTo>
                  <a:cubicBezTo>
                    <a:pt x="1551910" y="2003948"/>
                    <a:pt x="1534990" y="1984610"/>
                    <a:pt x="1534990" y="1962853"/>
                  </a:cubicBezTo>
                  <a:cubicBezTo>
                    <a:pt x="1534990" y="1941098"/>
                    <a:pt x="1551910" y="1921760"/>
                    <a:pt x="1576083" y="1921760"/>
                  </a:cubicBezTo>
                  <a:close/>
                  <a:moveTo>
                    <a:pt x="1358526" y="1921760"/>
                  </a:moveTo>
                  <a:cubicBezTo>
                    <a:pt x="1380283" y="1921760"/>
                    <a:pt x="1399621" y="1941098"/>
                    <a:pt x="1399621" y="1962853"/>
                  </a:cubicBezTo>
                  <a:cubicBezTo>
                    <a:pt x="1399621" y="1984610"/>
                    <a:pt x="1382699" y="2003948"/>
                    <a:pt x="1358526" y="2003948"/>
                  </a:cubicBezTo>
                  <a:cubicBezTo>
                    <a:pt x="1334353" y="2003948"/>
                    <a:pt x="1317433" y="1984610"/>
                    <a:pt x="1317433" y="1962853"/>
                  </a:cubicBezTo>
                  <a:cubicBezTo>
                    <a:pt x="1317433" y="1941098"/>
                    <a:pt x="1334353" y="1921760"/>
                    <a:pt x="1358526" y="1921760"/>
                  </a:cubicBezTo>
                  <a:close/>
                  <a:moveTo>
                    <a:pt x="1140968" y="1921760"/>
                  </a:moveTo>
                  <a:cubicBezTo>
                    <a:pt x="1162725" y="1921760"/>
                    <a:pt x="1182064" y="1941098"/>
                    <a:pt x="1182064" y="1962853"/>
                  </a:cubicBezTo>
                  <a:cubicBezTo>
                    <a:pt x="1182064" y="1984610"/>
                    <a:pt x="1165141" y="2003948"/>
                    <a:pt x="1140968" y="2003948"/>
                  </a:cubicBezTo>
                  <a:cubicBezTo>
                    <a:pt x="1116795" y="2003948"/>
                    <a:pt x="1099875" y="1984610"/>
                    <a:pt x="1099875" y="1962853"/>
                  </a:cubicBezTo>
                  <a:cubicBezTo>
                    <a:pt x="1099875" y="1941098"/>
                    <a:pt x="1116795" y="1921760"/>
                    <a:pt x="1140968" y="1921760"/>
                  </a:cubicBezTo>
                  <a:close/>
                  <a:moveTo>
                    <a:pt x="923411" y="1921760"/>
                  </a:moveTo>
                  <a:cubicBezTo>
                    <a:pt x="945168" y="1921760"/>
                    <a:pt x="964506" y="1941098"/>
                    <a:pt x="964506" y="1962853"/>
                  </a:cubicBezTo>
                  <a:cubicBezTo>
                    <a:pt x="964506" y="1984610"/>
                    <a:pt x="947584" y="2003948"/>
                    <a:pt x="923411" y="2003948"/>
                  </a:cubicBezTo>
                  <a:cubicBezTo>
                    <a:pt x="899238" y="2003948"/>
                    <a:pt x="882318" y="1984610"/>
                    <a:pt x="882318" y="1962853"/>
                  </a:cubicBezTo>
                  <a:cubicBezTo>
                    <a:pt x="882318" y="1941098"/>
                    <a:pt x="899238" y="1921760"/>
                    <a:pt x="923411" y="1921760"/>
                  </a:cubicBezTo>
                  <a:close/>
                  <a:moveTo>
                    <a:pt x="705853" y="1921760"/>
                  </a:moveTo>
                  <a:cubicBezTo>
                    <a:pt x="727610" y="1921760"/>
                    <a:pt x="746949" y="1941098"/>
                    <a:pt x="746949" y="1962853"/>
                  </a:cubicBezTo>
                  <a:cubicBezTo>
                    <a:pt x="746949" y="1984610"/>
                    <a:pt x="730026" y="2003948"/>
                    <a:pt x="705853" y="2003948"/>
                  </a:cubicBezTo>
                  <a:cubicBezTo>
                    <a:pt x="681680" y="2003948"/>
                    <a:pt x="664760" y="1984610"/>
                    <a:pt x="664760" y="1962853"/>
                  </a:cubicBezTo>
                  <a:cubicBezTo>
                    <a:pt x="664760" y="1941098"/>
                    <a:pt x="681680" y="1921760"/>
                    <a:pt x="705853" y="1921760"/>
                  </a:cubicBezTo>
                  <a:close/>
                  <a:moveTo>
                    <a:pt x="488296" y="1921760"/>
                  </a:moveTo>
                  <a:cubicBezTo>
                    <a:pt x="510053" y="1921760"/>
                    <a:pt x="529391" y="1941098"/>
                    <a:pt x="529391" y="1962853"/>
                  </a:cubicBezTo>
                  <a:cubicBezTo>
                    <a:pt x="529391" y="1984610"/>
                    <a:pt x="512469" y="2003948"/>
                    <a:pt x="488296" y="2003948"/>
                  </a:cubicBezTo>
                  <a:cubicBezTo>
                    <a:pt x="464123" y="2003948"/>
                    <a:pt x="447203" y="1984610"/>
                    <a:pt x="447203" y="1962853"/>
                  </a:cubicBezTo>
                  <a:cubicBezTo>
                    <a:pt x="447203" y="1941098"/>
                    <a:pt x="464123" y="1921760"/>
                    <a:pt x="488296" y="1921760"/>
                  </a:cubicBezTo>
                  <a:close/>
                  <a:moveTo>
                    <a:pt x="270738" y="1921760"/>
                  </a:moveTo>
                  <a:cubicBezTo>
                    <a:pt x="292495" y="1921760"/>
                    <a:pt x="311834" y="1941098"/>
                    <a:pt x="311834" y="1962853"/>
                  </a:cubicBezTo>
                  <a:cubicBezTo>
                    <a:pt x="311834" y="1984610"/>
                    <a:pt x="294911" y="2003948"/>
                    <a:pt x="270738" y="2003948"/>
                  </a:cubicBezTo>
                  <a:cubicBezTo>
                    <a:pt x="246565" y="2003948"/>
                    <a:pt x="229645" y="1984610"/>
                    <a:pt x="229645" y="1962853"/>
                  </a:cubicBezTo>
                  <a:cubicBezTo>
                    <a:pt x="229645" y="1941098"/>
                    <a:pt x="246565" y="1921760"/>
                    <a:pt x="270738" y="1921760"/>
                  </a:cubicBezTo>
                  <a:close/>
                  <a:moveTo>
                    <a:pt x="53183" y="1921760"/>
                  </a:moveTo>
                  <a:cubicBezTo>
                    <a:pt x="74937" y="1921760"/>
                    <a:pt x="94276" y="1941098"/>
                    <a:pt x="94276" y="1962853"/>
                  </a:cubicBezTo>
                  <a:cubicBezTo>
                    <a:pt x="94276" y="1984610"/>
                    <a:pt x="77356" y="2003948"/>
                    <a:pt x="53183" y="2003948"/>
                  </a:cubicBezTo>
                  <a:cubicBezTo>
                    <a:pt x="29010" y="2003948"/>
                    <a:pt x="12088" y="1984610"/>
                    <a:pt x="12088" y="1962853"/>
                  </a:cubicBezTo>
                  <a:cubicBezTo>
                    <a:pt x="12088" y="1941098"/>
                    <a:pt x="29010" y="1921760"/>
                    <a:pt x="53183" y="1921760"/>
                  </a:cubicBezTo>
                  <a:close/>
                  <a:moveTo>
                    <a:pt x="2446313" y="1709037"/>
                  </a:moveTo>
                  <a:cubicBezTo>
                    <a:pt x="2465652" y="1709037"/>
                    <a:pt x="2482574" y="1725957"/>
                    <a:pt x="2482574" y="1745298"/>
                  </a:cubicBezTo>
                  <a:cubicBezTo>
                    <a:pt x="2482574" y="1764636"/>
                    <a:pt x="2465652" y="1781556"/>
                    <a:pt x="2446313" y="1781556"/>
                  </a:cubicBezTo>
                  <a:cubicBezTo>
                    <a:pt x="2424559" y="1781556"/>
                    <a:pt x="2407636" y="1764636"/>
                    <a:pt x="2410055" y="1745298"/>
                  </a:cubicBezTo>
                  <a:cubicBezTo>
                    <a:pt x="2410055" y="1725957"/>
                    <a:pt x="2426975" y="1709037"/>
                    <a:pt x="2446313" y="1709037"/>
                  </a:cubicBezTo>
                  <a:close/>
                  <a:moveTo>
                    <a:pt x="2228756" y="1709037"/>
                  </a:moveTo>
                  <a:cubicBezTo>
                    <a:pt x="2248094" y="1709037"/>
                    <a:pt x="2265017" y="1725957"/>
                    <a:pt x="2265017" y="1745298"/>
                  </a:cubicBezTo>
                  <a:cubicBezTo>
                    <a:pt x="2265017" y="1764636"/>
                    <a:pt x="2248094" y="1781556"/>
                    <a:pt x="2228756" y="1781556"/>
                  </a:cubicBezTo>
                  <a:cubicBezTo>
                    <a:pt x="2207001" y="1781556"/>
                    <a:pt x="2190079" y="1764636"/>
                    <a:pt x="2192497" y="1745298"/>
                  </a:cubicBezTo>
                  <a:cubicBezTo>
                    <a:pt x="2192497" y="1725957"/>
                    <a:pt x="2209417" y="1709037"/>
                    <a:pt x="2228756" y="1709037"/>
                  </a:cubicBezTo>
                  <a:close/>
                  <a:moveTo>
                    <a:pt x="2011198" y="1709037"/>
                  </a:moveTo>
                  <a:cubicBezTo>
                    <a:pt x="2030537" y="1709037"/>
                    <a:pt x="2047459" y="1725957"/>
                    <a:pt x="2047459" y="1745298"/>
                  </a:cubicBezTo>
                  <a:cubicBezTo>
                    <a:pt x="2047459" y="1764636"/>
                    <a:pt x="2030537" y="1781556"/>
                    <a:pt x="2011198" y="1781556"/>
                  </a:cubicBezTo>
                  <a:cubicBezTo>
                    <a:pt x="1989444" y="1781556"/>
                    <a:pt x="1972521" y="1764636"/>
                    <a:pt x="1974940" y="1745298"/>
                  </a:cubicBezTo>
                  <a:cubicBezTo>
                    <a:pt x="1974940" y="1725957"/>
                    <a:pt x="1991860" y="1709037"/>
                    <a:pt x="2011198" y="1709037"/>
                  </a:cubicBezTo>
                  <a:close/>
                  <a:moveTo>
                    <a:pt x="1793641" y="1709037"/>
                  </a:moveTo>
                  <a:cubicBezTo>
                    <a:pt x="1812979" y="1709037"/>
                    <a:pt x="1829902" y="1725957"/>
                    <a:pt x="1829902" y="1745298"/>
                  </a:cubicBezTo>
                  <a:cubicBezTo>
                    <a:pt x="1829902" y="1764636"/>
                    <a:pt x="1812979" y="1781556"/>
                    <a:pt x="1793641" y="1781556"/>
                  </a:cubicBezTo>
                  <a:cubicBezTo>
                    <a:pt x="1771886" y="1781556"/>
                    <a:pt x="1754964" y="1764636"/>
                    <a:pt x="1757382" y="1745298"/>
                  </a:cubicBezTo>
                  <a:cubicBezTo>
                    <a:pt x="1757382" y="1725957"/>
                    <a:pt x="1774302" y="1709037"/>
                    <a:pt x="1793641" y="1709037"/>
                  </a:cubicBezTo>
                  <a:close/>
                  <a:moveTo>
                    <a:pt x="1576083" y="1709037"/>
                  </a:moveTo>
                  <a:cubicBezTo>
                    <a:pt x="1595422" y="1709037"/>
                    <a:pt x="1612344" y="1725957"/>
                    <a:pt x="1612344" y="1745298"/>
                  </a:cubicBezTo>
                  <a:cubicBezTo>
                    <a:pt x="1612344" y="1764636"/>
                    <a:pt x="1595422" y="1781556"/>
                    <a:pt x="1576083" y="1781556"/>
                  </a:cubicBezTo>
                  <a:cubicBezTo>
                    <a:pt x="1554329" y="1781556"/>
                    <a:pt x="1537406" y="1764636"/>
                    <a:pt x="1539825" y="1745298"/>
                  </a:cubicBezTo>
                  <a:cubicBezTo>
                    <a:pt x="1539825" y="1725957"/>
                    <a:pt x="1556745" y="1709037"/>
                    <a:pt x="1576083" y="1709037"/>
                  </a:cubicBezTo>
                  <a:close/>
                  <a:moveTo>
                    <a:pt x="1358526" y="1709037"/>
                  </a:moveTo>
                  <a:cubicBezTo>
                    <a:pt x="1377864" y="1709037"/>
                    <a:pt x="1394787" y="1725957"/>
                    <a:pt x="1394787" y="1745298"/>
                  </a:cubicBezTo>
                  <a:cubicBezTo>
                    <a:pt x="1394787" y="1764636"/>
                    <a:pt x="1377864" y="1781556"/>
                    <a:pt x="1358526" y="1781556"/>
                  </a:cubicBezTo>
                  <a:cubicBezTo>
                    <a:pt x="1336771" y="1781556"/>
                    <a:pt x="1319849" y="1764636"/>
                    <a:pt x="1322267" y="1745298"/>
                  </a:cubicBezTo>
                  <a:cubicBezTo>
                    <a:pt x="1322267" y="1725957"/>
                    <a:pt x="1339187" y="1709037"/>
                    <a:pt x="1358526" y="1709037"/>
                  </a:cubicBezTo>
                  <a:close/>
                  <a:moveTo>
                    <a:pt x="1140968" y="1709037"/>
                  </a:moveTo>
                  <a:cubicBezTo>
                    <a:pt x="1160307" y="1709037"/>
                    <a:pt x="1177229" y="1725957"/>
                    <a:pt x="1177229" y="1745298"/>
                  </a:cubicBezTo>
                  <a:cubicBezTo>
                    <a:pt x="1177229" y="1764636"/>
                    <a:pt x="1160307" y="1781556"/>
                    <a:pt x="1140968" y="1781556"/>
                  </a:cubicBezTo>
                  <a:cubicBezTo>
                    <a:pt x="1119214" y="1781556"/>
                    <a:pt x="1102291" y="1764636"/>
                    <a:pt x="1104710" y="1745298"/>
                  </a:cubicBezTo>
                  <a:cubicBezTo>
                    <a:pt x="1104710" y="1725957"/>
                    <a:pt x="1121630" y="1709037"/>
                    <a:pt x="1140968" y="1709037"/>
                  </a:cubicBezTo>
                  <a:close/>
                  <a:moveTo>
                    <a:pt x="923411" y="1709037"/>
                  </a:moveTo>
                  <a:cubicBezTo>
                    <a:pt x="942749" y="1709037"/>
                    <a:pt x="959671" y="1725957"/>
                    <a:pt x="959671" y="1745298"/>
                  </a:cubicBezTo>
                  <a:cubicBezTo>
                    <a:pt x="959671" y="1764636"/>
                    <a:pt x="942749" y="1781556"/>
                    <a:pt x="923411" y="1781556"/>
                  </a:cubicBezTo>
                  <a:cubicBezTo>
                    <a:pt x="901656" y="1781556"/>
                    <a:pt x="884734" y="1764636"/>
                    <a:pt x="887152" y="1745298"/>
                  </a:cubicBezTo>
                  <a:cubicBezTo>
                    <a:pt x="887152" y="1725957"/>
                    <a:pt x="904072" y="1709037"/>
                    <a:pt x="923411" y="1709037"/>
                  </a:cubicBezTo>
                  <a:close/>
                  <a:moveTo>
                    <a:pt x="705853" y="1709037"/>
                  </a:moveTo>
                  <a:cubicBezTo>
                    <a:pt x="725192" y="1709037"/>
                    <a:pt x="742114" y="1725957"/>
                    <a:pt x="742114" y="1745298"/>
                  </a:cubicBezTo>
                  <a:cubicBezTo>
                    <a:pt x="742114" y="1764636"/>
                    <a:pt x="725192" y="1781556"/>
                    <a:pt x="705853" y="1781556"/>
                  </a:cubicBezTo>
                  <a:cubicBezTo>
                    <a:pt x="684099" y="1781556"/>
                    <a:pt x="667176" y="1764636"/>
                    <a:pt x="669595" y="1745298"/>
                  </a:cubicBezTo>
                  <a:cubicBezTo>
                    <a:pt x="669595" y="1725957"/>
                    <a:pt x="686515" y="1709037"/>
                    <a:pt x="705853" y="1709037"/>
                  </a:cubicBezTo>
                  <a:close/>
                  <a:moveTo>
                    <a:pt x="488296" y="1709037"/>
                  </a:moveTo>
                  <a:cubicBezTo>
                    <a:pt x="507634" y="1709037"/>
                    <a:pt x="524556" y="1725957"/>
                    <a:pt x="524556" y="1745298"/>
                  </a:cubicBezTo>
                  <a:cubicBezTo>
                    <a:pt x="524556" y="1764636"/>
                    <a:pt x="507634" y="1781556"/>
                    <a:pt x="488296" y="1781556"/>
                  </a:cubicBezTo>
                  <a:cubicBezTo>
                    <a:pt x="466541" y="1781556"/>
                    <a:pt x="449619" y="1764636"/>
                    <a:pt x="452037" y="1745298"/>
                  </a:cubicBezTo>
                  <a:cubicBezTo>
                    <a:pt x="452037" y="1725957"/>
                    <a:pt x="468957" y="1709037"/>
                    <a:pt x="488296" y="1709037"/>
                  </a:cubicBezTo>
                  <a:close/>
                  <a:moveTo>
                    <a:pt x="270738" y="1709037"/>
                  </a:moveTo>
                  <a:cubicBezTo>
                    <a:pt x="290076" y="1709037"/>
                    <a:pt x="306999" y="1725957"/>
                    <a:pt x="306999" y="1745298"/>
                  </a:cubicBezTo>
                  <a:cubicBezTo>
                    <a:pt x="306999" y="1764636"/>
                    <a:pt x="290076" y="1781556"/>
                    <a:pt x="270738" y="1781556"/>
                  </a:cubicBezTo>
                  <a:cubicBezTo>
                    <a:pt x="248984" y="1781556"/>
                    <a:pt x="232061" y="1764636"/>
                    <a:pt x="234480" y="1745298"/>
                  </a:cubicBezTo>
                  <a:cubicBezTo>
                    <a:pt x="234480" y="1725957"/>
                    <a:pt x="251400" y="1709037"/>
                    <a:pt x="270738" y="1709037"/>
                  </a:cubicBezTo>
                  <a:close/>
                  <a:moveTo>
                    <a:pt x="53180" y="1709037"/>
                  </a:moveTo>
                  <a:cubicBezTo>
                    <a:pt x="72519" y="1709037"/>
                    <a:pt x="89441" y="1725957"/>
                    <a:pt x="89441" y="1745298"/>
                  </a:cubicBezTo>
                  <a:cubicBezTo>
                    <a:pt x="89441" y="1764636"/>
                    <a:pt x="72519" y="1781556"/>
                    <a:pt x="53180" y="1781556"/>
                  </a:cubicBezTo>
                  <a:cubicBezTo>
                    <a:pt x="31426" y="1781556"/>
                    <a:pt x="14504" y="1764636"/>
                    <a:pt x="16922" y="1745298"/>
                  </a:cubicBezTo>
                  <a:cubicBezTo>
                    <a:pt x="16922" y="1725957"/>
                    <a:pt x="33842" y="1709037"/>
                    <a:pt x="53180" y="1709037"/>
                  </a:cubicBezTo>
                  <a:close/>
                  <a:moveTo>
                    <a:pt x="2446313" y="1496314"/>
                  </a:moveTo>
                  <a:cubicBezTo>
                    <a:pt x="2463236" y="1496314"/>
                    <a:pt x="2477739" y="1510818"/>
                    <a:pt x="2477739" y="1527740"/>
                  </a:cubicBezTo>
                  <a:cubicBezTo>
                    <a:pt x="2477739" y="1544660"/>
                    <a:pt x="2463236" y="1559164"/>
                    <a:pt x="2446313" y="1559164"/>
                  </a:cubicBezTo>
                  <a:cubicBezTo>
                    <a:pt x="2426975" y="1559164"/>
                    <a:pt x="2412471" y="1544660"/>
                    <a:pt x="2414889" y="1527740"/>
                  </a:cubicBezTo>
                  <a:cubicBezTo>
                    <a:pt x="2414889" y="1510818"/>
                    <a:pt x="2429393" y="1496314"/>
                    <a:pt x="2446313" y="1496314"/>
                  </a:cubicBezTo>
                  <a:close/>
                  <a:moveTo>
                    <a:pt x="2228756" y="1496314"/>
                  </a:moveTo>
                  <a:cubicBezTo>
                    <a:pt x="2245678" y="1496314"/>
                    <a:pt x="2260182" y="1510818"/>
                    <a:pt x="2260182" y="1527740"/>
                  </a:cubicBezTo>
                  <a:cubicBezTo>
                    <a:pt x="2260182" y="1544660"/>
                    <a:pt x="2245678" y="1559164"/>
                    <a:pt x="2228756" y="1559164"/>
                  </a:cubicBezTo>
                  <a:cubicBezTo>
                    <a:pt x="2209417" y="1559164"/>
                    <a:pt x="2194913" y="1544660"/>
                    <a:pt x="2197332" y="1527740"/>
                  </a:cubicBezTo>
                  <a:cubicBezTo>
                    <a:pt x="2197332" y="1510818"/>
                    <a:pt x="2211836" y="1496314"/>
                    <a:pt x="2228756" y="1496314"/>
                  </a:cubicBezTo>
                  <a:close/>
                  <a:moveTo>
                    <a:pt x="2011198" y="1496314"/>
                  </a:moveTo>
                  <a:cubicBezTo>
                    <a:pt x="2028121" y="1496314"/>
                    <a:pt x="2042624" y="1510818"/>
                    <a:pt x="2042624" y="1527740"/>
                  </a:cubicBezTo>
                  <a:cubicBezTo>
                    <a:pt x="2042624" y="1544660"/>
                    <a:pt x="2028121" y="1559164"/>
                    <a:pt x="2011198" y="1559164"/>
                  </a:cubicBezTo>
                  <a:cubicBezTo>
                    <a:pt x="1991860" y="1559164"/>
                    <a:pt x="1977356" y="1544660"/>
                    <a:pt x="1979775" y="1527740"/>
                  </a:cubicBezTo>
                  <a:cubicBezTo>
                    <a:pt x="1979775" y="1510818"/>
                    <a:pt x="1994278" y="1496314"/>
                    <a:pt x="2011198" y="1496314"/>
                  </a:cubicBezTo>
                  <a:close/>
                  <a:moveTo>
                    <a:pt x="1793641" y="1496314"/>
                  </a:moveTo>
                  <a:cubicBezTo>
                    <a:pt x="1810563" y="1496314"/>
                    <a:pt x="1825067" y="1510818"/>
                    <a:pt x="1825067" y="1527740"/>
                  </a:cubicBezTo>
                  <a:cubicBezTo>
                    <a:pt x="1825067" y="1544660"/>
                    <a:pt x="1810563" y="1559164"/>
                    <a:pt x="1793641" y="1559164"/>
                  </a:cubicBezTo>
                  <a:cubicBezTo>
                    <a:pt x="1774302" y="1559164"/>
                    <a:pt x="1759798" y="1544660"/>
                    <a:pt x="1762217" y="1527740"/>
                  </a:cubicBezTo>
                  <a:cubicBezTo>
                    <a:pt x="1762217" y="1510818"/>
                    <a:pt x="1776721" y="1496314"/>
                    <a:pt x="1793641" y="1496314"/>
                  </a:cubicBezTo>
                  <a:close/>
                  <a:moveTo>
                    <a:pt x="1576083" y="1496314"/>
                  </a:moveTo>
                  <a:cubicBezTo>
                    <a:pt x="1593006" y="1496314"/>
                    <a:pt x="1607509" y="1510818"/>
                    <a:pt x="1607509" y="1527740"/>
                  </a:cubicBezTo>
                  <a:cubicBezTo>
                    <a:pt x="1607509" y="1544660"/>
                    <a:pt x="1593006" y="1559164"/>
                    <a:pt x="1576083" y="1559164"/>
                  </a:cubicBezTo>
                  <a:cubicBezTo>
                    <a:pt x="1556745" y="1559164"/>
                    <a:pt x="1542241" y="1544660"/>
                    <a:pt x="1544659" y="1527740"/>
                  </a:cubicBezTo>
                  <a:cubicBezTo>
                    <a:pt x="1544659" y="1510818"/>
                    <a:pt x="1559163" y="1496314"/>
                    <a:pt x="1576083" y="1496314"/>
                  </a:cubicBezTo>
                  <a:close/>
                  <a:moveTo>
                    <a:pt x="1358526" y="1496314"/>
                  </a:moveTo>
                  <a:cubicBezTo>
                    <a:pt x="1375448" y="1496314"/>
                    <a:pt x="1389952" y="1510818"/>
                    <a:pt x="1389952" y="1527740"/>
                  </a:cubicBezTo>
                  <a:cubicBezTo>
                    <a:pt x="1389952" y="1544660"/>
                    <a:pt x="1375448" y="1559164"/>
                    <a:pt x="1358526" y="1559164"/>
                  </a:cubicBezTo>
                  <a:cubicBezTo>
                    <a:pt x="1339187" y="1559164"/>
                    <a:pt x="1324683" y="1544660"/>
                    <a:pt x="1327102" y="1527740"/>
                  </a:cubicBezTo>
                  <a:cubicBezTo>
                    <a:pt x="1327102" y="1510818"/>
                    <a:pt x="1341606" y="1496314"/>
                    <a:pt x="1358526" y="1496314"/>
                  </a:cubicBezTo>
                  <a:close/>
                  <a:moveTo>
                    <a:pt x="1140968" y="1496314"/>
                  </a:moveTo>
                  <a:cubicBezTo>
                    <a:pt x="1157891" y="1496314"/>
                    <a:pt x="1172394" y="1510818"/>
                    <a:pt x="1172394" y="1527740"/>
                  </a:cubicBezTo>
                  <a:cubicBezTo>
                    <a:pt x="1172394" y="1544660"/>
                    <a:pt x="1157891" y="1559164"/>
                    <a:pt x="1140968" y="1559164"/>
                  </a:cubicBezTo>
                  <a:cubicBezTo>
                    <a:pt x="1121630" y="1559164"/>
                    <a:pt x="1107126" y="1544660"/>
                    <a:pt x="1109544" y="1527740"/>
                  </a:cubicBezTo>
                  <a:cubicBezTo>
                    <a:pt x="1109544" y="1510818"/>
                    <a:pt x="1124048" y="1496314"/>
                    <a:pt x="1140968" y="1496314"/>
                  </a:cubicBezTo>
                  <a:close/>
                  <a:moveTo>
                    <a:pt x="923411" y="1496314"/>
                  </a:moveTo>
                  <a:cubicBezTo>
                    <a:pt x="940333" y="1496314"/>
                    <a:pt x="954837" y="1510818"/>
                    <a:pt x="954837" y="1527740"/>
                  </a:cubicBezTo>
                  <a:cubicBezTo>
                    <a:pt x="954837" y="1544660"/>
                    <a:pt x="940333" y="1559164"/>
                    <a:pt x="923411" y="1559164"/>
                  </a:cubicBezTo>
                  <a:cubicBezTo>
                    <a:pt x="904072" y="1559164"/>
                    <a:pt x="889568" y="1544660"/>
                    <a:pt x="891987" y="1527740"/>
                  </a:cubicBezTo>
                  <a:cubicBezTo>
                    <a:pt x="891987" y="1510818"/>
                    <a:pt x="906491" y="1496314"/>
                    <a:pt x="923411" y="1496314"/>
                  </a:cubicBezTo>
                  <a:close/>
                  <a:moveTo>
                    <a:pt x="705853" y="1496314"/>
                  </a:moveTo>
                  <a:cubicBezTo>
                    <a:pt x="722776" y="1496314"/>
                    <a:pt x="737279" y="1510818"/>
                    <a:pt x="737279" y="1527740"/>
                  </a:cubicBezTo>
                  <a:cubicBezTo>
                    <a:pt x="737279" y="1544660"/>
                    <a:pt x="722776" y="1559164"/>
                    <a:pt x="705853" y="1559164"/>
                  </a:cubicBezTo>
                  <a:cubicBezTo>
                    <a:pt x="686515" y="1559164"/>
                    <a:pt x="672011" y="1544660"/>
                    <a:pt x="674429" y="1527740"/>
                  </a:cubicBezTo>
                  <a:cubicBezTo>
                    <a:pt x="674429" y="1510818"/>
                    <a:pt x="688933" y="1496314"/>
                    <a:pt x="705853" y="1496314"/>
                  </a:cubicBezTo>
                  <a:close/>
                  <a:moveTo>
                    <a:pt x="488296" y="1496314"/>
                  </a:moveTo>
                  <a:cubicBezTo>
                    <a:pt x="505218" y="1496314"/>
                    <a:pt x="519722" y="1510818"/>
                    <a:pt x="519722" y="1527740"/>
                  </a:cubicBezTo>
                  <a:cubicBezTo>
                    <a:pt x="519722" y="1544660"/>
                    <a:pt x="505218" y="1559164"/>
                    <a:pt x="488296" y="1559164"/>
                  </a:cubicBezTo>
                  <a:cubicBezTo>
                    <a:pt x="468957" y="1559164"/>
                    <a:pt x="454453" y="1544660"/>
                    <a:pt x="456872" y="1527740"/>
                  </a:cubicBezTo>
                  <a:cubicBezTo>
                    <a:pt x="456872" y="1510818"/>
                    <a:pt x="471376" y="1496314"/>
                    <a:pt x="488296" y="1496314"/>
                  </a:cubicBezTo>
                  <a:close/>
                  <a:moveTo>
                    <a:pt x="270738" y="1496314"/>
                  </a:moveTo>
                  <a:cubicBezTo>
                    <a:pt x="287660" y="1496314"/>
                    <a:pt x="302164" y="1510818"/>
                    <a:pt x="302164" y="1527740"/>
                  </a:cubicBezTo>
                  <a:cubicBezTo>
                    <a:pt x="302164" y="1544660"/>
                    <a:pt x="287660" y="1559164"/>
                    <a:pt x="270738" y="1559164"/>
                  </a:cubicBezTo>
                  <a:cubicBezTo>
                    <a:pt x="251400" y="1559164"/>
                    <a:pt x="236896" y="1544660"/>
                    <a:pt x="239314" y="1527740"/>
                  </a:cubicBezTo>
                  <a:cubicBezTo>
                    <a:pt x="239314" y="1510818"/>
                    <a:pt x="253818" y="1496314"/>
                    <a:pt x="270738" y="1496314"/>
                  </a:cubicBezTo>
                  <a:close/>
                  <a:moveTo>
                    <a:pt x="53180" y="1496314"/>
                  </a:moveTo>
                  <a:cubicBezTo>
                    <a:pt x="70103" y="1496314"/>
                    <a:pt x="84607" y="1510818"/>
                    <a:pt x="84607" y="1527740"/>
                  </a:cubicBezTo>
                  <a:cubicBezTo>
                    <a:pt x="84607" y="1544660"/>
                    <a:pt x="70103" y="1559164"/>
                    <a:pt x="53180" y="1559164"/>
                  </a:cubicBezTo>
                  <a:cubicBezTo>
                    <a:pt x="33842" y="1559164"/>
                    <a:pt x="19338" y="1544660"/>
                    <a:pt x="21757" y="1527740"/>
                  </a:cubicBezTo>
                  <a:cubicBezTo>
                    <a:pt x="21757" y="1510818"/>
                    <a:pt x="36261" y="1496314"/>
                    <a:pt x="53180" y="1496314"/>
                  </a:cubicBezTo>
                  <a:close/>
                  <a:moveTo>
                    <a:pt x="2446316" y="1283591"/>
                  </a:moveTo>
                  <a:cubicBezTo>
                    <a:pt x="2460820" y="1283591"/>
                    <a:pt x="2472905" y="1295679"/>
                    <a:pt x="2472905" y="1310180"/>
                  </a:cubicBezTo>
                  <a:cubicBezTo>
                    <a:pt x="2472905" y="1324684"/>
                    <a:pt x="2460820" y="1336772"/>
                    <a:pt x="2446316" y="1336772"/>
                  </a:cubicBezTo>
                  <a:cubicBezTo>
                    <a:pt x="2429393" y="1336772"/>
                    <a:pt x="2417308" y="1324684"/>
                    <a:pt x="2419724" y="1310180"/>
                  </a:cubicBezTo>
                  <a:cubicBezTo>
                    <a:pt x="2419724" y="1295679"/>
                    <a:pt x="2431812" y="1283591"/>
                    <a:pt x="2446316" y="1283591"/>
                  </a:cubicBezTo>
                  <a:close/>
                  <a:moveTo>
                    <a:pt x="2228758" y="1283591"/>
                  </a:moveTo>
                  <a:cubicBezTo>
                    <a:pt x="2243262" y="1283591"/>
                    <a:pt x="2255347" y="1295679"/>
                    <a:pt x="2255347" y="1310180"/>
                  </a:cubicBezTo>
                  <a:cubicBezTo>
                    <a:pt x="2255347" y="1324684"/>
                    <a:pt x="2243262" y="1336772"/>
                    <a:pt x="2228758" y="1336772"/>
                  </a:cubicBezTo>
                  <a:cubicBezTo>
                    <a:pt x="2211836" y="1336772"/>
                    <a:pt x="2199751" y="1324684"/>
                    <a:pt x="2202167" y="1310180"/>
                  </a:cubicBezTo>
                  <a:cubicBezTo>
                    <a:pt x="2202167" y="1295679"/>
                    <a:pt x="2214254" y="1283591"/>
                    <a:pt x="2228758" y="1283591"/>
                  </a:cubicBezTo>
                  <a:close/>
                  <a:moveTo>
                    <a:pt x="2011201" y="1283591"/>
                  </a:moveTo>
                  <a:cubicBezTo>
                    <a:pt x="2025705" y="1283591"/>
                    <a:pt x="2037790" y="1295679"/>
                    <a:pt x="2037790" y="1310180"/>
                  </a:cubicBezTo>
                  <a:cubicBezTo>
                    <a:pt x="2037790" y="1324684"/>
                    <a:pt x="2025705" y="1336772"/>
                    <a:pt x="2011201" y="1336772"/>
                  </a:cubicBezTo>
                  <a:cubicBezTo>
                    <a:pt x="1994278" y="1336772"/>
                    <a:pt x="1982193" y="1324684"/>
                    <a:pt x="1984609" y="1310180"/>
                  </a:cubicBezTo>
                  <a:cubicBezTo>
                    <a:pt x="1984609" y="1295679"/>
                    <a:pt x="1996697" y="1283591"/>
                    <a:pt x="2011201" y="1283591"/>
                  </a:cubicBezTo>
                  <a:close/>
                  <a:moveTo>
                    <a:pt x="1793643" y="1283591"/>
                  </a:moveTo>
                  <a:cubicBezTo>
                    <a:pt x="1808147" y="1283591"/>
                    <a:pt x="1820232" y="1295679"/>
                    <a:pt x="1820232" y="1310180"/>
                  </a:cubicBezTo>
                  <a:cubicBezTo>
                    <a:pt x="1820232" y="1324684"/>
                    <a:pt x="1808147" y="1336772"/>
                    <a:pt x="1793643" y="1336772"/>
                  </a:cubicBezTo>
                  <a:cubicBezTo>
                    <a:pt x="1776721" y="1336772"/>
                    <a:pt x="1764636" y="1324684"/>
                    <a:pt x="1767052" y="1310180"/>
                  </a:cubicBezTo>
                  <a:cubicBezTo>
                    <a:pt x="1767052" y="1295679"/>
                    <a:pt x="1779139" y="1283591"/>
                    <a:pt x="1793643" y="1283591"/>
                  </a:cubicBezTo>
                  <a:close/>
                  <a:moveTo>
                    <a:pt x="1576086" y="1283591"/>
                  </a:moveTo>
                  <a:cubicBezTo>
                    <a:pt x="1590590" y="1283591"/>
                    <a:pt x="1602675" y="1295679"/>
                    <a:pt x="1602675" y="1310180"/>
                  </a:cubicBezTo>
                  <a:cubicBezTo>
                    <a:pt x="1602675" y="1324684"/>
                    <a:pt x="1590590" y="1336772"/>
                    <a:pt x="1576086" y="1336772"/>
                  </a:cubicBezTo>
                  <a:cubicBezTo>
                    <a:pt x="1559163" y="1336772"/>
                    <a:pt x="1547078" y="1324684"/>
                    <a:pt x="1549494" y="1310180"/>
                  </a:cubicBezTo>
                  <a:cubicBezTo>
                    <a:pt x="1549494" y="1295679"/>
                    <a:pt x="1561582" y="1283591"/>
                    <a:pt x="1576086" y="1283591"/>
                  </a:cubicBezTo>
                  <a:close/>
                  <a:moveTo>
                    <a:pt x="1358528" y="1283591"/>
                  </a:moveTo>
                  <a:cubicBezTo>
                    <a:pt x="1373032" y="1283591"/>
                    <a:pt x="1385117" y="1295679"/>
                    <a:pt x="1385117" y="1310180"/>
                  </a:cubicBezTo>
                  <a:cubicBezTo>
                    <a:pt x="1385117" y="1324684"/>
                    <a:pt x="1373032" y="1336772"/>
                    <a:pt x="1358528" y="1336772"/>
                  </a:cubicBezTo>
                  <a:cubicBezTo>
                    <a:pt x="1341606" y="1336772"/>
                    <a:pt x="1329521" y="1324684"/>
                    <a:pt x="1331937" y="1310180"/>
                  </a:cubicBezTo>
                  <a:cubicBezTo>
                    <a:pt x="1331937" y="1295679"/>
                    <a:pt x="1344024" y="1283591"/>
                    <a:pt x="1358528" y="1283591"/>
                  </a:cubicBezTo>
                  <a:close/>
                  <a:moveTo>
                    <a:pt x="1140971" y="1283591"/>
                  </a:moveTo>
                  <a:cubicBezTo>
                    <a:pt x="1155475" y="1283591"/>
                    <a:pt x="1167560" y="1295679"/>
                    <a:pt x="1167560" y="1310180"/>
                  </a:cubicBezTo>
                  <a:cubicBezTo>
                    <a:pt x="1167560" y="1324684"/>
                    <a:pt x="1155475" y="1336772"/>
                    <a:pt x="1140971" y="1336772"/>
                  </a:cubicBezTo>
                  <a:cubicBezTo>
                    <a:pt x="1124048" y="1336772"/>
                    <a:pt x="1111963" y="1324684"/>
                    <a:pt x="1114379" y="1310180"/>
                  </a:cubicBezTo>
                  <a:cubicBezTo>
                    <a:pt x="1114379" y="1295679"/>
                    <a:pt x="1126467" y="1283591"/>
                    <a:pt x="1140971" y="1283591"/>
                  </a:cubicBezTo>
                  <a:close/>
                  <a:moveTo>
                    <a:pt x="923413" y="1283591"/>
                  </a:moveTo>
                  <a:cubicBezTo>
                    <a:pt x="937917" y="1283591"/>
                    <a:pt x="950002" y="1295679"/>
                    <a:pt x="950002" y="1310180"/>
                  </a:cubicBezTo>
                  <a:cubicBezTo>
                    <a:pt x="950002" y="1324684"/>
                    <a:pt x="937917" y="1336772"/>
                    <a:pt x="923413" y="1336772"/>
                  </a:cubicBezTo>
                  <a:cubicBezTo>
                    <a:pt x="906491" y="1336772"/>
                    <a:pt x="894405" y="1324684"/>
                    <a:pt x="896822" y="1310180"/>
                  </a:cubicBezTo>
                  <a:cubicBezTo>
                    <a:pt x="896822" y="1295679"/>
                    <a:pt x="908909" y="1283591"/>
                    <a:pt x="923413" y="1283591"/>
                  </a:cubicBezTo>
                  <a:close/>
                  <a:moveTo>
                    <a:pt x="705856" y="1283591"/>
                  </a:moveTo>
                  <a:cubicBezTo>
                    <a:pt x="720359" y="1283591"/>
                    <a:pt x="732445" y="1295679"/>
                    <a:pt x="732445" y="1310180"/>
                  </a:cubicBezTo>
                  <a:cubicBezTo>
                    <a:pt x="732445" y="1324684"/>
                    <a:pt x="720359" y="1336772"/>
                    <a:pt x="705856" y="1336772"/>
                  </a:cubicBezTo>
                  <a:cubicBezTo>
                    <a:pt x="688933" y="1336772"/>
                    <a:pt x="676848" y="1324684"/>
                    <a:pt x="679264" y="1310180"/>
                  </a:cubicBezTo>
                  <a:cubicBezTo>
                    <a:pt x="679264" y="1295679"/>
                    <a:pt x="691352" y="1283591"/>
                    <a:pt x="705856" y="1283591"/>
                  </a:cubicBezTo>
                  <a:close/>
                  <a:moveTo>
                    <a:pt x="488298" y="1283591"/>
                  </a:moveTo>
                  <a:cubicBezTo>
                    <a:pt x="502802" y="1283591"/>
                    <a:pt x="514887" y="1295679"/>
                    <a:pt x="514887" y="1310180"/>
                  </a:cubicBezTo>
                  <a:cubicBezTo>
                    <a:pt x="514887" y="1324684"/>
                    <a:pt x="502802" y="1336772"/>
                    <a:pt x="488298" y="1336772"/>
                  </a:cubicBezTo>
                  <a:cubicBezTo>
                    <a:pt x="471376" y="1336772"/>
                    <a:pt x="459290" y="1324684"/>
                    <a:pt x="461706" y="1310180"/>
                  </a:cubicBezTo>
                  <a:cubicBezTo>
                    <a:pt x="461706" y="1295679"/>
                    <a:pt x="473794" y="1283591"/>
                    <a:pt x="488298" y="1283591"/>
                  </a:cubicBezTo>
                  <a:close/>
                  <a:moveTo>
                    <a:pt x="270741" y="1283591"/>
                  </a:moveTo>
                  <a:cubicBezTo>
                    <a:pt x="285244" y="1283591"/>
                    <a:pt x="297330" y="1295679"/>
                    <a:pt x="297330" y="1310180"/>
                  </a:cubicBezTo>
                  <a:cubicBezTo>
                    <a:pt x="297330" y="1324684"/>
                    <a:pt x="285244" y="1336772"/>
                    <a:pt x="270741" y="1336772"/>
                  </a:cubicBezTo>
                  <a:cubicBezTo>
                    <a:pt x="253818" y="1336772"/>
                    <a:pt x="241733" y="1324684"/>
                    <a:pt x="244149" y="1310180"/>
                  </a:cubicBezTo>
                  <a:cubicBezTo>
                    <a:pt x="244149" y="1295679"/>
                    <a:pt x="256237" y="1283591"/>
                    <a:pt x="270741" y="1283591"/>
                  </a:cubicBezTo>
                  <a:close/>
                  <a:moveTo>
                    <a:pt x="53183" y="1283591"/>
                  </a:moveTo>
                  <a:cubicBezTo>
                    <a:pt x="67687" y="1283591"/>
                    <a:pt x="79772" y="1295679"/>
                    <a:pt x="79772" y="1310180"/>
                  </a:cubicBezTo>
                  <a:cubicBezTo>
                    <a:pt x="79772" y="1324684"/>
                    <a:pt x="67687" y="1336772"/>
                    <a:pt x="53183" y="1336772"/>
                  </a:cubicBezTo>
                  <a:cubicBezTo>
                    <a:pt x="36261" y="1336772"/>
                    <a:pt x="24175" y="1324684"/>
                    <a:pt x="26591" y="1310180"/>
                  </a:cubicBezTo>
                  <a:cubicBezTo>
                    <a:pt x="26591" y="1295679"/>
                    <a:pt x="38679" y="1283591"/>
                    <a:pt x="53183" y="1283591"/>
                  </a:cubicBezTo>
                  <a:close/>
                  <a:moveTo>
                    <a:pt x="2446313" y="1066033"/>
                  </a:moveTo>
                  <a:cubicBezTo>
                    <a:pt x="2460817" y="1066033"/>
                    <a:pt x="2470486" y="1078121"/>
                    <a:pt x="2470486" y="1090206"/>
                  </a:cubicBezTo>
                  <a:cubicBezTo>
                    <a:pt x="2470486" y="1104710"/>
                    <a:pt x="2458401" y="1114379"/>
                    <a:pt x="2446313" y="1114379"/>
                  </a:cubicBezTo>
                  <a:cubicBezTo>
                    <a:pt x="2431809" y="1114379"/>
                    <a:pt x="2422140" y="1104710"/>
                    <a:pt x="2422140" y="1090206"/>
                  </a:cubicBezTo>
                  <a:cubicBezTo>
                    <a:pt x="2422140" y="1075703"/>
                    <a:pt x="2434228" y="1066033"/>
                    <a:pt x="2446313" y="1066033"/>
                  </a:cubicBezTo>
                  <a:close/>
                  <a:moveTo>
                    <a:pt x="2228756" y="1066033"/>
                  </a:moveTo>
                  <a:cubicBezTo>
                    <a:pt x="2243260" y="1066033"/>
                    <a:pt x="2252929" y="1078121"/>
                    <a:pt x="2252929" y="1090206"/>
                  </a:cubicBezTo>
                  <a:cubicBezTo>
                    <a:pt x="2252929" y="1104710"/>
                    <a:pt x="2240843" y="1114379"/>
                    <a:pt x="2228756" y="1114379"/>
                  </a:cubicBezTo>
                  <a:cubicBezTo>
                    <a:pt x="2214252" y="1114379"/>
                    <a:pt x="2204583" y="1104710"/>
                    <a:pt x="2204583" y="1090206"/>
                  </a:cubicBezTo>
                  <a:cubicBezTo>
                    <a:pt x="2204583" y="1075703"/>
                    <a:pt x="2216670" y="1066033"/>
                    <a:pt x="2228756" y="1066033"/>
                  </a:cubicBezTo>
                  <a:close/>
                  <a:moveTo>
                    <a:pt x="2011198" y="1066033"/>
                  </a:moveTo>
                  <a:cubicBezTo>
                    <a:pt x="2025702" y="1066033"/>
                    <a:pt x="2035371" y="1078121"/>
                    <a:pt x="2035371" y="1090206"/>
                  </a:cubicBezTo>
                  <a:cubicBezTo>
                    <a:pt x="2035371" y="1104710"/>
                    <a:pt x="2023286" y="1114379"/>
                    <a:pt x="2011198" y="1114379"/>
                  </a:cubicBezTo>
                  <a:cubicBezTo>
                    <a:pt x="1996694" y="1114379"/>
                    <a:pt x="1987025" y="1104710"/>
                    <a:pt x="1987025" y="1090206"/>
                  </a:cubicBezTo>
                  <a:cubicBezTo>
                    <a:pt x="1987025" y="1075703"/>
                    <a:pt x="1999113" y="1066033"/>
                    <a:pt x="2011198" y="1066033"/>
                  </a:cubicBezTo>
                  <a:close/>
                  <a:moveTo>
                    <a:pt x="1793641" y="1066033"/>
                  </a:moveTo>
                  <a:cubicBezTo>
                    <a:pt x="1808145" y="1066033"/>
                    <a:pt x="1817814" y="1078121"/>
                    <a:pt x="1817814" y="1090206"/>
                  </a:cubicBezTo>
                  <a:cubicBezTo>
                    <a:pt x="1817814" y="1104710"/>
                    <a:pt x="1805729" y="1114379"/>
                    <a:pt x="1793641" y="1114379"/>
                  </a:cubicBezTo>
                  <a:cubicBezTo>
                    <a:pt x="1779137" y="1114379"/>
                    <a:pt x="1769468" y="1104710"/>
                    <a:pt x="1769468" y="1090206"/>
                  </a:cubicBezTo>
                  <a:cubicBezTo>
                    <a:pt x="1769468" y="1075703"/>
                    <a:pt x="1781555" y="1066033"/>
                    <a:pt x="1793641" y="1066033"/>
                  </a:cubicBezTo>
                  <a:close/>
                  <a:moveTo>
                    <a:pt x="1576083" y="1066033"/>
                  </a:moveTo>
                  <a:cubicBezTo>
                    <a:pt x="1590587" y="1066033"/>
                    <a:pt x="1600256" y="1078121"/>
                    <a:pt x="1600256" y="1090206"/>
                  </a:cubicBezTo>
                  <a:cubicBezTo>
                    <a:pt x="1600256" y="1104710"/>
                    <a:pt x="1588171" y="1114379"/>
                    <a:pt x="1576083" y="1114379"/>
                  </a:cubicBezTo>
                  <a:cubicBezTo>
                    <a:pt x="1561579" y="1114379"/>
                    <a:pt x="1551910" y="1104710"/>
                    <a:pt x="1551910" y="1090206"/>
                  </a:cubicBezTo>
                  <a:cubicBezTo>
                    <a:pt x="1551910" y="1075703"/>
                    <a:pt x="1563998" y="1066033"/>
                    <a:pt x="1576083" y="1066033"/>
                  </a:cubicBezTo>
                  <a:close/>
                  <a:moveTo>
                    <a:pt x="1358526" y="1066033"/>
                  </a:moveTo>
                  <a:cubicBezTo>
                    <a:pt x="1373030" y="1066033"/>
                    <a:pt x="1382699" y="1078121"/>
                    <a:pt x="1382699" y="1090206"/>
                  </a:cubicBezTo>
                  <a:cubicBezTo>
                    <a:pt x="1382699" y="1104710"/>
                    <a:pt x="1370613" y="1114379"/>
                    <a:pt x="1358526" y="1114379"/>
                  </a:cubicBezTo>
                  <a:cubicBezTo>
                    <a:pt x="1344022" y="1114379"/>
                    <a:pt x="1334353" y="1104710"/>
                    <a:pt x="1334353" y="1090206"/>
                  </a:cubicBezTo>
                  <a:cubicBezTo>
                    <a:pt x="1334353" y="1075703"/>
                    <a:pt x="1346440" y="1066033"/>
                    <a:pt x="1358526" y="1066033"/>
                  </a:cubicBezTo>
                  <a:close/>
                  <a:moveTo>
                    <a:pt x="1140968" y="1066033"/>
                  </a:moveTo>
                  <a:cubicBezTo>
                    <a:pt x="1155472" y="1066033"/>
                    <a:pt x="1165141" y="1078121"/>
                    <a:pt x="1165141" y="1090206"/>
                  </a:cubicBezTo>
                  <a:cubicBezTo>
                    <a:pt x="1165141" y="1104710"/>
                    <a:pt x="1153056" y="1114379"/>
                    <a:pt x="1140968" y="1114379"/>
                  </a:cubicBezTo>
                  <a:cubicBezTo>
                    <a:pt x="1126464" y="1114379"/>
                    <a:pt x="1116795" y="1104710"/>
                    <a:pt x="1116795" y="1090206"/>
                  </a:cubicBezTo>
                  <a:cubicBezTo>
                    <a:pt x="1116795" y="1075703"/>
                    <a:pt x="1128883" y="1066033"/>
                    <a:pt x="1140968" y="1066033"/>
                  </a:cubicBezTo>
                  <a:close/>
                  <a:moveTo>
                    <a:pt x="923411" y="1066033"/>
                  </a:moveTo>
                  <a:cubicBezTo>
                    <a:pt x="937914" y="1066033"/>
                    <a:pt x="947584" y="1078121"/>
                    <a:pt x="947584" y="1090206"/>
                  </a:cubicBezTo>
                  <a:cubicBezTo>
                    <a:pt x="947584" y="1104710"/>
                    <a:pt x="935498" y="1114379"/>
                    <a:pt x="923411" y="1114379"/>
                  </a:cubicBezTo>
                  <a:cubicBezTo>
                    <a:pt x="908907" y="1114379"/>
                    <a:pt x="899238" y="1104710"/>
                    <a:pt x="899238" y="1090206"/>
                  </a:cubicBezTo>
                  <a:cubicBezTo>
                    <a:pt x="899238" y="1075703"/>
                    <a:pt x="911325" y="1066033"/>
                    <a:pt x="923411" y="1066033"/>
                  </a:cubicBezTo>
                  <a:close/>
                  <a:moveTo>
                    <a:pt x="705853" y="1066033"/>
                  </a:moveTo>
                  <a:cubicBezTo>
                    <a:pt x="720357" y="1066033"/>
                    <a:pt x="730026" y="1078121"/>
                    <a:pt x="730026" y="1090206"/>
                  </a:cubicBezTo>
                  <a:cubicBezTo>
                    <a:pt x="730026" y="1104710"/>
                    <a:pt x="717941" y="1114379"/>
                    <a:pt x="705853" y="1114379"/>
                  </a:cubicBezTo>
                  <a:cubicBezTo>
                    <a:pt x="691349" y="1114379"/>
                    <a:pt x="681680" y="1104710"/>
                    <a:pt x="681680" y="1090206"/>
                  </a:cubicBezTo>
                  <a:cubicBezTo>
                    <a:pt x="681680" y="1075703"/>
                    <a:pt x="693768" y="1066033"/>
                    <a:pt x="705853" y="1066033"/>
                  </a:cubicBezTo>
                  <a:close/>
                  <a:moveTo>
                    <a:pt x="488296" y="1066033"/>
                  </a:moveTo>
                  <a:cubicBezTo>
                    <a:pt x="502799" y="1066033"/>
                    <a:pt x="512469" y="1078121"/>
                    <a:pt x="512469" y="1090206"/>
                  </a:cubicBezTo>
                  <a:cubicBezTo>
                    <a:pt x="512469" y="1104710"/>
                    <a:pt x="500383" y="1114379"/>
                    <a:pt x="488296" y="1114379"/>
                  </a:cubicBezTo>
                  <a:cubicBezTo>
                    <a:pt x="473792" y="1114379"/>
                    <a:pt x="464123" y="1104710"/>
                    <a:pt x="464123" y="1090206"/>
                  </a:cubicBezTo>
                  <a:cubicBezTo>
                    <a:pt x="464123" y="1075703"/>
                    <a:pt x="476210" y="1066033"/>
                    <a:pt x="488296" y="1066033"/>
                  </a:cubicBezTo>
                  <a:close/>
                  <a:moveTo>
                    <a:pt x="270738" y="1066033"/>
                  </a:moveTo>
                  <a:cubicBezTo>
                    <a:pt x="285242" y="1066033"/>
                    <a:pt x="294911" y="1078121"/>
                    <a:pt x="294911" y="1090206"/>
                  </a:cubicBezTo>
                  <a:cubicBezTo>
                    <a:pt x="294911" y="1104710"/>
                    <a:pt x="282826" y="1114379"/>
                    <a:pt x="270738" y="1114379"/>
                  </a:cubicBezTo>
                  <a:cubicBezTo>
                    <a:pt x="256234" y="1114379"/>
                    <a:pt x="246565" y="1104710"/>
                    <a:pt x="246565" y="1090206"/>
                  </a:cubicBezTo>
                  <a:cubicBezTo>
                    <a:pt x="246565" y="1075703"/>
                    <a:pt x="258653" y="1066033"/>
                    <a:pt x="270738" y="1066033"/>
                  </a:cubicBezTo>
                  <a:close/>
                  <a:moveTo>
                    <a:pt x="53183" y="1066033"/>
                  </a:moveTo>
                  <a:cubicBezTo>
                    <a:pt x="67687" y="1066033"/>
                    <a:pt x="77356" y="1078121"/>
                    <a:pt x="77356" y="1090206"/>
                  </a:cubicBezTo>
                  <a:cubicBezTo>
                    <a:pt x="77356" y="1104710"/>
                    <a:pt x="65271" y="1114379"/>
                    <a:pt x="53183" y="1114379"/>
                  </a:cubicBezTo>
                  <a:cubicBezTo>
                    <a:pt x="38679" y="1114379"/>
                    <a:pt x="29010" y="1104710"/>
                    <a:pt x="29010" y="1090206"/>
                  </a:cubicBezTo>
                  <a:cubicBezTo>
                    <a:pt x="29010" y="1075703"/>
                    <a:pt x="41098" y="1066033"/>
                    <a:pt x="53183" y="1066033"/>
                  </a:cubicBezTo>
                  <a:close/>
                  <a:moveTo>
                    <a:pt x="2446316" y="855726"/>
                  </a:moveTo>
                  <a:cubicBezTo>
                    <a:pt x="2455985" y="855726"/>
                    <a:pt x="2465654" y="865396"/>
                    <a:pt x="2465654" y="875065"/>
                  </a:cubicBezTo>
                  <a:cubicBezTo>
                    <a:pt x="2465654" y="884734"/>
                    <a:pt x="2455985" y="894403"/>
                    <a:pt x="2446316" y="894403"/>
                  </a:cubicBezTo>
                  <a:cubicBezTo>
                    <a:pt x="2434228" y="894403"/>
                    <a:pt x="2426977" y="884734"/>
                    <a:pt x="2426977" y="875065"/>
                  </a:cubicBezTo>
                  <a:cubicBezTo>
                    <a:pt x="2426977" y="865396"/>
                    <a:pt x="2436647" y="855726"/>
                    <a:pt x="2446316" y="855726"/>
                  </a:cubicBezTo>
                  <a:close/>
                  <a:moveTo>
                    <a:pt x="2228758" y="855726"/>
                  </a:moveTo>
                  <a:cubicBezTo>
                    <a:pt x="2238427" y="855726"/>
                    <a:pt x="2248097" y="865396"/>
                    <a:pt x="2248097" y="875065"/>
                  </a:cubicBezTo>
                  <a:cubicBezTo>
                    <a:pt x="2248097" y="884734"/>
                    <a:pt x="2238427" y="894403"/>
                    <a:pt x="2228758" y="894403"/>
                  </a:cubicBezTo>
                  <a:cubicBezTo>
                    <a:pt x="2216670" y="894403"/>
                    <a:pt x="2209420" y="884734"/>
                    <a:pt x="2209420" y="875065"/>
                  </a:cubicBezTo>
                  <a:cubicBezTo>
                    <a:pt x="2209420" y="865396"/>
                    <a:pt x="2219089" y="855726"/>
                    <a:pt x="2228758" y="855726"/>
                  </a:cubicBezTo>
                  <a:close/>
                  <a:moveTo>
                    <a:pt x="2011201" y="855726"/>
                  </a:moveTo>
                  <a:cubicBezTo>
                    <a:pt x="2020870" y="855726"/>
                    <a:pt x="2030539" y="865396"/>
                    <a:pt x="2030539" y="875065"/>
                  </a:cubicBezTo>
                  <a:cubicBezTo>
                    <a:pt x="2030539" y="884734"/>
                    <a:pt x="2020870" y="894403"/>
                    <a:pt x="2011201" y="894403"/>
                  </a:cubicBezTo>
                  <a:cubicBezTo>
                    <a:pt x="1999113" y="894403"/>
                    <a:pt x="1991862" y="884734"/>
                    <a:pt x="1991862" y="875065"/>
                  </a:cubicBezTo>
                  <a:cubicBezTo>
                    <a:pt x="1991862" y="865396"/>
                    <a:pt x="2001532" y="855726"/>
                    <a:pt x="2011201" y="855726"/>
                  </a:cubicBezTo>
                  <a:close/>
                  <a:moveTo>
                    <a:pt x="1793643" y="855726"/>
                  </a:moveTo>
                  <a:cubicBezTo>
                    <a:pt x="1803312" y="855726"/>
                    <a:pt x="1812982" y="865396"/>
                    <a:pt x="1812982" y="875065"/>
                  </a:cubicBezTo>
                  <a:cubicBezTo>
                    <a:pt x="1812982" y="884734"/>
                    <a:pt x="1803312" y="894403"/>
                    <a:pt x="1793643" y="894403"/>
                  </a:cubicBezTo>
                  <a:cubicBezTo>
                    <a:pt x="1781555" y="894403"/>
                    <a:pt x="1774305" y="884734"/>
                    <a:pt x="1774305" y="875065"/>
                  </a:cubicBezTo>
                  <a:cubicBezTo>
                    <a:pt x="1774305" y="865396"/>
                    <a:pt x="1783974" y="855726"/>
                    <a:pt x="1793643" y="855726"/>
                  </a:cubicBezTo>
                  <a:close/>
                  <a:moveTo>
                    <a:pt x="1576086" y="855726"/>
                  </a:moveTo>
                  <a:cubicBezTo>
                    <a:pt x="1585755" y="855726"/>
                    <a:pt x="1595424" y="865396"/>
                    <a:pt x="1595424" y="875065"/>
                  </a:cubicBezTo>
                  <a:cubicBezTo>
                    <a:pt x="1595424" y="884734"/>
                    <a:pt x="1585755" y="894403"/>
                    <a:pt x="1576086" y="894403"/>
                  </a:cubicBezTo>
                  <a:cubicBezTo>
                    <a:pt x="1563998" y="894403"/>
                    <a:pt x="1556747" y="884734"/>
                    <a:pt x="1556747" y="875065"/>
                  </a:cubicBezTo>
                  <a:cubicBezTo>
                    <a:pt x="1556747" y="865396"/>
                    <a:pt x="1566417" y="855726"/>
                    <a:pt x="1576086" y="855726"/>
                  </a:cubicBezTo>
                  <a:close/>
                  <a:moveTo>
                    <a:pt x="1358528" y="855726"/>
                  </a:moveTo>
                  <a:cubicBezTo>
                    <a:pt x="1368197" y="855726"/>
                    <a:pt x="1377867" y="865396"/>
                    <a:pt x="1377867" y="875065"/>
                  </a:cubicBezTo>
                  <a:cubicBezTo>
                    <a:pt x="1377867" y="884734"/>
                    <a:pt x="1368197" y="894403"/>
                    <a:pt x="1358528" y="894403"/>
                  </a:cubicBezTo>
                  <a:cubicBezTo>
                    <a:pt x="1346440" y="894403"/>
                    <a:pt x="1339190" y="884734"/>
                    <a:pt x="1339190" y="875065"/>
                  </a:cubicBezTo>
                  <a:cubicBezTo>
                    <a:pt x="1339190" y="865396"/>
                    <a:pt x="1348859" y="855726"/>
                    <a:pt x="1358528" y="855726"/>
                  </a:cubicBezTo>
                  <a:close/>
                  <a:moveTo>
                    <a:pt x="1140971" y="855726"/>
                  </a:moveTo>
                  <a:cubicBezTo>
                    <a:pt x="1150640" y="855726"/>
                    <a:pt x="1160309" y="865396"/>
                    <a:pt x="1160309" y="875065"/>
                  </a:cubicBezTo>
                  <a:cubicBezTo>
                    <a:pt x="1160309" y="884734"/>
                    <a:pt x="1150640" y="894403"/>
                    <a:pt x="1140971" y="894403"/>
                  </a:cubicBezTo>
                  <a:cubicBezTo>
                    <a:pt x="1128883" y="894403"/>
                    <a:pt x="1121632" y="884734"/>
                    <a:pt x="1121632" y="875065"/>
                  </a:cubicBezTo>
                  <a:cubicBezTo>
                    <a:pt x="1121632" y="865396"/>
                    <a:pt x="1131301" y="855726"/>
                    <a:pt x="1140971" y="855726"/>
                  </a:cubicBezTo>
                  <a:close/>
                  <a:moveTo>
                    <a:pt x="923413" y="855726"/>
                  </a:moveTo>
                  <a:cubicBezTo>
                    <a:pt x="933082" y="855726"/>
                    <a:pt x="942752" y="865396"/>
                    <a:pt x="942752" y="875065"/>
                  </a:cubicBezTo>
                  <a:cubicBezTo>
                    <a:pt x="942752" y="884734"/>
                    <a:pt x="933082" y="894403"/>
                    <a:pt x="923413" y="894403"/>
                  </a:cubicBezTo>
                  <a:cubicBezTo>
                    <a:pt x="911325" y="894403"/>
                    <a:pt x="904075" y="884734"/>
                    <a:pt x="904075" y="875065"/>
                  </a:cubicBezTo>
                  <a:cubicBezTo>
                    <a:pt x="904075" y="865396"/>
                    <a:pt x="913744" y="855726"/>
                    <a:pt x="923413" y="855726"/>
                  </a:cubicBezTo>
                  <a:close/>
                  <a:moveTo>
                    <a:pt x="705856" y="855726"/>
                  </a:moveTo>
                  <a:cubicBezTo>
                    <a:pt x="715525" y="855726"/>
                    <a:pt x="725194" y="865396"/>
                    <a:pt x="725194" y="875065"/>
                  </a:cubicBezTo>
                  <a:cubicBezTo>
                    <a:pt x="725194" y="884734"/>
                    <a:pt x="715525" y="894403"/>
                    <a:pt x="705856" y="894403"/>
                  </a:cubicBezTo>
                  <a:cubicBezTo>
                    <a:pt x="693768" y="894403"/>
                    <a:pt x="686517" y="884734"/>
                    <a:pt x="686517" y="875065"/>
                  </a:cubicBezTo>
                  <a:cubicBezTo>
                    <a:pt x="686517" y="865396"/>
                    <a:pt x="696186" y="855726"/>
                    <a:pt x="705856" y="855726"/>
                  </a:cubicBezTo>
                  <a:close/>
                  <a:moveTo>
                    <a:pt x="488298" y="855726"/>
                  </a:moveTo>
                  <a:cubicBezTo>
                    <a:pt x="497967" y="855726"/>
                    <a:pt x="507637" y="865396"/>
                    <a:pt x="507637" y="875065"/>
                  </a:cubicBezTo>
                  <a:cubicBezTo>
                    <a:pt x="507637" y="884734"/>
                    <a:pt x="497967" y="894403"/>
                    <a:pt x="488298" y="894403"/>
                  </a:cubicBezTo>
                  <a:cubicBezTo>
                    <a:pt x="476210" y="894403"/>
                    <a:pt x="468960" y="884734"/>
                    <a:pt x="468960" y="875065"/>
                  </a:cubicBezTo>
                  <a:cubicBezTo>
                    <a:pt x="468960" y="865396"/>
                    <a:pt x="478629" y="855726"/>
                    <a:pt x="488298" y="855726"/>
                  </a:cubicBezTo>
                  <a:close/>
                  <a:moveTo>
                    <a:pt x="270741" y="855726"/>
                  </a:moveTo>
                  <a:cubicBezTo>
                    <a:pt x="280410" y="855726"/>
                    <a:pt x="290079" y="865396"/>
                    <a:pt x="290079" y="875065"/>
                  </a:cubicBezTo>
                  <a:cubicBezTo>
                    <a:pt x="290079" y="884734"/>
                    <a:pt x="280410" y="894403"/>
                    <a:pt x="270741" y="894403"/>
                  </a:cubicBezTo>
                  <a:cubicBezTo>
                    <a:pt x="258653" y="894403"/>
                    <a:pt x="251402" y="884734"/>
                    <a:pt x="251402" y="875065"/>
                  </a:cubicBezTo>
                  <a:cubicBezTo>
                    <a:pt x="251402" y="865396"/>
                    <a:pt x="261071" y="855726"/>
                    <a:pt x="270741" y="855726"/>
                  </a:cubicBezTo>
                  <a:close/>
                  <a:moveTo>
                    <a:pt x="53180" y="855726"/>
                  </a:moveTo>
                  <a:cubicBezTo>
                    <a:pt x="62850" y="855726"/>
                    <a:pt x="72519" y="865396"/>
                    <a:pt x="72519" y="875065"/>
                  </a:cubicBezTo>
                  <a:cubicBezTo>
                    <a:pt x="72519" y="884734"/>
                    <a:pt x="62850" y="894403"/>
                    <a:pt x="53180" y="894403"/>
                  </a:cubicBezTo>
                  <a:cubicBezTo>
                    <a:pt x="41095" y="894403"/>
                    <a:pt x="33842" y="884734"/>
                    <a:pt x="33842" y="875065"/>
                  </a:cubicBezTo>
                  <a:cubicBezTo>
                    <a:pt x="33842" y="865396"/>
                    <a:pt x="43511" y="855726"/>
                    <a:pt x="53180" y="855726"/>
                  </a:cubicBezTo>
                  <a:close/>
                  <a:moveTo>
                    <a:pt x="2446316" y="643006"/>
                  </a:moveTo>
                  <a:cubicBezTo>
                    <a:pt x="2453566" y="643006"/>
                    <a:pt x="2460820" y="647841"/>
                    <a:pt x="2460820" y="657510"/>
                  </a:cubicBezTo>
                  <a:cubicBezTo>
                    <a:pt x="2460820" y="664763"/>
                    <a:pt x="2455985" y="672014"/>
                    <a:pt x="2446316" y="672014"/>
                  </a:cubicBezTo>
                  <a:cubicBezTo>
                    <a:pt x="2436647" y="672014"/>
                    <a:pt x="2429393" y="664763"/>
                    <a:pt x="2431812" y="657510"/>
                  </a:cubicBezTo>
                  <a:cubicBezTo>
                    <a:pt x="2431812" y="650257"/>
                    <a:pt x="2436647" y="643006"/>
                    <a:pt x="2446316" y="643006"/>
                  </a:cubicBezTo>
                  <a:close/>
                  <a:moveTo>
                    <a:pt x="2228758" y="643006"/>
                  </a:moveTo>
                  <a:cubicBezTo>
                    <a:pt x="2236009" y="643006"/>
                    <a:pt x="2243262" y="647841"/>
                    <a:pt x="2243262" y="657510"/>
                  </a:cubicBezTo>
                  <a:cubicBezTo>
                    <a:pt x="2243262" y="664763"/>
                    <a:pt x="2238427" y="672014"/>
                    <a:pt x="2228758" y="672014"/>
                  </a:cubicBezTo>
                  <a:cubicBezTo>
                    <a:pt x="2219089" y="672014"/>
                    <a:pt x="2211836" y="664763"/>
                    <a:pt x="2214254" y="657510"/>
                  </a:cubicBezTo>
                  <a:cubicBezTo>
                    <a:pt x="2214254" y="650257"/>
                    <a:pt x="2219089" y="643006"/>
                    <a:pt x="2228758" y="643006"/>
                  </a:cubicBezTo>
                  <a:close/>
                  <a:moveTo>
                    <a:pt x="2011201" y="643006"/>
                  </a:moveTo>
                  <a:cubicBezTo>
                    <a:pt x="2018451" y="643006"/>
                    <a:pt x="2025705" y="647841"/>
                    <a:pt x="2025705" y="657510"/>
                  </a:cubicBezTo>
                  <a:cubicBezTo>
                    <a:pt x="2025705" y="664763"/>
                    <a:pt x="2020870" y="672014"/>
                    <a:pt x="2011201" y="672014"/>
                  </a:cubicBezTo>
                  <a:cubicBezTo>
                    <a:pt x="2001532" y="672014"/>
                    <a:pt x="1994278" y="664763"/>
                    <a:pt x="1996697" y="657510"/>
                  </a:cubicBezTo>
                  <a:cubicBezTo>
                    <a:pt x="1996697" y="650257"/>
                    <a:pt x="2001532" y="643006"/>
                    <a:pt x="2011201" y="643006"/>
                  </a:cubicBezTo>
                  <a:close/>
                  <a:moveTo>
                    <a:pt x="1793643" y="643006"/>
                  </a:moveTo>
                  <a:cubicBezTo>
                    <a:pt x="1800894" y="643006"/>
                    <a:pt x="1808147" y="647841"/>
                    <a:pt x="1808147" y="657510"/>
                  </a:cubicBezTo>
                  <a:cubicBezTo>
                    <a:pt x="1808147" y="664763"/>
                    <a:pt x="1803312" y="672014"/>
                    <a:pt x="1793643" y="672014"/>
                  </a:cubicBezTo>
                  <a:cubicBezTo>
                    <a:pt x="1783974" y="672014"/>
                    <a:pt x="1776721" y="664763"/>
                    <a:pt x="1779139" y="657510"/>
                  </a:cubicBezTo>
                  <a:cubicBezTo>
                    <a:pt x="1779139" y="650257"/>
                    <a:pt x="1783974" y="643006"/>
                    <a:pt x="1793643" y="643006"/>
                  </a:cubicBezTo>
                  <a:close/>
                  <a:moveTo>
                    <a:pt x="1576086" y="643006"/>
                  </a:moveTo>
                  <a:cubicBezTo>
                    <a:pt x="1583336" y="643006"/>
                    <a:pt x="1590590" y="647841"/>
                    <a:pt x="1590590" y="657510"/>
                  </a:cubicBezTo>
                  <a:cubicBezTo>
                    <a:pt x="1590590" y="664763"/>
                    <a:pt x="1585755" y="672014"/>
                    <a:pt x="1576086" y="672014"/>
                  </a:cubicBezTo>
                  <a:cubicBezTo>
                    <a:pt x="1566417" y="672014"/>
                    <a:pt x="1559163" y="664763"/>
                    <a:pt x="1561582" y="657510"/>
                  </a:cubicBezTo>
                  <a:cubicBezTo>
                    <a:pt x="1561582" y="650257"/>
                    <a:pt x="1566417" y="643006"/>
                    <a:pt x="1576086" y="643006"/>
                  </a:cubicBezTo>
                  <a:close/>
                  <a:moveTo>
                    <a:pt x="1358528" y="643006"/>
                  </a:moveTo>
                  <a:cubicBezTo>
                    <a:pt x="1365779" y="643006"/>
                    <a:pt x="1373032" y="647841"/>
                    <a:pt x="1373032" y="657510"/>
                  </a:cubicBezTo>
                  <a:cubicBezTo>
                    <a:pt x="1373032" y="664763"/>
                    <a:pt x="1368197" y="672014"/>
                    <a:pt x="1358528" y="672014"/>
                  </a:cubicBezTo>
                  <a:cubicBezTo>
                    <a:pt x="1348859" y="672014"/>
                    <a:pt x="1341606" y="664763"/>
                    <a:pt x="1344024" y="657510"/>
                  </a:cubicBezTo>
                  <a:cubicBezTo>
                    <a:pt x="1344024" y="650257"/>
                    <a:pt x="1348859" y="643006"/>
                    <a:pt x="1358528" y="643006"/>
                  </a:cubicBezTo>
                  <a:close/>
                  <a:moveTo>
                    <a:pt x="1140971" y="643006"/>
                  </a:moveTo>
                  <a:cubicBezTo>
                    <a:pt x="1148221" y="643006"/>
                    <a:pt x="1155475" y="647841"/>
                    <a:pt x="1155475" y="657510"/>
                  </a:cubicBezTo>
                  <a:cubicBezTo>
                    <a:pt x="1155475" y="664763"/>
                    <a:pt x="1150640" y="672014"/>
                    <a:pt x="1140971" y="672014"/>
                  </a:cubicBezTo>
                  <a:cubicBezTo>
                    <a:pt x="1131301" y="672014"/>
                    <a:pt x="1124048" y="664763"/>
                    <a:pt x="1126467" y="657510"/>
                  </a:cubicBezTo>
                  <a:cubicBezTo>
                    <a:pt x="1126467" y="650257"/>
                    <a:pt x="1131301" y="643006"/>
                    <a:pt x="1140971" y="643006"/>
                  </a:cubicBezTo>
                  <a:close/>
                  <a:moveTo>
                    <a:pt x="923413" y="643006"/>
                  </a:moveTo>
                  <a:cubicBezTo>
                    <a:pt x="930664" y="643006"/>
                    <a:pt x="937917" y="647841"/>
                    <a:pt x="937917" y="657510"/>
                  </a:cubicBezTo>
                  <a:cubicBezTo>
                    <a:pt x="937917" y="664763"/>
                    <a:pt x="933082" y="672014"/>
                    <a:pt x="923413" y="672014"/>
                  </a:cubicBezTo>
                  <a:cubicBezTo>
                    <a:pt x="913744" y="672014"/>
                    <a:pt x="906491" y="664763"/>
                    <a:pt x="908909" y="657510"/>
                  </a:cubicBezTo>
                  <a:cubicBezTo>
                    <a:pt x="908909" y="650257"/>
                    <a:pt x="913744" y="643006"/>
                    <a:pt x="923413" y="643006"/>
                  </a:cubicBezTo>
                  <a:close/>
                  <a:moveTo>
                    <a:pt x="705856" y="643006"/>
                  </a:moveTo>
                  <a:cubicBezTo>
                    <a:pt x="713106" y="643006"/>
                    <a:pt x="720359" y="647841"/>
                    <a:pt x="720359" y="657510"/>
                  </a:cubicBezTo>
                  <a:cubicBezTo>
                    <a:pt x="720359" y="664763"/>
                    <a:pt x="715525" y="672014"/>
                    <a:pt x="705856" y="672014"/>
                  </a:cubicBezTo>
                  <a:cubicBezTo>
                    <a:pt x="696186" y="672014"/>
                    <a:pt x="688933" y="664763"/>
                    <a:pt x="691352" y="657510"/>
                  </a:cubicBezTo>
                  <a:cubicBezTo>
                    <a:pt x="691352" y="650257"/>
                    <a:pt x="696186" y="643006"/>
                    <a:pt x="705856" y="643006"/>
                  </a:cubicBezTo>
                  <a:close/>
                  <a:moveTo>
                    <a:pt x="488298" y="643006"/>
                  </a:moveTo>
                  <a:cubicBezTo>
                    <a:pt x="495549" y="643006"/>
                    <a:pt x="502802" y="647841"/>
                    <a:pt x="502802" y="657510"/>
                  </a:cubicBezTo>
                  <a:cubicBezTo>
                    <a:pt x="502802" y="664763"/>
                    <a:pt x="497967" y="672014"/>
                    <a:pt x="488298" y="672014"/>
                  </a:cubicBezTo>
                  <a:cubicBezTo>
                    <a:pt x="478629" y="672014"/>
                    <a:pt x="471376" y="664763"/>
                    <a:pt x="473794" y="657510"/>
                  </a:cubicBezTo>
                  <a:cubicBezTo>
                    <a:pt x="473794" y="650257"/>
                    <a:pt x="478629" y="643006"/>
                    <a:pt x="488298" y="643006"/>
                  </a:cubicBezTo>
                  <a:close/>
                  <a:moveTo>
                    <a:pt x="270741" y="643006"/>
                  </a:moveTo>
                  <a:cubicBezTo>
                    <a:pt x="277991" y="643006"/>
                    <a:pt x="285244" y="647841"/>
                    <a:pt x="285244" y="657510"/>
                  </a:cubicBezTo>
                  <a:cubicBezTo>
                    <a:pt x="285244" y="664763"/>
                    <a:pt x="280410" y="672014"/>
                    <a:pt x="270741" y="672014"/>
                  </a:cubicBezTo>
                  <a:cubicBezTo>
                    <a:pt x="261071" y="672014"/>
                    <a:pt x="253818" y="664763"/>
                    <a:pt x="256237" y="657510"/>
                  </a:cubicBezTo>
                  <a:cubicBezTo>
                    <a:pt x="256237" y="650257"/>
                    <a:pt x="261071" y="643006"/>
                    <a:pt x="270741" y="643006"/>
                  </a:cubicBezTo>
                  <a:close/>
                  <a:moveTo>
                    <a:pt x="53183" y="643006"/>
                  </a:moveTo>
                  <a:cubicBezTo>
                    <a:pt x="60434" y="643006"/>
                    <a:pt x="67687" y="647841"/>
                    <a:pt x="67687" y="657510"/>
                  </a:cubicBezTo>
                  <a:cubicBezTo>
                    <a:pt x="67687" y="664763"/>
                    <a:pt x="62852" y="672014"/>
                    <a:pt x="53183" y="672014"/>
                  </a:cubicBezTo>
                  <a:cubicBezTo>
                    <a:pt x="43514" y="672014"/>
                    <a:pt x="36261" y="664763"/>
                    <a:pt x="38679" y="657510"/>
                  </a:cubicBezTo>
                  <a:cubicBezTo>
                    <a:pt x="38679" y="650257"/>
                    <a:pt x="43514" y="643006"/>
                    <a:pt x="53183" y="643006"/>
                  </a:cubicBezTo>
                  <a:close/>
                  <a:moveTo>
                    <a:pt x="2446313" y="427865"/>
                  </a:moveTo>
                  <a:cubicBezTo>
                    <a:pt x="2453566" y="427865"/>
                    <a:pt x="2458401" y="432699"/>
                    <a:pt x="2458401" y="439952"/>
                  </a:cubicBezTo>
                  <a:cubicBezTo>
                    <a:pt x="2458401" y="447203"/>
                    <a:pt x="2453566" y="452038"/>
                    <a:pt x="2446313" y="452038"/>
                  </a:cubicBezTo>
                  <a:cubicBezTo>
                    <a:pt x="2439063" y="452038"/>
                    <a:pt x="2431809" y="447203"/>
                    <a:pt x="2434228" y="439952"/>
                  </a:cubicBezTo>
                  <a:cubicBezTo>
                    <a:pt x="2434228" y="432699"/>
                    <a:pt x="2439063" y="427865"/>
                    <a:pt x="2446313" y="427865"/>
                  </a:cubicBezTo>
                  <a:close/>
                  <a:moveTo>
                    <a:pt x="2228756" y="427865"/>
                  </a:moveTo>
                  <a:cubicBezTo>
                    <a:pt x="2236009" y="427865"/>
                    <a:pt x="2240843" y="432699"/>
                    <a:pt x="2240843" y="439952"/>
                  </a:cubicBezTo>
                  <a:cubicBezTo>
                    <a:pt x="2240843" y="447203"/>
                    <a:pt x="2236009" y="452038"/>
                    <a:pt x="2228756" y="452038"/>
                  </a:cubicBezTo>
                  <a:cubicBezTo>
                    <a:pt x="2221505" y="452038"/>
                    <a:pt x="2214252" y="447203"/>
                    <a:pt x="2216670" y="439952"/>
                  </a:cubicBezTo>
                  <a:cubicBezTo>
                    <a:pt x="2216670" y="432699"/>
                    <a:pt x="2221505" y="427865"/>
                    <a:pt x="2228756" y="427865"/>
                  </a:cubicBezTo>
                  <a:close/>
                  <a:moveTo>
                    <a:pt x="2011198" y="427865"/>
                  </a:moveTo>
                  <a:cubicBezTo>
                    <a:pt x="2018451" y="427865"/>
                    <a:pt x="2023286" y="432699"/>
                    <a:pt x="2023286" y="439952"/>
                  </a:cubicBezTo>
                  <a:cubicBezTo>
                    <a:pt x="2023286" y="447203"/>
                    <a:pt x="2018451" y="452038"/>
                    <a:pt x="2011198" y="452038"/>
                  </a:cubicBezTo>
                  <a:cubicBezTo>
                    <a:pt x="2003948" y="452038"/>
                    <a:pt x="1996694" y="447203"/>
                    <a:pt x="1999113" y="439952"/>
                  </a:cubicBezTo>
                  <a:cubicBezTo>
                    <a:pt x="1999113" y="432699"/>
                    <a:pt x="2003948" y="427865"/>
                    <a:pt x="2011198" y="427865"/>
                  </a:cubicBezTo>
                  <a:close/>
                  <a:moveTo>
                    <a:pt x="1793641" y="427865"/>
                  </a:moveTo>
                  <a:cubicBezTo>
                    <a:pt x="1800894" y="427865"/>
                    <a:pt x="1805729" y="432699"/>
                    <a:pt x="1805729" y="439952"/>
                  </a:cubicBezTo>
                  <a:cubicBezTo>
                    <a:pt x="1805729" y="447203"/>
                    <a:pt x="1800894" y="452038"/>
                    <a:pt x="1793641" y="452038"/>
                  </a:cubicBezTo>
                  <a:cubicBezTo>
                    <a:pt x="1786390" y="452038"/>
                    <a:pt x="1779137" y="447203"/>
                    <a:pt x="1781555" y="439952"/>
                  </a:cubicBezTo>
                  <a:cubicBezTo>
                    <a:pt x="1781555" y="432699"/>
                    <a:pt x="1786390" y="427865"/>
                    <a:pt x="1793641" y="427865"/>
                  </a:cubicBezTo>
                  <a:close/>
                  <a:moveTo>
                    <a:pt x="1576083" y="427865"/>
                  </a:moveTo>
                  <a:cubicBezTo>
                    <a:pt x="1583336" y="427865"/>
                    <a:pt x="1588171" y="432699"/>
                    <a:pt x="1588171" y="439952"/>
                  </a:cubicBezTo>
                  <a:cubicBezTo>
                    <a:pt x="1588171" y="447203"/>
                    <a:pt x="1583336" y="452038"/>
                    <a:pt x="1576083" y="452038"/>
                  </a:cubicBezTo>
                  <a:cubicBezTo>
                    <a:pt x="1568833" y="452038"/>
                    <a:pt x="1561579" y="447203"/>
                    <a:pt x="1563998" y="439952"/>
                  </a:cubicBezTo>
                  <a:cubicBezTo>
                    <a:pt x="1563998" y="432699"/>
                    <a:pt x="1568833" y="427865"/>
                    <a:pt x="1576083" y="427865"/>
                  </a:cubicBezTo>
                  <a:close/>
                  <a:moveTo>
                    <a:pt x="1358526" y="427865"/>
                  </a:moveTo>
                  <a:cubicBezTo>
                    <a:pt x="1365779" y="427865"/>
                    <a:pt x="1370613" y="432699"/>
                    <a:pt x="1370613" y="439952"/>
                  </a:cubicBezTo>
                  <a:cubicBezTo>
                    <a:pt x="1370613" y="447203"/>
                    <a:pt x="1365779" y="452038"/>
                    <a:pt x="1358526" y="452038"/>
                  </a:cubicBezTo>
                  <a:cubicBezTo>
                    <a:pt x="1351275" y="452038"/>
                    <a:pt x="1344022" y="447203"/>
                    <a:pt x="1346440" y="439952"/>
                  </a:cubicBezTo>
                  <a:cubicBezTo>
                    <a:pt x="1346440" y="432699"/>
                    <a:pt x="1351275" y="427865"/>
                    <a:pt x="1358526" y="427865"/>
                  </a:cubicBezTo>
                  <a:close/>
                  <a:moveTo>
                    <a:pt x="1140968" y="427865"/>
                  </a:moveTo>
                  <a:cubicBezTo>
                    <a:pt x="1148221" y="427865"/>
                    <a:pt x="1153056" y="432699"/>
                    <a:pt x="1153056" y="439952"/>
                  </a:cubicBezTo>
                  <a:cubicBezTo>
                    <a:pt x="1153056" y="447203"/>
                    <a:pt x="1148221" y="452038"/>
                    <a:pt x="1140968" y="452038"/>
                  </a:cubicBezTo>
                  <a:cubicBezTo>
                    <a:pt x="1133718" y="452038"/>
                    <a:pt x="1126464" y="447203"/>
                    <a:pt x="1128883" y="439952"/>
                  </a:cubicBezTo>
                  <a:cubicBezTo>
                    <a:pt x="1128883" y="432699"/>
                    <a:pt x="1133718" y="427865"/>
                    <a:pt x="1140968" y="427865"/>
                  </a:cubicBezTo>
                  <a:close/>
                  <a:moveTo>
                    <a:pt x="923411" y="427865"/>
                  </a:moveTo>
                  <a:cubicBezTo>
                    <a:pt x="930664" y="427865"/>
                    <a:pt x="935498" y="432699"/>
                    <a:pt x="935498" y="439952"/>
                  </a:cubicBezTo>
                  <a:cubicBezTo>
                    <a:pt x="935498" y="447203"/>
                    <a:pt x="930664" y="452038"/>
                    <a:pt x="923411" y="452038"/>
                  </a:cubicBezTo>
                  <a:cubicBezTo>
                    <a:pt x="916160" y="452038"/>
                    <a:pt x="908907" y="447203"/>
                    <a:pt x="911325" y="439952"/>
                  </a:cubicBezTo>
                  <a:cubicBezTo>
                    <a:pt x="911325" y="432699"/>
                    <a:pt x="916160" y="427865"/>
                    <a:pt x="923411" y="427865"/>
                  </a:cubicBezTo>
                  <a:close/>
                  <a:moveTo>
                    <a:pt x="705853" y="427865"/>
                  </a:moveTo>
                  <a:cubicBezTo>
                    <a:pt x="713106" y="427865"/>
                    <a:pt x="717941" y="432699"/>
                    <a:pt x="717941" y="439952"/>
                  </a:cubicBezTo>
                  <a:cubicBezTo>
                    <a:pt x="717941" y="447203"/>
                    <a:pt x="713106" y="452038"/>
                    <a:pt x="705853" y="452038"/>
                  </a:cubicBezTo>
                  <a:cubicBezTo>
                    <a:pt x="698602" y="452038"/>
                    <a:pt x="691349" y="447203"/>
                    <a:pt x="693768" y="439952"/>
                  </a:cubicBezTo>
                  <a:cubicBezTo>
                    <a:pt x="693768" y="432699"/>
                    <a:pt x="698602" y="427865"/>
                    <a:pt x="705853" y="427865"/>
                  </a:cubicBezTo>
                  <a:close/>
                  <a:moveTo>
                    <a:pt x="488296" y="427865"/>
                  </a:moveTo>
                  <a:cubicBezTo>
                    <a:pt x="495549" y="427865"/>
                    <a:pt x="500383" y="432699"/>
                    <a:pt x="500383" y="439952"/>
                  </a:cubicBezTo>
                  <a:cubicBezTo>
                    <a:pt x="500383" y="447203"/>
                    <a:pt x="495549" y="452038"/>
                    <a:pt x="488296" y="452038"/>
                  </a:cubicBezTo>
                  <a:cubicBezTo>
                    <a:pt x="481045" y="452038"/>
                    <a:pt x="473792" y="447203"/>
                    <a:pt x="476210" y="439952"/>
                  </a:cubicBezTo>
                  <a:cubicBezTo>
                    <a:pt x="476210" y="432699"/>
                    <a:pt x="481045" y="427865"/>
                    <a:pt x="488296" y="427865"/>
                  </a:cubicBezTo>
                  <a:close/>
                  <a:moveTo>
                    <a:pt x="270738" y="427865"/>
                  </a:moveTo>
                  <a:cubicBezTo>
                    <a:pt x="277991" y="427865"/>
                    <a:pt x="282826" y="432699"/>
                    <a:pt x="282826" y="439952"/>
                  </a:cubicBezTo>
                  <a:cubicBezTo>
                    <a:pt x="282826" y="447203"/>
                    <a:pt x="277991" y="452038"/>
                    <a:pt x="270738" y="452038"/>
                  </a:cubicBezTo>
                  <a:cubicBezTo>
                    <a:pt x="263487" y="452038"/>
                    <a:pt x="256234" y="447203"/>
                    <a:pt x="258653" y="439952"/>
                  </a:cubicBezTo>
                  <a:cubicBezTo>
                    <a:pt x="258653" y="432699"/>
                    <a:pt x="263487" y="427865"/>
                    <a:pt x="270738" y="427865"/>
                  </a:cubicBezTo>
                  <a:close/>
                  <a:moveTo>
                    <a:pt x="53180" y="427865"/>
                  </a:moveTo>
                  <a:cubicBezTo>
                    <a:pt x="60434" y="427865"/>
                    <a:pt x="65268" y="432699"/>
                    <a:pt x="65268" y="439952"/>
                  </a:cubicBezTo>
                  <a:cubicBezTo>
                    <a:pt x="65268" y="447203"/>
                    <a:pt x="60434" y="452038"/>
                    <a:pt x="53180" y="452038"/>
                  </a:cubicBezTo>
                  <a:cubicBezTo>
                    <a:pt x="45930" y="452038"/>
                    <a:pt x="38677" y="447203"/>
                    <a:pt x="41095" y="439952"/>
                  </a:cubicBezTo>
                  <a:cubicBezTo>
                    <a:pt x="41095" y="432699"/>
                    <a:pt x="45930" y="427865"/>
                    <a:pt x="53180" y="427865"/>
                  </a:cubicBezTo>
                  <a:close/>
                  <a:moveTo>
                    <a:pt x="2446316" y="210307"/>
                  </a:moveTo>
                  <a:cubicBezTo>
                    <a:pt x="2451150" y="210307"/>
                    <a:pt x="2455985" y="215142"/>
                    <a:pt x="2455985" y="219976"/>
                  </a:cubicBezTo>
                  <a:cubicBezTo>
                    <a:pt x="2455985" y="224811"/>
                    <a:pt x="2451150" y="229645"/>
                    <a:pt x="2446316" y="229645"/>
                  </a:cubicBezTo>
                  <a:cubicBezTo>
                    <a:pt x="2439065" y="229645"/>
                    <a:pt x="2436647" y="227227"/>
                    <a:pt x="2436647" y="219976"/>
                  </a:cubicBezTo>
                  <a:cubicBezTo>
                    <a:pt x="2436647" y="215142"/>
                    <a:pt x="2441481" y="210307"/>
                    <a:pt x="2446316" y="210307"/>
                  </a:cubicBezTo>
                  <a:close/>
                  <a:moveTo>
                    <a:pt x="2228758" y="210307"/>
                  </a:moveTo>
                  <a:cubicBezTo>
                    <a:pt x="2233593" y="210307"/>
                    <a:pt x="2238427" y="215142"/>
                    <a:pt x="2238427" y="219976"/>
                  </a:cubicBezTo>
                  <a:cubicBezTo>
                    <a:pt x="2238427" y="224811"/>
                    <a:pt x="2233593" y="229645"/>
                    <a:pt x="2228758" y="229645"/>
                  </a:cubicBezTo>
                  <a:cubicBezTo>
                    <a:pt x="2221508" y="229645"/>
                    <a:pt x="2219089" y="227227"/>
                    <a:pt x="2219089" y="219976"/>
                  </a:cubicBezTo>
                  <a:cubicBezTo>
                    <a:pt x="2219089" y="215142"/>
                    <a:pt x="2223924" y="210307"/>
                    <a:pt x="2228758" y="210307"/>
                  </a:cubicBezTo>
                  <a:close/>
                  <a:moveTo>
                    <a:pt x="2011201" y="210307"/>
                  </a:moveTo>
                  <a:cubicBezTo>
                    <a:pt x="2016035" y="210307"/>
                    <a:pt x="2020870" y="215142"/>
                    <a:pt x="2020870" y="219976"/>
                  </a:cubicBezTo>
                  <a:cubicBezTo>
                    <a:pt x="2020870" y="224811"/>
                    <a:pt x="2016035" y="229645"/>
                    <a:pt x="2011201" y="229645"/>
                  </a:cubicBezTo>
                  <a:cubicBezTo>
                    <a:pt x="2003950" y="229645"/>
                    <a:pt x="2001532" y="227227"/>
                    <a:pt x="2001532" y="219976"/>
                  </a:cubicBezTo>
                  <a:cubicBezTo>
                    <a:pt x="2001532" y="215142"/>
                    <a:pt x="2006366" y="210307"/>
                    <a:pt x="2011201" y="210307"/>
                  </a:cubicBezTo>
                  <a:close/>
                  <a:moveTo>
                    <a:pt x="1793643" y="210307"/>
                  </a:moveTo>
                  <a:cubicBezTo>
                    <a:pt x="1798478" y="210307"/>
                    <a:pt x="1803312" y="215142"/>
                    <a:pt x="1803312" y="219976"/>
                  </a:cubicBezTo>
                  <a:cubicBezTo>
                    <a:pt x="1803312" y="224811"/>
                    <a:pt x="1798478" y="229645"/>
                    <a:pt x="1793643" y="229645"/>
                  </a:cubicBezTo>
                  <a:cubicBezTo>
                    <a:pt x="1786393" y="229645"/>
                    <a:pt x="1783974" y="227227"/>
                    <a:pt x="1783974" y="219976"/>
                  </a:cubicBezTo>
                  <a:cubicBezTo>
                    <a:pt x="1783974" y="215142"/>
                    <a:pt x="1788809" y="210307"/>
                    <a:pt x="1793643" y="210307"/>
                  </a:cubicBezTo>
                  <a:close/>
                  <a:moveTo>
                    <a:pt x="1576086" y="210307"/>
                  </a:moveTo>
                  <a:cubicBezTo>
                    <a:pt x="1580920" y="210307"/>
                    <a:pt x="1585755" y="215142"/>
                    <a:pt x="1585755" y="219976"/>
                  </a:cubicBezTo>
                  <a:cubicBezTo>
                    <a:pt x="1585755" y="224811"/>
                    <a:pt x="1580920" y="229645"/>
                    <a:pt x="1576086" y="229645"/>
                  </a:cubicBezTo>
                  <a:cubicBezTo>
                    <a:pt x="1568835" y="229645"/>
                    <a:pt x="1566417" y="227227"/>
                    <a:pt x="1566417" y="219976"/>
                  </a:cubicBezTo>
                  <a:cubicBezTo>
                    <a:pt x="1566417" y="215142"/>
                    <a:pt x="1571251" y="210307"/>
                    <a:pt x="1576086" y="210307"/>
                  </a:cubicBezTo>
                  <a:close/>
                  <a:moveTo>
                    <a:pt x="1358528" y="210307"/>
                  </a:moveTo>
                  <a:cubicBezTo>
                    <a:pt x="1363363" y="210307"/>
                    <a:pt x="1368197" y="215142"/>
                    <a:pt x="1368197" y="219976"/>
                  </a:cubicBezTo>
                  <a:cubicBezTo>
                    <a:pt x="1368197" y="224811"/>
                    <a:pt x="1363363" y="229645"/>
                    <a:pt x="1358528" y="229645"/>
                  </a:cubicBezTo>
                  <a:cubicBezTo>
                    <a:pt x="1351278" y="229645"/>
                    <a:pt x="1348859" y="227227"/>
                    <a:pt x="1348859" y="219976"/>
                  </a:cubicBezTo>
                  <a:cubicBezTo>
                    <a:pt x="1348859" y="215142"/>
                    <a:pt x="1353694" y="210307"/>
                    <a:pt x="1358528" y="210307"/>
                  </a:cubicBezTo>
                  <a:close/>
                  <a:moveTo>
                    <a:pt x="1140971" y="210307"/>
                  </a:moveTo>
                  <a:cubicBezTo>
                    <a:pt x="1145805" y="210307"/>
                    <a:pt x="1150640" y="215142"/>
                    <a:pt x="1150640" y="219976"/>
                  </a:cubicBezTo>
                  <a:cubicBezTo>
                    <a:pt x="1150640" y="224811"/>
                    <a:pt x="1145805" y="229645"/>
                    <a:pt x="1140971" y="229645"/>
                  </a:cubicBezTo>
                  <a:cubicBezTo>
                    <a:pt x="1133720" y="229645"/>
                    <a:pt x="1131301" y="227227"/>
                    <a:pt x="1131301" y="219976"/>
                  </a:cubicBezTo>
                  <a:cubicBezTo>
                    <a:pt x="1131301" y="215142"/>
                    <a:pt x="1136136" y="210307"/>
                    <a:pt x="1140971" y="210307"/>
                  </a:cubicBezTo>
                  <a:close/>
                  <a:moveTo>
                    <a:pt x="923413" y="210307"/>
                  </a:moveTo>
                  <a:cubicBezTo>
                    <a:pt x="928248" y="210307"/>
                    <a:pt x="933082" y="215142"/>
                    <a:pt x="933082" y="219976"/>
                  </a:cubicBezTo>
                  <a:cubicBezTo>
                    <a:pt x="933082" y="224811"/>
                    <a:pt x="928248" y="229645"/>
                    <a:pt x="923413" y="229645"/>
                  </a:cubicBezTo>
                  <a:cubicBezTo>
                    <a:pt x="916162" y="229645"/>
                    <a:pt x="913744" y="227227"/>
                    <a:pt x="913744" y="219976"/>
                  </a:cubicBezTo>
                  <a:cubicBezTo>
                    <a:pt x="913744" y="215142"/>
                    <a:pt x="918579" y="210307"/>
                    <a:pt x="923413" y="210307"/>
                  </a:cubicBezTo>
                  <a:close/>
                  <a:moveTo>
                    <a:pt x="705856" y="210307"/>
                  </a:moveTo>
                  <a:cubicBezTo>
                    <a:pt x="710690" y="210307"/>
                    <a:pt x="715525" y="215142"/>
                    <a:pt x="715525" y="219976"/>
                  </a:cubicBezTo>
                  <a:cubicBezTo>
                    <a:pt x="715525" y="224811"/>
                    <a:pt x="710690" y="229645"/>
                    <a:pt x="705856" y="229645"/>
                  </a:cubicBezTo>
                  <a:cubicBezTo>
                    <a:pt x="698605" y="229645"/>
                    <a:pt x="696186" y="227227"/>
                    <a:pt x="696186" y="219976"/>
                  </a:cubicBezTo>
                  <a:cubicBezTo>
                    <a:pt x="696186" y="215142"/>
                    <a:pt x="701021" y="210307"/>
                    <a:pt x="705856" y="210307"/>
                  </a:cubicBezTo>
                  <a:close/>
                  <a:moveTo>
                    <a:pt x="488298" y="210307"/>
                  </a:moveTo>
                  <a:cubicBezTo>
                    <a:pt x="493133" y="210307"/>
                    <a:pt x="497967" y="215142"/>
                    <a:pt x="497967" y="219976"/>
                  </a:cubicBezTo>
                  <a:cubicBezTo>
                    <a:pt x="497967" y="224811"/>
                    <a:pt x="493133" y="229645"/>
                    <a:pt x="488298" y="229645"/>
                  </a:cubicBezTo>
                  <a:cubicBezTo>
                    <a:pt x="481047" y="229645"/>
                    <a:pt x="478629" y="227227"/>
                    <a:pt x="478629" y="219976"/>
                  </a:cubicBezTo>
                  <a:cubicBezTo>
                    <a:pt x="478629" y="215142"/>
                    <a:pt x="483464" y="210307"/>
                    <a:pt x="488298" y="210307"/>
                  </a:cubicBezTo>
                  <a:close/>
                  <a:moveTo>
                    <a:pt x="270741" y="210307"/>
                  </a:moveTo>
                  <a:cubicBezTo>
                    <a:pt x="275575" y="210307"/>
                    <a:pt x="280410" y="215142"/>
                    <a:pt x="280410" y="219976"/>
                  </a:cubicBezTo>
                  <a:cubicBezTo>
                    <a:pt x="280410" y="224811"/>
                    <a:pt x="275575" y="229645"/>
                    <a:pt x="270741" y="229645"/>
                  </a:cubicBezTo>
                  <a:cubicBezTo>
                    <a:pt x="263490" y="229645"/>
                    <a:pt x="261071" y="227227"/>
                    <a:pt x="261071" y="219976"/>
                  </a:cubicBezTo>
                  <a:cubicBezTo>
                    <a:pt x="261071" y="215142"/>
                    <a:pt x="265906" y="210307"/>
                    <a:pt x="270741" y="210307"/>
                  </a:cubicBezTo>
                  <a:close/>
                  <a:moveTo>
                    <a:pt x="53183" y="210307"/>
                  </a:moveTo>
                  <a:cubicBezTo>
                    <a:pt x="58018" y="210307"/>
                    <a:pt x="62852" y="215142"/>
                    <a:pt x="62852" y="219976"/>
                  </a:cubicBezTo>
                  <a:cubicBezTo>
                    <a:pt x="62852" y="224811"/>
                    <a:pt x="58018" y="229645"/>
                    <a:pt x="53183" y="229645"/>
                  </a:cubicBezTo>
                  <a:cubicBezTo>
                    <a:pt x="45930" y="229645"/>
                    <a:pt x="43514" y="227227"/>
                    <a:pt x="43514" y="219976"/>
                  </a:cubicBezTo>
                  <a:cubicBezTo>
                    <a:pt x="43514" y="215142"/>
                    <a:pt x="48348" y="210307"/>
                    <a:pt x="53183" y="210307"/>
                  </a:cubicBezTo>
                  <a:close/>
                  <a:moveTo>
                    <a:pt x="2446316" y="0"/>
                  </a:moveTo>
                  <a:cubicBezTo>
                    <a:pt x="2448732" y="0"/>
                    <a:pt x="2451150" y="2419"/>
                    <a:pt x="2451150" y="4835"/>
                  </a:cubicBezTo>
                  <a:cubicBezTo>
                    <a:pt x="2451150" y="7251"/>
                    <a:pt x="2448732" y="9669"/>
                    <a:pt x="2446316" y="9669"/>
                  </a:cubicBezTo>
                  <a:cubicBezTo>
                    <a:pt x="2441481" y="9669"/>
                    <a:pt x="2439063" y="7251"/>
                    <a:pt x="2441481" y="4835"/>
                  </a:cubicBezTo>
                  <a:cubicBezTo>
                    <a:pt x="2441481" y="2419"/>
                    <a:pt x="2443897" y="0"/>
                    <a:pt x="2446316" y="0"/>
                  </a:cubicBezTo>
                  <a:close/>
                  <a:moveTo>
                    <a:pt x="2228758" y="0"/>
                  </a:moveTo>
                  <a:cubicBezTo>
                    <a:pt x="2231174" y="0"/>
                    <a:pt x="2233593" y="2419"/>
                    <a:pt x="2233593" y="4835"/>
                  </a:cubicBezTo>
                  <a:cubicBezTo>
                    <a:pt x="2233593" y="7251"/>
                    <a:pt x="2231174" y="9669"/>
                    <a:pt x="2228758" y="9669"/>
                  </a:cubicBezTo>
                  <a:cubicBezTo>
                    <a:pt x="2223924" y="9669"/>
                    <a:pt x="2221505" y="7251"/>
                    <a:pt x="2223924" y="4835"/>
                  </a:cubicBezTo>
                  <a:cubicBezTo>
                    <a:pt x="2223924" y="2419"/>
                    <a:pt x="2226340" y="0"/>
                    <a:pt x="2228758" y="0"/>
                  </a:cubicBezTo>
                  <a:close/>
                  <a:moveTo>
                    <a:pt x="2011201" y="0"/>
                  </a:moveTo>
                  <a:cubicBezTo>
                    <a:pt x="2013617" y="0"/>
                    <a:pt x="2016035" y="2419"/>
                    <a:pt x="2016035" y="4835"/>
                  </a:cubicBezTo>
                  <a:cubicBezTo>
                    <a:pt x="2016035" y="7251"/>
                    <a:pt x="2013617" y="9669"/>
                    <a:pt x="2011201" y="9669"/>
                  </a:cubicBezTo>
                  <a:cubicBezTo>
                    <a:pt x="2006366" y="9669"/>
                    <a:pt x="2003948" y="7251"/>
                    <a:pt x="2006366" y="4835"/>
                  </a:cubicBezTo>
                  <a:cubicBezTo>
                    <a:pt x="2006366" y="2419"/>
                    <a:pt x="2008782" y="0"/>
                    <a:pt x="2011201" y="0"/>
                  </a:cubicBezTo>
                  <a:close/>
                  <a:moveTo>
                    <a:pt x="1793643" y="0"/>
                  </a:moveTo>
                  <a:cubicBezTo>
                    <a:pt x="1796059" y="0"/>
                    <a:pt x="1798478" y="2419"/>
                    <a:pt x="1798478" y="4835"/>
                  </a:cubicBezTo>
                  <a:cubicBezTo>
                    <a:pt x="1798478" y="7251"/>
                    <a:pt x="1796059" y="9669"/>
                    <a:pt x="1793643" y="9669"/>
                  </a:cubicBezTo>
                  <a:cubicBezTo>
                    <a:pt x="1788809" y="9669"/>
                    <a:pt x="1786390" y="7251"/>
                    <a:pt x="1788809" y="4835"/>
                  </a:cubicBezTo>
                  <a:cubicBezTo>
                    <a:pt x="1788809" y="2419"/>
                    <a:pt x="1791225" y="0"/>
                    <a:pt x="1793643" y="0"/>
                  </a:cubicBezTo>
                  <a:close/>
                  <a:moveTo>
                    <a:pt x="1576086" y="0"/>
                  </a:moveTo>
                  <a:cubicBezTo>
                    <a:pt x="1578502" y="0"/>
                    <a:pt x="1580920" y="2419"/>
                    <a:pt x="1580920" y="4835"/>
                  </a:cubicBezTo>
                  <a:cubicBezTo>
                    <a:pt x="1580920" y="7251"/>
                    <a:pt x="1578502" y="9669"/>
                    <a:pt x="1576086" y="9669"/>
                  </a:cubicBezTo>
                  <a:cubicBezTo>
                    <a:pt x="1571251" y="9669"/>
                    <a:pt x="1568833" y="7251"/>
                    <a:pt x="1571251" y="4835"/>
                  </a:cubicBezTo>
                  <a:cubicBezTo>
                    <a:pt x="1571251" y="2419"/>
                    <a:pt x="1573667" y="0"/>
                    <a:pt x="1576086" y="0"/>
                  </a:cubicBezTo>
                  <a:close/>
                  <a:moveTo>
                    <a:pt x="1358528" y="0"/>
                  </a:moveTo>
                  <a:cubicBezTo>
                    <a:pt x="1360944" y="0"/>
                    <a:pt x="1363363" y="2419"/>
                    <a:pt x="1363363" y="4835"/>
                  </a:cubicBezTo>
                  <a:cubicBezTo>
                    <a:pt x="1363363" y="7251"/>
                    <a:pt x="1360944" y="9669"/>
                    <a:pt x="1358528" y="9669"/>
                  </a:cubicBezTo>
                  <a:cubicBezTo>
                    <a:pt x="1353694" y="9669"/>
                    <a:pt x="1351275" y="7251"/>
                    <a:pt x="1353694" y="4835"/>
                  </a:cubicBezTo>
                  <a:cubicBezTo>
                    <a:pt x="1353694" y="2419"/>
                    <a:pt x="1356110" y="0"/>
                    <a:pt x="1358528" y="0"/>
                  </a:cubicBezTo>
                  <a:close/>
                  <a:moveTo>
                    <a:pt x="1140971" y="0"/>
                  </a:moveTo>
                  <a:cubicBezTo>
                    <a:pt x="1143387" y="0"/>
                    <a:pt x="1145805" y="2419"/>
                    <a:pt x="1145805" y="4835"/>
                  </a:cubicBezTo>
                  <a:cubicBezTo>
                    <a:pt x="1145805" y="7251"/>
                    <a:pt x="1143387" y="9669"/>
                    <a:pt x="1140971" y="9669"/>
                  </a:cubicBezTo>
                  <a:cubicBezTo>
                    <a:pt x="1136136" y="9669"/>
                    <a:pt x="1133718" y="7251"/>
                    <a:pt x="1136136" y="4835"/>
                  </a:cubicBezTo>
                  <a:cubicBezTo>
                    <a:pt x="1136136" y="2419"/>
                    <a:pt x="1138552" y="0"/>
                    <a:pt x="1140971" y="0"/>
                  </a:cubicBezTo>
                  <a:close/>
                  <a:moveTo>
                    <a:pt x="923413" y="0"/>
                  </a:moveTo>
                  <a:cubicBezTo>
                    <a:pt x="925829" y="0"/>
                    <a:pt x="928248" y="2419"/>
                    <a:pt x="928248" y="4835"/>
                  </a:cubicBezTo>
                  <a:cubicBezTo>
                    <a:pt x="928248" y="7251"/>
                    <a:pt x="925829" y="9669"/>
                    <a:pt x="923413" y="9669"/>
                  </a:cubicBezTo>
                  <a:cubicBezTo>
                    <a:pt x="918579" y="9669"/>
                    <a:pt x="916160" y="7251"/>
                    <a:pt x="918579" y="4835"/>
                  </a:cubicBezTo>
                  <a:cubicBezTo>
                    <a:pt x="918579" y="2419"/>
                    <a:pt x="920995" y="0"/>
                    <a:pt x="923413" y="0"/>
                  </a:cubicBezTo>
                  <a:close/>
                  <a:moveTo>
                    <a:pt x="705856" y="0"/>
                  </a:moveTo>
                  <a:cubicBezTo>
                    <a:pt x="708272" y="0"/>
                    <a:pt x="710690" y="2419"/>
                    <a:pt x="710690" y="4835"/>
                  </a:cubicBezTo>
                  <a:cubicBezTo>
                    <a:pt x="710690" y="7251"/>
                    <a:pt x="708272" y="9669"/>
                    <a:pt x="705856" y="9669"/>
                  </a:cubicBezTo>
                  <a:cubicBezTo>
                    <a:pt x="701021" y="9669"/>
                    <a:pt x="698602" y="7251"/>
                    <a:pt x="701021" y="4835"/>
                  </a:cubicBezTo>
                  <a:cubicBezTo>
                    <a:pt x="701021" y="2419"/>
                    <a:pt x="703437" y="0"/>
                    <a:pt x="705856" y="0"/>
                  </a:cubicBezTo>
                  <a:close/>
                  <a:moveTo>
                    <a:pt x="488298" y="0"/>
                  </a:moveTo>
                  <a:cubicBezTo>
                    <a:pt x="490714" y="0"/>
                    <a:pt x="493133" y="2419"/>
                    <a:pt x="493133" y="4835"/>
                  </a:cubicBezTo>
                  <a:cubicBezTo>
                    <a:pt x="493133" y="7251"/>
                    <a:pt x="490714" y="9669"/>
                    <a:pt x="488298" y="9669"/>
                  </a:cubicBezTo>
                  <a:cubicBezTo>
                    <a:pt x="483464" y="9669"/>
                    <a:pt x="481045" y="7251"/>
                    <a:pt x="483464" y="4835"/>
                  </a:cubicBezTo>
                  <a:cubicBezTo>
                    <a:pt x="483464" y="2419"/>
                    <a:pt x="485880" y="0"/>
                    <a:pt x="488298" y="0"/>
                  </a:cubicBezTo>
                  <a:close/>
                  <a:moveTo>
                    <a:pt x="270741" y="0"/>
                  </a:moveTo>
                  <a:cubicBezTo>
                    <a:pt x="273157" y="0"/>
                    <a:pt x="275575" y="2419"/>
                    <a:pt x="275575" y="4835"/>
                  </a:cubicBezTo>
                  <a:cubicBezTo>
                    <a:pt x="275575" y="7251"/>
                    <a:pt x="273157" y="9669"/>
                    <a:pt x="270741" y="9669"/>
                  </a:cubicBezTo>
                  <a:cubicBezTo>
                    <a:pt x="265906" y="9669"/>
                    <a:pt x="263487" y="7251"/>
                    <a:pt x="265906" y="4835"/>
                  </a:cubicBezTo>
                  <a:cubicBezTo>
                    <a:pt x="265906" y="2419"/>
                    <a:pt x="268322" y="0"/>
                    <a:pt x="270741" y="0"/>
                  </a:cubicBezTo>
                  <a:close/>
                  <a:moveTo>
                    <a:pt x="53183" y="0"/>
                  </a:moveTo>
                  <a:cubicBezTo>
                    <a:pt x="55599" y="0"/>
                    <a:pt x="58018" y="2419"/>
                    <a:pt x="58018" y="4835"/>
                  </a:cubicBezTo>
                  <a:cubicBezTo>
                    <a:pt x="58018" y="7251"/>
                    <a:pt x="55599" y="9669"/>
                    <a:pt x="53183" y="9669"/>
                  </a:cubicBezTo>
                  <a:cubicBezTo>
                    <a:pt x="48348" y="9669"/>
                    <a:pt x="45930" y="7251"/>
                    <a:pt x="48348" y="4835"/>
                  </a:cubicBezTo>
                  <a:cubicBezTo>
                    <a:pt x="48348" y="2419"/>
                    <a:pt x="50764" y="0"/>
                    <a:pt x="53183" y="0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DDF9D27-11B5-2546-3853-031E89A27958}"/>
              </a:ext>
            </a:extLst>
          </p:cNvPr>
          <p:cNvGrpSpPr/>
          <p:nvPr userDrawn="1"/>
        </p:nvGrpSpPr>
        <p:grpSpPr>
          <a:xfrm>
            <a:off x="4991048" y="1115561"/>
            <a:ext cx="5660571" cy="930954"/>
            <a:chOff x="4184224" y="1115561"/>
            <a:chExt cx="5660571" cy="930954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AB19607F-63C2-DA67-E5A2-56C58EC16A04}"/>
                </a:ext>
              </a:extLst>
            </p:cNvPr>
            <p:cNvSpPr/>
            <p:nvPr/>
          </p:nvSpPr>
          <p:spPr>
            <a:xfrm>
              <a:off x="4184224" y="1115561"/>
              <a:ext cx="5660571" cy="930954"/>
            </a:xfrm>
            <a:prstGeom prst="roundRect">
              <a:avLst>
                <a:gd name="adj" fmla="val 26680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0B9D8C6-1961-1E0C-132D-234860CC470F}"/>
                </a:ext>
              </a:extLst>
            </p:cNvPr>
            <p:cNvSpPr/>
            <p:nvPr/>
          </p:nvSpPr>
          <p:spPr>
            <a:xfrm>
              <a:off x="4184224" y="1115561"/>
              <a:ext cx="5660571" cy="930954"/>
            </a:xfrm>
            <a:prstGeom prst="roundRect">
              <a:avLst>
                <a:gd name="adj" fmla="val 2668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F267DAF-3236-2CF3-78D2-F53E5676448F}"/>
              </a:ext>
            </a:extLst>
          </p:cNvPr>
          <p:cNvGrpSpPr/>
          <p:nvPr userDrawn="1"/>
        </p:nvGrpSpPr>
        <p:grpSpPr>
          <a:xfrm>
            <a:off x="4991048" y="2446037"/>
            <a:ext cx="5660571" cy="930954"/>
            <a:chOff x="4184224" y="1115561"/>
            <a:chExt cx="5660571" cy="93095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2724680-6175-D601-CEB8-9CEF81D2C1AC}"/>
                </a:ext>
              </a:extLst>
            </p:cNvPr>
            <p:cNvSpPr/>
            <p:nvPr/>
          </p:nvSpPr>
          <p:spPr>
            <a:xfrm>
              <a:off x="4184224" y="1115561"/>
              <a:ext cx="5660571" cy="930954"/>
            </a:xfrm>
            <a:prstGeom prst="roundRect">
              <a:avLst>
                <a:gd name="adj" fmla="val 26680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BA648771-C0CF-CAE1-1D32-0A20833DF381}"/>
                </a:ext>
              </a:extLst>
            </p:cNvPr>
            <p:cNvSpPr/>
            <p:nvPr/>
          </p:nvSpPr>
          <p:spPr>
            <a:xfrm>
              <a:off x="4184224" y="1115561"/>
              <a:ext cx="5660571" cy="930954"/>
            </a:xfrm>
            <a:prstGeom prst="roundRect">
              <a:avLst>
                <a:gd name="adj" fmla="val 2668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1D3F76A-84D1-14C6-A5F5-D10CC0B846D5}"/>
              </a:ext>
            </a:extLst>
          </p:cNvPr>
          <p:cNvGrpSpPr/>
          <p:nvPr userDrawn="1"/>
        </p:nvGrpSpPr>
        <p:grpSpPr>
          <a:xfrm>
            <a:off x="4991048" y="3776513"/>
            <a:ext cx="5660571" cy="930954"/>
            <a:chOff x="4184224" y="1115561"/>
            <a:chExt cx="5660571" cy="93095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36E5DB9-A4AD-C6C2-55F8-4603357AD653}"/>
                </a:ext>
              </a:extLst>
            </p:cNvPr>
            <p:cNvSpPr/>
            <p:nvPr/>
          </p:nvSpPr>
          <p:spPr>
            <a:xfrm>
              <a:off x="4184224" y="1115561"/>
              <a:ext cx="5660571" cy="930954"/>
            </a:xfrm>
            <a:prstGeom prst="roundRect">
              <a:avLst>
                <a:gd name="adj" fmla="val 26680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29EB0CEE-3024-14CD-630D-4DB8B030E768}"/>
                </a:ext>
              </a:extLst>
            </p:cNvPr>
            <p:cNvSpPr/>
            <p:nvPr/>
          </p:nvSpPr>
          <p:spPr>
            <a:xfrm>
              <a:off x="4184224" y="1115561"/>
              <a:ext cx="5660571" cy="930954"/>
            </a:xfrm>
            <a:prstGeom prst="roundRect">
              <a:avLst>
                <a:gd name="adj" fmla="val 2668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9561B53-519E-D0C5-0702-C0352733F8FC}"/>
              </a:ext>
            </a:extLst>
          </p:cNvPr>
          <p:cNvGrpSpPr/>
          <p:nvPr userDrawn="1"/>
        </p:nvGrpSpPr>
        <p:grpSpPr>
          <a:xfrm>
            <a:off x="4991048" y="5106989"/>
            <a:ext cx="5660571" cy="930954"/>
            <a:chOff x="4184224" y="1115561"/>
            <a:chExt cx="5660571" cy="93095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47ECA849-A336-4EEC-5D9A-6C4B7FD75802}"/>
                </a:ext>
              </a:extLst>
            </p:cNvPr>
            <p:cNvSpPr/>
            <p:nvPr/>
          </p:nvSpPr>
          <p:spPr>
            <a:xfrm>
              <a:off x="4184224" y="1115561"/>
              <a:ext cx="5660571" cy="930954"/>
            </a:xfrm>
            <a:prstGeom prst="roundRect">
              <a:avLst>
                <a:gd name="adj" fmla="val 26680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72B7ACC-85DB-AF08-FAC5-1257F33B3D48}"/>
                </a:ext>
              </a:extLst>
            </p:cNvPr>
            <p:cNvSpPr/>
            <p:nvPr/>
          </p:nvSpPr>
          <p:spPr>
            <a:xfrm>
              <a:off x="4184224" y="1115561"/>
              <a:ext cx="5660571" cy="930954"/>
            </a:xfrm>
            <a:prstGeom prst="roundRect">
              <a:avLst>
                <a:gd name="adj" fmla="val 2668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F4A4C0D-532A-3D44-02B0-D5D368B1BF5D}"/>
              </a:ext>
            </a:extLst>
          </p:cNvPr>
          <p:cNvSpPr txBox="1"/>
          <p:nvPr userDrawn="1"/>
        </p:nvSpPr>
        <p:spPr>
          <a:xfrm>
            <a:off x="2303004" y="3760955"/>
            <a:ext cx="184986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1007504-B221-4E1D-48AA-C09F9D786290}"/>
              </a:ext>
            </a:extLst>
          </p:cNvPr>
          <p:cNvSpPr txBox="1"/>
          <p:nvPr userDrawn="1"/>
        </p:nvSpPr>
        <p:spPr>
          <a:xfrm>
            <a:off x="2306210" y="4831573"/>
            <a:ext cx="184345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tx2"/>
                </a:solidFill>
                <a:latin typeface="+mj-lt"/>
              </a:rPr>
              <a:t>CONTENTS</a:t>
            </a:r>
            <a:endParaRPr lang="zh-CN" altLang="en-US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64C76885-3525-CF50-B463-B6B827A4CB92}"/>
              </a:ext>
            </a:extLst>
          </p:cNvPr>
          <p:cNvSpPr/>
          <p:nvPr userDrawn="1"/>
        </p:nvSpPr>
        <p:spPr>
          <a:xfrm>
            <a:off x="4991049" y="1115561"/>
            <a:ext cx="1104952" cy="930954"/>
          </a:xfrm>
          <a:prstGeom prst="roundRect">
            <a:avLst>
              <a:gd name="adj" fmla="val 266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43419ABF-18AB-4DAF-1A7B-044C47C2096B}"/>
              </a:ext>
            </a:extLst>
          </p:cNvPr>
          <p:cNvSpPr/>
          <p:nvPr userDrawn="1"/>
        </p:nvSpPr>
        <p:spPr>
          <a:xfrm>
            <a:off x="4991049" y="2446037"/>
            <a:ext cx="1104952" cy="930954"/>
          </a:xfrm>
          <a:prstGeom prst="roundRect">
            <a:avLst>
              <a:gd name="adj" fmla="val 266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AED9987D-3FA6-58C6-2FB7-A3F06C3C49BE}"/>
              </a:ext>
            </a:extLst>
          </p:cNvPr>
          <p:cNvSpPr/>
          <p:nvPr userDrawn="1"/>
        </p:nvSpPr>
        <p:spPr>
          <a:xfrm>
            <a:off x="4991049" y="3776513"/>
            <a:ext cx="1104952" cy="930954"/>
          </a:xfrm>
          <a:prstGeom prst="roundRect">
            <a:avLst>
              <a:gd name="adj" fmla="val 266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6DB1F695-A8C3-1CBA-5241-80563F9DD897}"/>
              </a:ext>
            </a:extLst>
          </p:cNvPr>
          <p:cNvSpPr/>
          <p:nvPr userDrawn="1"/>
        </p:nvSpPr>
        <p:spPr>
          <a:xfrm>
            <a:off x="4991049" y="5106989"/>
            <a:ext cx="1104952" cy="930954"/>
          </a:xfrm>
          <a:prstGeom prst="roundRect">
            <a:avLst>
              <a:gd name="adj" fmla="val 266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3979FFE-9A3C-134E-55A2-4AC06A2A14B4}"/>
              </a:ext>
            </a:extLst>
          </p:cNvPr>
          <p:cNvGrpSpPr/>
          <p:nvPr userDrawn="1"/>
        </p:nvGrpSpPr>
        <p:grpSpPr>
          <a:xfrm>
            <a:off x="5421224" y="1265189"/>
            <a:ext cx="244602" cy="631698"/>
            <a:chOff x="6382323" y="-761664"/>
            <a:chExt cx="244602" cy="63169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2F23E98-179E-154C-B806-34FC64C40784}"/>
                </a:ext>
              </a:extLst>
            </p:cNvPr>
            <p:cNvSpPr txBox="1"/>
            <p:nvPr/>
          </p:nvSpPr>
          <p:spPr>
            <a:xfrm>
              <a:off x="6382323" y="-761664"/>
              <a:ext cx="244602" cy="631698"/>
            </a:xfrm>
            <a:custGeom>
              <a:avLst/>
              <a:gdLst/>
              <a:ahLst/>
              <a:cxnLst/>
              <a:rect l="l" t="t" r="r" b="b"/>
              <a:pathLst>
                <a:path w="244602" h="631698">
                  <a:moveTo>
                    <a:pt x="160782" y="0"/>
                  </a:moveTo>
                  <a:lnTo>
                    <a:pt x="244602" y="0"/>
                  </a:lnTo>
                  <a:lnTo>
                    <a:pt x="243840" y="631698"/>
                  </a:lnTo>
                  <a:lnTo>
                    <a:pt x="130302" y="631698"/>
                  </a:lnTo>
                  <a:lnTo>
                    <a:pt x="130302" y="131826"/>
                  </a:lnTo>
                  <a:lnTo>
                    <a:pt x="0" y="207264"/>
                  </a:lnTo>
                  <a:lnTo>
                    <a:pt x="762" y="93726"/>
                  </a:lnTo>
                  <a:lnTo>
                    <a:pt x="16078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63500" dir="13500003" rotWithShape="0">
                <a:srgbClr val="77BDFF">
                  <a:alpha val="8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1466DC8-F502-9AF5-077F-1136018EE905}"/>
                </a:ext>
              </a:extLst>
            </p:cNvPr>
            <p:cNvSpPr txBox="1"/>
            <p:nvPr/>
          </p:nvSpPr>
          <p:spPr>
            <a:xfrm>
              <a:off x="6382323" y="-761664"/>
              <a:ext cx="244602" cy="631698"/>
            </a:xfrm>
            <a:custGeom>
              <a:avLst/>
              <a:gdLst/>
              <a:ahLst/>
              <a:cxnLst/>
              <a:rect l="l" t="t" r="r" b="b"/>
              <a:pathLst>
                <a:path w="244602" h="631698">
                  <a:moveTo>
                    <a:pt x="160782" y="0"/>
                  </a:moveTo>
                  <a:lnTo>
                    <a:pt x="244602" y="0"/>
                  </a:lnTo>
                  <a:lnTo>
                    <a:pt x="243840" y="631698"/>
                  </a:lnTo>
                  <a:lnTo>
                    <a:pt x="130302" y="631698"/>
                  </a:lnTo>
                  <a:lnTo>
                    <a:pt x="130302" y="131826"/>
                  </a:lnTo>
                  <a:lnTo>
                    <a:pt x="0" y="207264"/>
                  </a:lnTo>
                  <a:lnTo>
                    <a:pt x="762" y="93726"/>
                  </a:lnTo>
                  <a:lnTo>
                    <a:pt x="160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0D44B4">
                  <a:alpha val="8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4B7BAC3-45D4-0161-CE49-8127DEC77A65}"/>
              </a:ext>
            </a:extLst>
          </p:cNvPr>
          <p:cNvGrpSpPr/>
          <p:nvPr userDrawn="1"/>
        </p:nvGrpSpPr>
        <p:grpSpPr>
          <a:xfrm>
            <a:off x="5330165" y="2590712"/>
            <a:ext cx="426720" cy="641604"/>
            <a:chOff x="7414547" y="-855263"/>
            <a:chExt cx="426720" cy="64160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5BE8DFC-190E-525A-FCB0-696D1FE5893C}"/>
                </a:ext>
              </a:extLst>
            </p:cNvPr>
            <p:cNvSpPr txBox="1"/>
            <p:nvPr/>
          </p:nvSpPr>
          <p:spPr>
            <a:xfrm>
              <a:off x="7414547" y="-855263"/>
              <a:ext cx="426720" cy="641604"/>
            </a:xfrm>
            <a:custGeom>
              <a:avLst/>
              <a:gdLst/>
              <a:ahLst/>
              <a:cxnLst/>
              <a:rect l="l" t="t" r="r" b="b"/>
              <a:pathLst>
                <a:path w="426720" h="641604">
                  <a:moveTo>
                    <a:pt x="212598" y="0"/>
                  </a:moveTo>
                  <a:cubicBezTo>
                    <a:pt x="253238" y="0"/>
                    <a:pt x="289560" y="8255"/>
                    <a:pt x="321564" y="24765"/>
                  </a:cubicBezTo>
                  <a:cubicBezTo>
                    <a:pt x="353568" y="41275"/>
                    <a:pt x="378460" y="64008"/>
                    <a:pt x="396240" y="92964"/>
                  </a:cubicBezTo>
                  <a:cubicBezTo>
                    <a:pt x="414020" y="121920"/>
                    <a:pt x="422910" y="154940"/>
                    <a:pt x="422910" y="192024"/>
                  </a:cubicBezTo>
                  <a:cubicBezTo>
                    <a:pt x="422910" y="217424"/>
                    <a:pt x="418338" y="241046"/>
                    <a:pt x="409194" y="262890"/>
                  </a:cubicBezTo>
                  <a:cubicBezTo>
                    <a:pt x="400050" y="284734"/>
                    <a:pt x="386842" y="306197"/>
                    <a:pt x="369570" y="327279"/>
                  </a:cubicBezTo>
                  <a:cubicBezTo>
                    <a:pt x="352298" y="348361"/>
                    <a:pt x="328422" y="374142"/>
                    <a:pt x="297942" y="404622"/>
                  </a:cubicBezTo>
                  <a:lnTo>
                    <a:pt x="157734" y="548640"/>
                  </a:lnTo>
                  <a:lnTo>
                    <a:pt x="426720" y="548640"/>
                  </a:lnTo>
                  <a:lnTo>
                    <a:pt x="426720" y="641604"/>
                  </a:lnTo>
                  <a:lnTo>
                    <a:pt x="0" y="641604"/>
                  </a:lnTo>
                  <a:lnTo>
                    <a:pt x="0" y="565404"/>
                  </a:lnTo>
                  <a:lnTo>
                    <a:pt x="235458" y="327660"/>
                  </a:lnTo>
                  <a:cubicBezTo>
                    <a:pt x="263398" y="299720"/>
                    <a:pt x="282702" y="276098"/>
                    <a:pt x="293370" y="256794"/>
                  </a:cubicBezTo>
                  <a:cubicBezTo>
                    <a:pt x="304038" y="237490"/>
                    <a:pt x="309372" y="216154"/>
                    <a:pt x="309372" y="192786"/>
                  </a:cubicBezTo>
                  <a:cubicBezTo>
                    <a:pt x="309372" y="162814"/>
                    <a:pt x="300228" y="138684"/>
                    <a:pt x="281940" y="120396"/>
                  </a:cubicBezTo>
                  <a:cubicBezTo>
                    <a:pt x="263652" y="102108"/>
                    <a:pt x="239014" y="92964"/>
                    <a:pt x="208026" y="92964"/>
                  </a:cubicBezTo>
                  <a:cubicBezTo>
                    <a:pt x="178054" y="92964"/>
                    <a:pt x="153162" y="100838"/>
                    <a:pt x="133350" y="116586"/>
                  </a:cubicBezTo>
                  <a:cubicBezTo>
                    <a:pt x="113538" y="132334"/>
                    <a:pt x="98806" y="155194"/>
                    <a:pt x="89154" y="185166"/>
                  </a:cubicBezTo>
                  <a:lnTo>
                    <a:pt x="6096" y="135636"/>
                  </a:lnTo>
                  <a:cubicBezTo>
                    <a:pt x="20828" y="91440"/>
                    <a:pt x="45593" y="57785"/>
                    <a:pt x="80391" y="34671"/>
                  </a:cubicBezTo>
                  <a:cubicBezTo>
                    <a:pt x="115189" y="11557"/>
                    <a:pt x="159258" y="0"/>
                    <a:pt x="2125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63500" dir="13500003" rotWithShape="0">
                <a:srgbClr val="77BDFF">
                  <a:alpha val="8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8F4D88C-2C62-78E8-6F85-21BAEF386E6A}"/>
                </a:ext>
              </a:extLst>
            </p:cNvPr>
            <p:cNvSpPr txBox="1"/>
            <p:nvPr/>
          </p:nvSpPr>
          <p:spPr>
            <a:xfrm>
              <a:off x="7414547" y="-855263"/>
              <a:ext cx="426720" cy="641604"/>
            </a:xfrm>
            <a:custGeom>
              <a:avLst/>
              <a:gdLst/>
              <a:ahLst/>
              <a:cxnLst/>
              <a:rect l="l" t="t" r="r" b="b"/>
              <a:pathLst>
                <a:path w="426720" h="641604">
                  <a:moveTo>
                    <a:pt x="212598" y="0"/>
                  </a:moveTo>
                  <a:cubicBezTo>
                    <a:pt x="253238" y="0"/>
                    <a:pt x="289560" y="8255"/>
                    <a:pt x="321564" y="24765"/>
                  </a:cubicBezTo>
                  <a:cubicBezTo>
                    <a:pt x="353568" y="41275"/>
                    <a:pt x="378460" y="64008"/>
                    <a:pt x="396240" y="92964"/>
                  </a:cubicBezTo>
                  <a:cubicBezTo>
                    <a:pt x="414020" y="121920"/>
                    <a:pt x="422910" y="154940"/>
                    <a:pt x="422910" y="192024"/>
                  </a:cubicBezTo>
                  <a:cubicBezTo>
                    <a:pt x="422910" y="217424"/>
                    <a:pt x="418338" y="241046"/>
                    <a:pt x="409194" y="262890"/>
                  </a:cubicBezTo>
                  <a:cubicBezTo>
                    <a:pt x="400050" y="284734"/>
                    <a:pt x="386842" y="306197"/>
                    <a:pt x="369570" y="327279"/>
                  </a:cubicBezTo>
                  <a:cubicBezTo>
                    <a:pt x="352298" y="348361"/>
                    <a:pt x="328422" y="374142"/>
                    <a:pt x="297942" y="404622"/>
                  </a:cubicBezTo>
                  <a:lnTo>
                    <a:pt x="157734" y="548640"/>
                  </a:lnTo>
                  <a:lnTo>
                    <a:pt x="426720" y="548640"/>
                  </a:lnTo>
                  <a:lnTo>
                    <a:pt x="426720" y="641604"/>
                  </a:lnTo>
                  <a:lnTo>
                    <a:pt x="0" y="641604"/>
                  </a:lnTo>
                  <a:lnTo>
                    <a:pt x="0" y="565404"/>
                  </a:lnTo>
                  <a:lnTo>
                    <a:pt x="235458" y="327660"/>
                  </a:lnTo>
                  <a:cubicBezTo>
                    <a:pt x="263398" y="299720"/>
                    <a:pt x="282702" y="276098"/>
                    <a:pt x="293370" y="256794"/>
                  </a:cubicBezTo>
                  <a:cubicBezTo>
                    <a:pt x="304038" y="237490"/>
                    <a:pt x="309372" y="216154"/>
                    <a:pt x="309372" y="192786"/>
                  </a:cubicBezTo>
                  <a:cubicBezTo>
                    <a:pt x="309372" y="162814"/>
                    <a:pt x="300228" y="138684"/>
                    <a:pt x="281940" y="120396"/>
                  </a:cubicBezTo>
                  <a:cubicBezTo>
                    <a:pt x="263652" y="102108"/>
                    <a:pt x="239014" y="92964"/>
                    <a:pt x="208026" y="92964"/>
                  </a:cubicBezTo>
                  <a:cubicBezTo>
                    <a:pt x="178054" y="92964"/>
                    <a:pt x="153162" y="100838"/>
                    <a:pt x="133350" y="116586"/>
                  </a:cubicBezTo>
                  <a:cubicBezTo>
                    <a:pt x="113538" y="132334"/>
                    <a:pt x="98806" y="155194"/>
                    <a:pt x="89154" y="185166"/>
                  </a:cubicBezTo>
                  <a:lnTo>
                    <a:pt x="6096" y="135636"/>
                  </a:lnTo>
                  <a:cubicBezTo>
                    <a:pt x="20828" y="91440"/>
                    <a:pt x="45593" y="57785"/>
                    <a:pt x="80391" y="34671"/>
                  </a:cubicBezTo>
                  <a:cubicBezTo>
                    <a:pt x="115189" y="11557"/>
                    <a:pt x="159258" y="0"/>
                    <a:pt x="212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0D44B4">
                  <a:alpha val="8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E20B2CB-8C7F-1C82-19F4-993D539623EE}"/>
              </a:ext>
            </a:extLst>
          </p:cNvPr>
          <p:cNvGrpSpPr/>
          <p:nvPr userDrawn="1"/>
        </p:nvGrpSpPr>
        <p:grpSpPr>
          <a:xfrm>
            <a:off x="5332070" y="3920807"/>
            <a:ext cx="422910" cy="642366"/>
            <a:chOff x="5264468" y="-953306"/>
            <a:chExt cx="422910" cy="64236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82E43B7-4662-83FD-D6FB-17E3F4698BFA}"/>
                </a:ext>
              </a:extLst>
            </p:cNvPr>
            <p:cNvSpPr txBox="1"/>
            <p:nvPr/>
          </p:nvSpPr>
          <p:spPr>
            <a:xfrm>
              <a:off x="5264468" y="-953306"/>
              <a:ext cx="422910" cy="642366"/>
            </a:xfrm>
            <a:custGeom>
              <a:avLst/>
              <a:gdLst/>
              <a:ahLst/>
              <a:cxnLst/>
              <a:rect l="l" t="t" r="r" b="b"/>
              <a:pathLst>
                <a:path w="422910" h="642366">
                  <a:moveTo>
                    <a:pt x="24384" y="0"/>
                  </a:moveTo>
                  <a:lnTo>
                    <a:pt x="396240" y="0"/>
                  </a:lnTo>
                  <a:lnTo>
                    <a:pt x="396240" y="76962"/>
                  </a:lnTo>
                  <a:lnTo>
                    <a:pt x="240030" y="236982"/>
                  </a:lnTo>
                  <a:cubicBezTo>
                    <a:pt x="275590" y="239014"/>
                    <a:pt x="307213" y="248793"/>
                    <a:pt x="334899" y="266319"/>
                  </a:cubicBezTo>
                  <a:cubicBezTo>
                    <a:pt x="362585" y="283845"/>
                    <a:pt x="384175" y="307467"/>
                    <a:pt x="399669" y="337185"/>
                  </a:cubicBezTo>
                  <a:cubicBezTo>
                    <a:pt x="415163" y="366903"/>
                    <a:pt x="422910" y="400304"/>
                    <a:pt x="422910" y="437388"/>
                  </a:cubicBezTo>
                  <a:cubicBezTo>
                    <a:pt x="422910" y="477520"/>
                    <a:pt x="413893" y="513080"/>
                    <a:pt x="395859" y="544068"/>
                  </a:cubicBezTo>
                  <a:cubicBezTo>
                    <a:pt x="377825" y="575056"/>
                    <a:pt x="352425" y="599186"/>
                    <a:pt x="319659" y="616458"/>
                  </a:cubicBezTo>
                  <a:cubicBezTo>
                    <a:pt x="286893" y="633730"/>
                    <a:pt x="248920" y="642366"/>
                    <a:pt x="205740" y="642366"/>
                  </a:cubicBezTo>
                  <a:cubicBezTo>
                    <a:pt x="154940" y="642366"/>
                    <a:pt x="111379" y="630809"/>
                    <a:pt x="75057" y="607695"/>
                  </a:cubicBezTo>
                  <a:cubicBezTo>
                    <a:pt x="38735" y="584581"/>
                    <a:pt x="13716" y="552958"/>
                    <a:pt x="0" y="512826"/>
                  </a:cubicBezTo>
                  <a:lnTo>
                    <a:pt x="83058" y="464058"/>
                  </a:lnTo>
                  <a:cubicBezTo>
                    <a:pt x="93726" y="491490"/>
                    <a:pt x="109347" y="512572"/>
                    <a:pt x="129921" y="527304"/>
                  </a:cubicBezTo>
                  <a:cubicBezTo>
                    <a:pt x="150495" y="542036"/>
                    <a:pt x="175768" y="549402"/>
                    <a:pt x="205740" y="549402"/>
                  </a:cubicBezTo>
                  <a:cubicBezTo>
                    <a:pt x="237744" y="549402"/>
                    <a:pt x="263652" y="539115"/>
                    <a:pt x="283464" y="518541"/>
                  </a:cubicBezTo>
                  <a:cubicBezTo>
                    <a:pt x="303276" y="497967"/>
                    <a:pt x="313182" y="470916"/>
                    <a:pt x="313182" y="437388"/>
                  </a:cubicBezTo>
                  <a:cubicBezTo>
                    <a:pt x="313182" y="403860"/>
                    <a:pt x="303276" y="377444"/>
                    <a:pt x="283464" y="358140"/>
                  </a:cubicBezTo>
                  <a:cubicBezTo>
                    <a:pt x="263652" y="338836"/>
                    <a:pt x="236728" y="329184"/>
                    <a:pt x="202692" y="329184"/>
                  </a:cubicBezTo>
                  <a:cubicBezTo>
                    <a:pt x="167132" y="329184"/>
                    <a:pt x="140716" y="341122"/>
                    <a:pt x="123444" y="364998"/>
                  </a:cubicBezTo>
                  <a:lnTo>
                    <a:pt x="59436" y="294132"/>
                  </a:lnTo>
                  <a:lnTo>
                    <a:pt x="256794" y="93726"/>
                  </a:lnTo>
                  <a:lnTo>
                    <a:pt x="24384" y="93726"/>
                  </a:lnTo>
                  <a:lnTo>
                    <a:pt x="2438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63500" dir="13500003" rotWithShape="0">
                <a:srgbClr val="77BDFF">
                  <a:alpha val="8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2503AA9-CC75-2826-C432-5A638B385CAD}"/>
                </a:ext>
              </a:extLst>
            </p:cNvPr>
            <p:cNvSpPr txBox="1"/>
            <p:nvPr/>
          </p:nvSpPr>
          <p:spPr>
            <a:xfrm>
              <a:off x="5264468" y="-953306"/>
              <a:ext cx="422910" cy="642366"/>
            </a:xfrm>
            <a:custGeom>
              <a:avLst/>
              <a:gdLst/>
              <a:ahLst/>
              <a:cxnLst/>
              <a:rect l="l" t="t" r="r" b="b"/>
              <a:pathLst>
                <a:path w="422910" h="642366">
                  <a:moveTo>
                    <a:pt x="24384" y="0"/>
                  </a:moveTo>
                  <a:lnTo>
                    <a:pt x="396240" y="0"/>
                  </a:lnTo>
                  <a:lnTo>
                    <a:pt x="396240" y="76962"/>
                  </a:lnTo>
                  <a:lnTo>
                    <a:pt x="240030" y="236982"/>
                  </a:lnTo>
                  <a:cubicBezTo>
                    <a:pt x="275590" y="239014"/>
                    <a:pt x="307213" y="248793"/>
                    <a:pt x="334899" y="266319"/>
                  </a:cubicBezTo>
                  <a:cubicBezTo>
                    <a:pt x="362585" y="283845"/>
                    <a:pt x="384175" y="307467"/>
                    <a:pt x="399669" y="337185"/>
                  </a:cubicBezTo>
                  <a:cubicBezTo>
                    <a:pt x="415163" y="366903"/>
                    <a:pt x="422910" y="400304"/>
                    <a:pt x="422910" y="437388"/>
                  </a:cubicBezTo>
                  <a:cubicBezTo>
                    <a:pt x="422910" y="477520"/>
                    <a:pt x="413893" y="513080"/>
                    <a:pt x="395859" y="544068"/>
                  </a:cubicBezTo>
                  <a:cubicBezTo>
                    <a:pt x="377825" y="575056"/>
                    <a:pt x="352425" y="599186"/>
                    <a:pt x="319659" y="616458"/>
                  </a:cubicBezTo>
                  <a:cubicBezTo>
                    <a:pt x="286893" y="633730"/>
                    <a:pt x="248920" y="642366"/>
                    <a:pt x="205740" y="642366"/>
                  </a:cubicBezTo>
                  <a:cubicBezTo>
                    <a:pt x="154940" y="642366"/>
                    <a:pt x="111379" y="630809"/>
                    <a:pt x="75057" y="607695"/>
                  </a:cubicBezTo>
                  <a:cubicBezTo>
                    <a:pt x="38735" y="584581"/>
                    <a:pt x="13716" y="552958"/>
                    <a:pt x="0" y="512826"/>
                  </a:cubicBezTo>
                  <a:lnTo>
                    <a:pt x="83058" y="464058"/>
                  </a:lnTo>
                  <a:cubicBezTo>
                    <a:pt x="93726" y="491490"/>
                    <a:pt x="109347" y="512572"/>
                    <a:pt x="129921" y="527304"/>
                  </a:cubicBezTo>
                  <a:cubicBezTo>
                    <a:pt x="150495" y="542036"/>
                    <a:pt x="175768" y="549402"/>
                    <a:pt x="205740" y="549402"/>
                  </a:cubicBezTo>
                  <a:cubicBezTo>
                    <a:pt x="237744" y="549402"/>
                    <a:pt x="263652" y="539115"/>
                    <a:pt x="283464" y="518541"/>
                  </a:cubicBezTo>
                  <a:cubicBezTo>
                    <a:pt x="303276" y="497967"/>
                    <a:pt x="313182" y="470916"/>
                    <a:pt x="313182" y="437388"/>
                  </a:cubicBezTo>
                  <a:cubicBezTo>
                    <a:pt x="313182" y="403860"/>
                    <a:pt x="303276" y="377444"/>
                    <a:pt x="283464" y="358140"/>
                  </a:cubicBezTo>
                  <a:cubicBezTo>
                    <a:pt x="263652" y="338836"/>
                    <a:pt x="236728" y="329184"/>
                    <a:pt x="202692" y="329184"/>
                  </a:cubicBezTo>
                  <a:cubicBezTo>
                    <a:pt x="167132" y="329184"/>
                    <a:pt x="140716" y="341122"/>
                    <a:pt x="123444" y="364998"/>
                  </a:cubicBezTo>
                  <a:lnTo>
                    <a:pt x="59436" y="294132"/>
                  </a:lnTo>
                  <a:lnTo>
                    <a:pt x="256794" y="93726"/>
                  </a:lnTo>
                  <a:lnTo>
                    <a:pt x="24384" y="93726"/>
                  </a:lnTo>
                  <a:lnTo>
                    <a:pt x="243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0D44B4">
                  <a:alpha val="8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B74686D-301B-3104-62E2-684D3715BB94}"/>
              </a:ext>
            </a:extLst>
          </p:cNvPr>
          <p:cNvGrpSpPr/>
          <p:nvPr userDrawn="1"/>
        </p:nvGrpSpPr>
        <p:grpSpPr>
          <a:xfrm>
            <a:off x="5317211" y="5256617"/>
            <a:ext cx="452628" cy="631698"/>
            <a:chOff x="4273106" y="-902506"/>
            <a:chExt cx="452628" cy="63169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AD68F80-4211-863C-35D6-65689C3DEDFE}"/>
                </a:ext>
              </a:extLst>
            </p:cNvPr>
            <p:cNvSpPr txBox="1"/>
            <p:nvPr/>
          </p:nvSpPr>
          <p:spPr>
            <a:xfrm>
              <a:off x="4273106" y="-902506"/>
              <a:ext cx="452628" cy="631698"/>
            </a:xfrm>
            <a:custGeom>
              <a:avLst/>
              <a:gdLst/>
              <a:ahLst/>
              <a:cxnLst/>
              <a:rect l="l" t="t" r="r" b="b"/>
              <a:pathLst>
                <a:path w="452628" h="631698">
                  <a:moveTo>
                    <a:pt x="281178" y="0"/>
                  </a:moveTo>
                  <a:lnTo>
                    <a:pt x="373380" y="0"/>
                  </a:lnTo>
                  <a:lnTo>
                    <a:pt x="373380" y="403860"/>
                  </a:lnTo>
                  <a:lnTo>
                    <a:pt x="452628" y="403860"/>
                  </a:lnTo>
                  <a:lnTo>
                    <a:pt x="452628" y="497586"/>
                  </a:lnTo>
                  <a:lnTo>
                    <a:pt x="373380" y="497586"/>
                  </a:lnTo>
                  <a:lnTo>
                    <a:pt x="373380" y="631698"/>
                  </a:lnTo>
                  <a:lnTo>
                    <a:pt x="263652" y="631698"/>
                  </a:lnTo>
                  <a:lnTo>
                    <a:pt x="263652" y="497586"/>
                  </a:lnTo>
                  <a:lnTo>
                    <a:pt x="0" y="497586"/>
                  </a:lnTo>
                  <a:lnTo>
                    <a:pt x="0" y="420624"/>
                  </a:lnTo>
                  <a:lnTo>
                    <a:pt x="281178" y="0"/>
                  </a:lnTo>
                  <a:close/>
                  <a:moveTo>
                    <a:pt x="263652" y="183642"/>
                  </a:moveTo>
                  <a:lnTo>
                    <a:pt x="116586" y="403860"/>
                  </a:lnTo>
                  <a:lnTo>
                    <a:pt x="263652" y="403860"/>
                  </a:lnTo>
                  <a:lnTo>
                    <a:pt x="263652" y="1836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63500" dir="13500003" rotWithShape="0">
                <a:srgbClr val="77BDFF">
                  <a:alpha val="8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9FA4870-BD13-3169-04A4-4B748D20D834}"/>
                </a:ext>
              </a:extLst>
            </p:cNvPr>
            <p:cNvSpPr txBox="1"/>
            <p:nvPr/>
          </p:nvSpPr>
          <p:spPr>
            <a:xfrm>
              <a:off x="4273106" y="-902506"/>
              <a:ext cx="452628" cy="631698"/>
            </a:xfrm>
            <a:custGeom>
              <a:avLst/>
              <a:gdLst/>
              <a:ahLst/>
              <a:cxnLst/>
              <a:rect l="l" t="t" r="r" b="b"/>
              <a:pathLst>
                <a:path w="452628" h="631698">
                  <a:moveTo>
                    <a:pt x="281178" y="0"/>
                  </a:moveTo>
                  <a:lnTo>
                    <a:pt x="373380" y="0"/>
                  </a:lnTo>
                  <a:lnTo>
                    <a:pt x="373380" y="403860"/>
                  </a:lnTo>
                  <a:lnTo>
                    <a:pt x="452628" y="403860"/>
                  </a:lnTo>
                  <a:lnTo>
                    <a:pt x="452628" y="497586"/>
                  </a:lnTo>
                  <a:lnTo>
                    <a:pt x="373380" y="497586"/>
                  </a:lnTo>
                  <a:lnTo>
                    <a:pt x="373380" y="631698"/>
                  </a:lnTo>
                  <a:lnTo>
                    <a:pt x="263652" y="631698"/>
                  </a:lnTo>
                  <a:lnTo>
                    <a:pt x="263652" y="497586"/>
                  </a:lnTo>
                  <a:lnTo>
                    <a:pt x="0" y="497586"/>
                  </a:lnTo>
                  <a:lnTo>
                    <a:pt x="0" y="420624"/>
                  </a:lnTo>
                  <a:lnTo>
                    <a:pt x="281178" y="0"/>
                  </a:lnTo>
                  <a:close/>
                  <a:moveTo>
                    <a:pt x="263652" y="183642"/>
                  </a:moveTo>
                  <a:lnTo>
                    <a:pt x="116586" y="403860"/>
                  </a:lnTo>
                  <a:lnTo>
                    <a:pt x="263652" y="403860"/>
                  </a:lnTo>
                  <a:lnTo>
                    <a:pt x="263652" y="1836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0D44B4">
                  <a:alpha val="8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6" name="文本占位符 55">
            <a:extLst>
              <a:ext uri="{FF2B5EF4-FFF2-40B4-BE49-F238E27FC236}">
                <a16:creationId xmlns:a16="http://schemas.microsoft.com/office/drawing/2014/main" id="{064D4BFD-78D0-950F-F1D2-FA9A631F30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95718" y="1413558"/>
            <a:ext cx="3449638" cy="33496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1pPr>
            <a:lvl2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2pPr>
            <a:lvl3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3pPr>
            <a:lvl4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4pPr>
            <a:lvl5pPr marL="0" indent="0" algn="l" defTabSz="914400" rtl="0" eaLnBrk="1" latinLnBrk="0" hangingPunct="1">
              <a:buNone/>
              <a:defRPr lang="zh-CN" altLang="en-US" sz="2800" kern="1200" dirty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lang="zh-CN" altLang="en-US" dirty="0"/>
              <a:t>此处输入标题</a:t>
            </a:r>
            <a:r>
              <a:rPr lang="en-US" altLang="zh-CN" dirty="0"/>
              <a:t>01</a:t>
            </a:r>
          </a:p>
        </p:txBody>
      </p:sp>
      <p:sp>
        <p:nvSpPr>
          <p:cNvPr id="57" name="文本占位符 55">
            <a:extLst>
              <a:ext uri="{FF2B5EF4-FFF2-40B4-BE49-F238E27FC236}">
                <a16:creationId xmlns:a16="http://schemas.microsoft.com/office/drawing/2014/main" id="{E9B6561D-BCE0-938E-55D0-54CADA1495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95718" y="2744032"/>
            <a:ext cx="3449638" cy="33496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1pPr>
            <a:lvl2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2pPr>
            <a:lvl3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3pPr>
            <a:lvl4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4pPr>
            <a:lvl5pPr marL="0" indent="0" algn="l" defTabSz="914400" rtl="0" eaLnBrk="1" latinLnBrk="0" hangingPunct="1">
              <a:buNone/>
              <a:defRPr lang="zh-CN" altLang="en-US" sz="2800" kern="1200" dirty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lang="zh-CN" altLang="en-US" dirty="0"/>
              <a:t>此处输入标题</a:t>
            </a:r>
            <a:r>
              <a:rPr lang="en-US" altLang="zh-CN" dirty="0"/>
              <a:t>02</a:t>
            </a:r>
          </a:p>
        </p:txBody>
      </p:sp>
      <p:sp>
        <p:nvSpPr>
          <p:cNvPr id="59" name="文本占位符 55">
            <a:extLst>
              <a:ext uri="{FF2B5EF4-FFF2-40B4-BE49-F238E27FC236}">
                <a16:creationId xmlns:a16="http://schemas.microsoft.com/office/drawing/2014/main" id="{A653AAD1-D852-4756-778E-A124E1734B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95718" y="4074509"/>
            <a:ext cx="3449638" cy="33496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1pPr>
            <a:lvl2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2pPr>
            <a:lvl3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3pPr>
            <a:lvl4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4pPr>
            <a:lvl5pPr marL="0" indent="0" algn="l" defTabSz="914400" rtl="0" eaLnBrk="1" latinLnBrk="0" hangingPunct="1">
              <a:buNone/>
              <a:defRPr lang="zh-CN" altLang="en-US" sz="2800" kern="1200" dirty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lang="zh-CN" altLang="en-US" dirty="0"/>
              <a:t>此处输入标题</a:t>
            </a:r>
            <a:r>
              <a:rPr lang="en-US" altLang="zh-CN" dirty="0"/>
              <a:t>03</a:t>
            </a:r>
          </a:p>
        </p:txBody>
      </p:sp>
      <p:sp>
        <p:nvSpPr>
          <p:cNvPr id="60" name="文本占位符 55">
            <a:extLst>
              <a:ext uri="{FF2B5EF4-FFF2-40B4-BE49-F238E27FC236}">
                <a16:creationId xmlns:a16="http://schemas.microsoft.com/office/drawing/2014/main" id="{1AB3E0D7-F6F0-B5D5-DF09-407E58541E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718" y="5404986"/>
            <a:ext cx="3449638" cy="33496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1pPr>
            <a:lvl2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2pPr>
            <a:lvl3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3pPr>
            <a:lvl4pPr marL="0" indent="0" algn="l" defTabSz="914400" rtl="0" eaLnBrk="1" latinLnBrk="0" hangingPunct="1">
              <a:buNone/>
              <a:defRPr lang="zh-CN" altLang="en-US" sz="2800" kern="1200" dirty="0" smtClean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4pPr>
            <a:lvl5pPr marL="0" indent="0" algn="l" defTabSz="914400" rtl="0" eaLnBrk="1" latinLnBrk="0" hangingPunct="1">
              <a:buNone/>
              <a:defRPr lang="zh-CN" altLang="en-US" sz="2800" kern="1200" dirty="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lang="zh-CN" altLang="en-US" dirty="0"/>
              <a:t>此处输入标题</a:t>
            </a:r>
            <a:r>
              <a:rPr lang="en-US" altLang="zh-CN" dirty="0"/>
              <a:t>04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49D1A4F1-680E-7B5C-7DDC-AC5982F5618C}"/>
              </a:ext>
            </a:extLst>
          </p:cNvPr>
          <p:cNvGrpSpPr/>
          <p:nvPr userDrawn="1"/>
        </p:nvGrpSpPr>
        <p:grpSpPr>
          <a:xfrm>
            <a:off x="11302406" y="294371"/>
            <a:ext cx="584360" cy="281940"/>
            <a:chOff x="3985260" y="1777178"/>
            <a:chExt cx="584360" cy="281940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E911462A-813F-DF51-6CE1-7F5617BFF019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B5F5669E-81F9-90B5-DA42-321EFFC93D2A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060A8F29-B67B-5606-06D2-E3AD7AE8243F}"/>
                </a:ext>
              </a:extLst>
            </p:cNvPr>
            <p:cNvSpPr/>
            <p:nvPr/>
          </p:nvSpPr>
          <p:spPr>
            <a:xfrm>
              <a:off x="4022244" y="1816894"/>
              <a:ext cx="510392" cy="2025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3000">
                  <a:srgbClr val="016EFD"/>
                </a:gs>
                <a:gs pos="100000">
                  <a:srgbClr val="8BC7FF"/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63500" dir="16200000">
                <a:srgbClr val="0C3DA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42F2B622-2C64-A747-3CEF-2261DB92282E}"/>
                </a:ext>
              </a:extLst>
            </p:cNvPr>
            <p:cNvSpPr/>
            <p:nvPr/>
          </p:nvSpPr>
          <p:spPr>
            <a:xfrm>
              <a:off x="4039215" y="1829029"/>
              <a:ext cx="199081" cy="1782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81606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4EEFB82-5096-69E1-C4EC-3A53310DA096}"/>
              </a:ext>
            </a:extLst>
          </p:cNvPr>
          <p:cNvGrpSpPr/>
          <p:nvPr userDrawn="1"/>
        </p:nvGrpSpPr>
        <p:grpSpPr>
          <a:xfrm>
            <a:off x="7726680" y="188914"/>
            <a:ext cx="3394710" cy="5023167"/>
            <a:chOff x="7726680" y="188914"/>
            <a:chExt cx="3394710" cy="502316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56DD01A-ECB6-EF37-E044-67852A5079F1}"/>
                </a:ext>
              </a:extLst>
            </p:cNvPr>
            <p:cNvSpPr/>
            <p:nvPr/>
          </p:nvSpPr>
          <p:spPr>
            <a:xfrm>
              <a:off x="7726680" y="188914"/>
              <a:ext cx="3394710" cy="5023167"/>
            </a:xfrm>
            <a:custGeom>
              <a:avLst/>
              <a:gdLst>
                <a:gd name="connsiteX0" fmla="*/ 0 w 3394710"/>
                <a:gd name="connsiteY0" fmla="*/ 0 h 5023167"/>
                <a:gd name="connsiteX1" fmla="*/ 3394710 w 3394710"/>
                <a:gd name="connsiteY1" fmla="*/ 0 h 5023167"/>
                <a:gd name="connsiteX2" fmla="*/ 3394710 w 3394710"/>
                <a:gd name="connsiteY2" fmla="*/ 3325812 h 5023167"/>
                <a:gd name="connsiteX3" fmla="*/ 1697355 w 3394710"/>
                <a:gd name="connsiteY3" fmla="*/ 5023167 h 5023167"/>
                <a:gd name="connsiteX4" fmla="*/ 0 w 3394710"/>
                <a:gd name="connsiteY4" fmla="*/ 3325812 h 502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710" h="5023167">
                  <a:moveTo>
                    <a:pt x="0" y="0"/>
                  </a:moveTo>
                  <a:lnTo>
                    <a:pt x="3394710" y="0"/>
                  </a:lnTo>
                  <a:lnTo>
                    <a:pt x="3394710" y="3325812"/>
                  </a:lnTo>
                  <a:cubicBezTo>
                    <a:pt x="3394710" y="4263235"/>
                    <a:pt x="2634778" y="5023167"/>
                    <a:pt x="1697355" y="5023167"/>
                  </a:cubicBezTo>
                  <a:cubicBezTo>
                    <a:pt x="759932" y="5023167"/>
                    <a:pt x="0" y="4263235"/>
                    <a:pt x="0" y="3325812"/>
                  </a:cubicBezTo>
                  <a:close/>
                </a:path>
              </a:pathLst>
            </a:cu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F764AE5-8049-1CDA-6AA4-FE55CAA7273A}"/>
                </a:ext>
              </a:extLst>
            </p:cNvPr>
            <p:cNvSpPr/>
            <p:nvPr/>
          </p:nvSpPr>
          <p:spPr>
            <a:xfrm>
              <a:off x="7726680" y="188914"/>
              <a:ext cx="3394710" cy="5023167"/>
            </a:xfrm>
            <a:custGeom>
              <a:avLst/>
              <a:gdLst>
                <a:gd name="connsiteX0" fmla="*/ 0 w 3394710"/>
                <a:gd name="connsiteY0" fmla="*/ 0 h 5023167"/>
                <a:gd name="connsiteX1" fmla="*/ 3394710 w 3394710"/>
                <a:gd name="connsiteY1" fmla="*/ 0 h 5023167"/>
                <a:gd name="connsiteX2" fmla="*/ 3394710 w 3394710"/>
                <a:gd name="connsiteY2" fmla="*/ 3325812 h 5023167"/>
                <a:gd name="connsiteX3" fmla="*/ 1697355 w 3394710"/>
                <a:gd name="connsiteY3" fmla="*/ 5023167 h 5023167"/>
                <a:gd name="connsiteX4" fmla="*/ 0 w 3394710"/>
                <a:gd name="connsiteY4" fmla="*/ 3325812 h 502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710" h="5023167">
                  <a:moveTo>
                    <a:pt x="0" y="0"/>
                  </a:moveTo>
                  <a:lnTo>
                    <a:pt x="3394710" y="0"/>
                  </a:lnTo>
                  <a:lnTo>
                    <a:pt x="3394710" y="3325812"/>
                  </a:lnTo>
                  <a:cubicBezTo>
                    <a:pt x="3394710" y="4263235"/>
                    <a:pt x="2634778" y="5023167"/>
                    <a:pt x="1697355" y="5023167"/>
                  </a:cubicBezTo>
                  <a:cubicBezTo>
                    <a:pt x="759932" y="5023167"/>
                    <a:pt x="0" y="4263235"/>
                    <a:pt x="0" y="33258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B3474A1-A3B5-1181-2835-1715F2565796}"/>
              </a:ext>
            </a:extLst>
          </p:cNvPr>
          <p:cNvSpPr/>
          <p:nvPr userDrawn="1"/>
        </p:nvSpPr>
        <p:spPr>
          <a:xfrm>
            <a:off x="7850273" y="188913"/>
            <a:ext cx="3147524" cy="4840287"/>
          </a:xfrm>
          <a:custGeom>
            <a:avLst/>
            <a:gdLst>
              <a:gd name="connsiteX0" fmla="*/ 0 w 3147524"/>
              <a:gd name="connsiteY0" fmla="*/ 0 h 4840287"/>
              <a:gd name="connsiteX1" fmla="*/ 3147524 w 3147524"/>
              <a:gd name="connsiteY1" fmla="*/ 0 h 4840287"/>
              <a:gd name="connsiteX2" fmla="*/ 3147524 w 3147524"/>
              <a:gd name="connsiteY2" fmla="*/ 182881 h 4840287"/>
              <a:gd name="connsiteX3" fmla="*/ 3147524 w 3147524"/>
              <a:gd name="connsiteY3" fmla="*/ 3083644 h 4840287"/>
              <a:gd name="connsiteX4" fmla="*/ 3147524 w 3147524"/>
              <a:gd name="connsiteY4" fmla="*/ 3266525 h 4840287"/>
              <a:gd name="connsiteX5" fmla="*/ 1573762 w 3147524"/>
              <a:gd name="connsiteY5" fmla="*/ 4840287 h 4840287"/>
              <a:gd name="connsiteX6" fmla="*/ 0 w 3147524"/>
              <a:gd name="connsiteY6" fmla="*/ 3266525 h 4840287"/>
              <a:gd name="connsiteX7" fmla="*/ 0 w 3147524"/>
              <a:gd name="connsiteY7" fmla="*/ 3083644 h 4840287"/>
              <a:gd name="connsiteX8" fmla="*/ 0 w 3147524"/>
              <a:gd name="connsiteY8" fmla="*/ 182881 h 484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7524" h="4840287">
                <a:moveTo>
                  <a:pt x="0" y="0"/>
                </a:moveTo>
                <a:lnTo>
                  <a:pt x="3147524" y="0"/>
                </a:lnTo>
                <a:lnTo>
                  <a:pt x="3147524" y="182881"/>
                </a:lnTo>
                <a:lnTo>
                  <a:pt x="3147524" y="3083644"/>
                </a:lnTo>
                <a:lnTo>
                  <a:pt x="3147524" y="3266525"/>
                </a:lnTo>
                <a:cubicBezTo>
                  <a:pt x="3147524" y="4135689"/>
                  <a:pt x="2442927" y="4840287"/>
                  <a:pt x="1573762" y="4840287"/>
                </a:cubicBezTo>
                <a:cubicBezTo>
                  <a:pt x="704597" y="4840287"/>
                  <a:pt x="0" y="4135689"/>
                  <a:pt x="0" y="3266525"/>
                </a:cubicBezTo>
                <a:lnTo>
                  <a:pt x="0" y="3083644"/>
                </a:lnTo>
                <a:lnTo>
                  <a:pt x="0" y="1828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B209129-47A6-A9E0-72E7-8602E68B4E64}"/>
              </a:ext>
            </a:extLst>
          </p:cNvPr>
          <p:cNvGrpSpPr/>
          <p:nvPr userDrawn="1"/>
        </p:nvGrpSpPr>
        <p:grpSpPr>
          <a:xfrm>
            <a:off x="8104468" y="-83989"/>
            <a:ext cx="2435282" cy="5386090"/>
            <a:chOff x="7054056" y="-2427236"/>
            <a:chExt cx="2435282" cy="538609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D934601-447A-A410-682F-7870A8EA077A}"/>
                </a:ext>
              </a:extLst>
            </p:cNvPr>
            <p:cNvSpPr txBox="1"/>
            <p:nvPr/>
          </p:nvSpPr>
          <p:spPr>
            <a:xfrm>
              <a:off x="7054056" y="-2427236"/>
              <a:ext cx="2435282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4400" dirty="0">
                  <a:solidFill>
                    <a:schemeClr val="accent3"/>
                  </a:solidFill>
                  <a:effectLst>
                    <a:outerShdw blurRad="127000" dist="63500" dir="13500000" algn="br" rotWithShape="0">
                      <a:schemeClr val="accent3">
                        <a:lumMod val="40000"/>
                        <a:lumOff val="60000"/>
                        <a:alpha val="80000"/>
                      </a:schemeClr>
                    </a:outerShdw>
                  </a:effectLst>
                  <a:latin typeface="+mj-lt"/>
                </a:rPr>
                <a:t>1</a:t>
              </a:r>
              <a:endParaRPr lang="zh-CN" altLang="en-US" sz="34400" dirty="0">
                <a:solidFill>
                  <a:schemeClr val="accent3"/>
                </a:solidFill>
                <a:effectLst>
                  <a:outerShdw blurRad="127000" dist="63500" dir="13500000" algn="br" rotWithShape="0">
                    <a:schemeClr val="accent3">
                      <a:lumMod val="40000"/>
                      <a:lumOff val="60000"/>
                      <a:alpha val="8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B3548DC-C442-335E-0A13-58566CEAD2EB}"/>
                </a:ext>
              </a:extLst>
            </p:cNvPr>
            <p:cNvSpPr txBox="1"/>
            <p:nvPr/>
          </p:nvSpPr>
          <p:spPr>
            <a:xfrm>
              <a:off x="7054056" y="-2427236"/>
              <a:ext cx="2435282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4400" dirty="0">
                  <a:solidFill>
                    <a:schemeClr val="accent1"/>
                  </a:solidFill>
                  <a:effectLst>
                    <a:outerShdw blurRad="127000" dist="63500" dir="2700000" algn="tl" rotWithShape="0">
                      <a:schemeClr val="accent3">
                        <a:lumMod val="75000"/>
                        <a:alpha val="80000"/>
                      </a:schemeClr>
                    </a:outerShdw>
                  </a:effectLst>
                  <a:latin typeface="+mj-lt"/>
                </a:rPr>
                <a:t>1</a:t>
              </a:r>
              <a:endParaRPr lang="zh-CN" altLang="en-US" sz="34400" dirty="0">
                <a:solidFill>
                  <a:schemeClr val="accent1"/>
                </a:solidFill>
                <a:effectLst>
                  <a:outerShdw blurRad="127000" dist="63500" dir="2700000" algn="tl" rotWithShape="0">
                    <a:schemeClr val="accent3">
                      <a:lumMod val="75000"/>
                      <a:alpha val="80000"/>
                    </a:schemeClr>
                  </a:outerShdw>
                </a:effectLst>
                <a:latin typeface="+mj-lt"/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99BBF6D-3111-41A0-9FFA-629D51F2EB01}"/>
              </a:ext>
            </a:extLst>
          </p:cNvPr>
          <p:cNvCxnSpPr>
            <a:cxnSpLocks/>
          </p:cNvCxnSpPr>
          <p:nvPr userDrawn="1"/>
        </p:nvCxnSpPr>
        <p:spPr>
          <a:xfrm>
            <a:off x="1431131" y="3417570"/>
            <a:ext cx="1974928" cy="0"/>
          </a:xfrm>
          <a:prstGeom prst="line">
            <a:avLst/>
          </a:prstGeom>
          <a:ln w="101600" cap="rnd">
            <a:gradFill flip="none" rotWithShape="1">
              <a:gsLst>
                <a:gs pos="0">
                  <a:schemeClr val="accent4"/>
                </a:gs>
                <a:gs pos="75000">
                  <a:schemeClr val="accent3">
                    <a:lumMod val="20000"/>
                    <a:lumOff val="80000"/>
                  </a:schemeClr>
                </a:gs>
                <a:gs pos="50000">
                  <a:schemeClr val="accent3"/>
                </a:gs>
                <a:gs pos="25000">
                  <a:schemeClr val="accent2"/>
                </a:gs>
                <a:gs pos="100000">
                  <a:schemeClr val="accent3">
                    <a:lumMod val="75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61C2E2E-3A96-2FBA-BEAE-2D85C08E1C56}"/>
              </a:ext>
            </a:extLst>
          </p:cNvPr>
          <p:cNvCxnSpPr>
            <a:cxnSpLocks/>
          </p:cNvCxnSpPr>
          <p:nvPr userDrawn="1"/>
        </p:nvCxnSpPr>
        <p:spPr>
          <a:xfrm>
            <a:off x="784225" y="6308725"/>
            <a:ext cx="1071245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7C26776-F743-5BB4-607E-8E9F010C1DB1}"/>
              </a:ext>
            </a:extLst>
          </p:cNvPr>
          <p:cNvCxnSpPr>
            <a:cxnSpLocks/>
          </p:cNvCxnSpPr>
          <p:nvPr userDrawn="1"/>
        </p:nvCxnSpPr>
        <p:spPr>
          <a:xfrm>
            <a:off x="11149013" y="6308725"/>
            <a:ext cx="34766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89C708DD-8003-56B0-8EA0-5F1662656C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46200" y="1531754"/>
            <a:ext cx="5798840" cy="69569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gradFill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STEP ONE</a:t>
            </a:r>
            <a:endParaRPr lang="zh-CN" altLang="en-US" dirty="0"/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6B8E20C1-4705-34F4-9B21-41E78AE90C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46200" y="2426745"/>
            <a:ext cx="5798840" cy="69569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gradFill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此处输入标题</a:t>
            </a:r>
            <a:r>
              <a:rPr lang="en-US" altLang="zh-CN" dirty="0"/>
              <a:t>01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83A30292-F55E-C443-F056-4E4E9F9F33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46201" y="3643234"/>
            <a:ext cx="5798840" cy="184666"/>
          </a:xfrm>
          <a:prstGeom prst="rect">
            <a:avLst/>
          </a:prstGeom>
        </p:spPr>
        <p:txBody>
          <a:bodyPr lIns="0" tIns="0" rIns="0" bIns="0"/>
          <a:lstStyle>
            <a:lvl1pPr marL="0" indent="0" algn="dist" defTabSz="914400" rtl="0" eaLnBrk="1" latinLnBrk="0" hangingPunct="1">
              <a:buNone/>
              <a:defRPr lang="zh-CN" altLang="en-US" sz="12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NEUMORPHISM STYLE SIMPLE BUSINESSWORK REPORT TEMPLATE</a:t>
            </a:r>
          </a:p>
        </p:txBody>
      </p:sp>
    </p:spTree>
    <p:extLst>
      <p:ext uri="{BB962C8B-B14F-4D97-AF65-F5344CB8AC3E}">
        <p14:creationId xmlns:p14="http://schemas.microsoft.com/office/powerpoint/2010/main" val="23901167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4EEFB82-5096-69E1-C4EC-3A53310DA096}"/>
              </a:ext>
            </a:extLst>
          </p:cNvPr>
          <p:cNvGrpSpPr/>
          <p:nvPr userDrawn="1"/>
        </p:nvGrpSpPr>
        <p:grpSpPr>
          <a:xfrm>
            <a:off x="7726680" y="188914"/>
            <a:ext cx="3394710" cy="5023167"/>
            <a:chOff x="7726680" y="188914"/>
            <a:chExt cx="3394710" cy="502316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56DD01A-ECB6-EF37-E044-67852A5079F1}"/>
                </a:ext>
              </a:extLst>
            </p:cNvPr>
            <p:cNvSpPr/>
            <p:nvPr/>
          </p:nvSpPr>
          <p:spPr>
            <a:xfrm>
              <a:off x="7726680" y="188914"/>
              <a:ext cx="3394710" cy="5023167"/>
            </a:xfrm>
            <a:custGeom>
              <a:avLst/>
              <a:gdLst>
                <a:gd name="connsiteX0" fmla="*/ 0 w 3394710"/>
                <a:gd name="connsiteY0" fmla="*/ 0 h 5023167"/>
                <a:gd name="connsiteX1" fmla="*/ 3394710 w 3394710"/>
                <a:gd name="connsiteY1" fmla="*/ 0 h 5023167"/>
                <a:gd name="connsiteX2" fmla="*/ 3394710 w 3394710"/>
                <a:gd name="connsiteY2" fmla="*/ 3325812 h 5023167"/>
                <a:gd name="connsiteX3" fmla="*/ 1697355 w 3394710"/>
                <a:gd name="connsiteY3" fmla="*/ 5023167 h 5023167"/>
                <a:gd name="connsiteX4" fmla="*/ 0 w 3394710"/>
                <a:gd name="connsiteY4" fmla="*/ 3325812 h 502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710" h="5023167">
                  <a:moveTo>
                    <a:pt x="0" y="0"/>
                  </a:moveTo>
                  <a:lnTo>
                    <a:pt x="3394710" y="0"/>
                  </a:lnTo>
                  <a:lnTo>
                    <a:pt x="3394710" y="3325812"/>
                  </a:lnTo>
                  <a:cubicBezTo>
                    <a:pt x="3394710" y="4263235"/>
                    <a:pt x="2634778" y="5023167"/>
                    <a:pt x="1697355" y="5023167"/>
                  </a:cubicBezTo>
                  <a:cubicBezTo>
                    <a:pt x="759932" y="5023167"/>
                    <a:pt x="0" y="4263235"/>
                    <a:pt x="0" y="3325812"/>
                  </a:cubicBezTo>
                  <a:close/>
                </a:path>
              </a:pathLst>
            </a:cu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F764AE5-8049-1CDA-6AA4-FE55CAA7273A}"/>
                </a:ext>
              </a:extLst>
            </p:cNvPr>
            <p:cNvSpPr/>
            <p:nvPr/>
          </p:nvSpPr>
          <p:spPr>
            <a:xfrm>
              <a:off x="7726680" y="188914"/>
              <a:ext cx="3394710" cy="5023167"/>
            </a:xfrm>
            <a:custGeom>
              <a:avLst/>
              <a:gdLst>
                <a:gd name="connsiteX0" fmla="*/ 0 w 3394710"/>
                <a:gd name="connsiteY0" fmla="*/ 0 h 5023167"/>
                <a:gd name="connsiteX1" fmla="*/ 3394710 w 3394710"/>
                <a:gd name="connsiteY1" fmla="*/ 0 h 5023167"/>
                <a:gd name="connsiteX2" fmla="*/ 3394710 w 3394710"/>
                <a:gd name="connsiteY2" fmla="*/ 3325812 h 5023167"/>
                <a:gd name="connsiteX3" fmla="*/ 1697355 w 3394710"/>
                <a:gd name="connsiteY3" fmla="*/ 5023167 h 5023167"/>
                <a:gd name="connsiteX4" fmla="*/ 0 w 3394710"/>
                <a:gd name="connsiteY4" fmla="*/ 3325812 h 502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710" h="5023167">
                  <a:moveTo>
                    <a:pt x="0" y="0"/>
                  </a:moveTo>
                  <a:lnTo>
                    <a:pt x="3394710" y="0"/>
                  </a:lnTo>
                  <a:lnTo>
                    <a:pt x="3394710" y="3325812"/>
                  </a:lnTo>
                  <a:cubicBezTo>
                    <a:pt x="3394710" y="4263235"/>
                    <a:pt x="2634778" y="5023167"/>
                    <a:pt x="1697355" y="5023167"/>
                  </a:cubicBezTo>
                  <a:cubicBezTo>
                    <a:pt x="759932" y="5023167"/>
                    <a:pt x="0" y="4263235"/>
                    <a:pt x="0" y="33258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B3474A1-A3B5-1181-2835-1715F2565796}"/>
              </a:ext>
            </a:extLst>
          </p:cNvPr>
          <p:cNvSpPr/>
          <p:nvPr userDrawn="1"/>
        </p:nvSpPr>
        <p:spPr>
          <a:xfrm>
            <a:off x="7850273" y="188913"/>
            <a:ext cx="3147524" cy="4840287"/>
          </a:xfrm>
          <a:custGeom>
            <a:avLst/>
            <a:gdLst>
              <a:gd name="connsiteX0" fmla="*/ 0 w 3147524"/>
              <a:gd name="connsiteY0" fmla="*/ 0 h 4840287"/>
              <a:gd name="connsiteX1" fmla="*/ 3147524 w 3147524"/>
              <a:gd name="connsiteY1" fmla="*/ 0 h 4840287"/>
              <a:gd name="connsiteX2" fmla="*/ 3147524 w 3147524"/>
              <a:gd name="connsiteY2" fmla="*/ 182881 h 4840287"/>
              <a:gd name="connsiteX3" fmla="*/ 3147524 w 3147524"/>
              <a:gd name="connsiteY3" fmla="*/ 3083644 h 4840287"/>
              <a:gd name="connsiteX4" fmla="*/ 3147524 w 3147524"/>
              <a:gd name="connsiteY4" fmla="*/ 3266525 h 4840287"/>
              <a:gd name="connsiteX5" fmla="*/ 1573762 w 3147524"/>
              <a:gd name="connsiteY5" fmla="*/ 4840287 h 4840287"/>
              <a:gd name="connsiteX6" fmla="*/ 0 w 3147524"/>
              <a:gd name="connsiteY6" fmla="*/ 3266525 h 4840287"/>
              <a:gd name="connsiteX7" fmla="*/ 0 w 3147524"/>
              <a:gd name="connsiteY7" fmla="*/ 3083644 h 4840287"/>
              <a:gd name="connsiteX8" fmla="*/ 0 w 3147524"/>
              <a:gd name="connsiteY8" fmla="*/ 182881 h 484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7524" h="4840287">
                <a:moveTo>
                  <a:pt x="0" y="0"/>
                </a:moveTo>
                <a:lnTo>
                  <a:pt x="3147524" y="0"/>
                </a:lnTo>
                <a:lnTo>
                  <a:pt x="3147524" y="182881"/>
                </a:lnTo>
                <a:lnTo>
                  <a:pt x="3147524" y="3083644"/>
                </a:lnTo>
                <a:lnTo>
                  <a:pt x="3147524" y="3266525"/>
                </a:lnTo>
                <a:cubicBezTo>
                  <a:pt x="3147524" y="4135689"/>
                  <a:pt x="2442927" y="4840287"/>
                  <a:pt x="1573762" y="4840287"/>
                </a:cubicBezTo>
                <a:cubicBezTo>
                  <a:pt x="704597" y="4840287"/>
                  <a:pt x="0" y="4135689"/>
                  <a:pt x="0" y="3266525"/>
                </a:cubicBezTo>
                <a:lnTo>
                  <a:pt x="0" y="3083644"/>
                </a:lnTo>
                <a:lnTo>
                  <a:pt x="0" y="1828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B209129-47A6-A9E0-72E7-8602E68B4E64}"/>
              </a:ext>
            </a:extLst>
          </p:cNvPr>
          <p:cNvGrpSpPr/>
          <p:nvPr userDrawn="1"/>
        </p:nvGrpSpPr>
        <p:grpSpPr>
          <a:xfrm>
            <a:off x="7850273" y="-83989"/>
            <a:ext cx="3175869" cy="5386090"/>
            <a:chOff x="6683763" y="-2427236"/>
            <a:chExt cx="3175869" cy="538609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D934601-447A-A410-682F-7870A8EA077A}"/>
                </a:ext>
              </a:extLst>
            </p:cNvPr>
            <p:cNvSpPr txBox="1"/>
            <p:nvPr/>
          </p:nvSpPr>
          <p:spPr>
            <a:xfrm>
              <a:off x="6683763" y="-2427236"/>
              <a:ext cx="3175869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4400" dirty="0">
                  <a:solidFill>
                    <a:schemeClr val="accent3"/>
                  </a:solidFill>
                  <a:effectLst>
                    <a:outerShdw blurRad="127000" dist="63500" dir="13500000" algn="br" rotWithShape="0">
                      <a:schemeClr val="accent3">
                        <a:lumMod val="40000"/>
                        <a:lumOff val="60000"/>
                        <a:alpha val="80000"/>
                      </a:schemeClr>
                    </a:outerShdw>
                  </a:effectLst>
                  <a:latin typeface="+mj-lt"/>
                </a:rPr>
                <a:t>2</a:t>
              </a:r>
              <a:endParaRPr lang="zh-CN" altLang="en-US" sz="34400" dirty="0">
                <a:solidFill>
                  <a:schemeClr val="accent3"/>
                </a:solidFill>
                <a:effectLst>
                  <a:outerShdw blurRad="127000" dist="63500" dir="13500000" algn="br" rotWithShape="0">
                    <a:schemeClr val="accent3">
                      <a:lumMod val="40000"/>
                      <a:lumOff val="60000"/>
                      <a:alpha val="8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B3548DC-C442-335E-0A13-58566CEAD2EB}"/>
                </a:ext>
              </a:extLst>
            </p:cNvPr>
            <p:cNvSpPr txBox="1"/>
            <p:nvPr/>
          </p:nvSpPr>
          <p:spPr>
            <a:xfrm>
              <a:off x="6683763" y="-2427236"/>
              <a:ext cx="3175869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4400" dirty="0">
                  <a:solidFill>
                    <a:schemeClr val="accent1"/>
                  </a:solidFill>
                  <a:effectLst>
                    <a:outerShdw blurRad="127000" dist="63500" dir="2700000" algn="tl" rotWithShape="0">
                      <a:schemeClr val="accent3">
                        <a:lumMod val="75000"/>
                        <a:alpha val="80000"/>
                      </a:schemeClr>
                    </a:outerShdw>
                  </a:effectLst>
                  <a:latin typeface="+mj-lt"/>
                </a:rPr>
                <a:t>2</a:t>
              </a:r>
              <a:endParaRPr lang="zh-CN" altLang="en-US" sz="34400" dirty="0">
                <a:solidFill>
                  <a:schemeClr val="accent1"/>
                </a:solidFill>
                <a:effectLst>
                  <a:outerShdw blurRad="127000" dist="63500" dir="2700000" algn="tl" rotWithShape="0">
                    <a:schemeClr val="accent3">
                      <a:lumMod val="75000"/>
                      <a:alpha val="80000"/>
                    </a:schemeClr>
                  </a:outerShdw>
                </a:effectLst>
                <a:latin typeface="+mj-lt"/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99BBF6D-3111-41A0-9FFA-629D51F2EB01}"/>
              </a:ext>
            </a:extLst>
          </p:cNvPr>
          <p:cNvCxnSpPr>
            <a:cxnSpLocks/>
          </p:cNvCxnSpPr>
          <p:nvPr userDrawn="1"/>
        </p:nvCxnSpPr>
        <p:spPr>
          <a:xfrm>
            <a:off x="1431131" y="3417570"/>
            <a:ext cx="1974928" cy="0"/>
          </a:xfrm>
          <a:prstGeom prst="line">
            <a:avLst/>
          </a:prstGeom>
          <a:ln w="101600" cap="rnd">
            <a:gradFill flip="none" rotWithShape="1">
              <a:gsLst>
                <a:gs pos="0">
                  <a:schemeClr val="accent4"/>
                </a:gs>
                <a:gs pos="75000">
                  <a:schemeClr val="accent3">
                    <a:lumMod val="20000"/>
                    <a:lumOff val="80000"/>
                  </a:schemeClr>
                </a:gs>
                <a:gs pos="50000">
                  <a:schemeClr val="accent3"/>
                </a:gs>
                <a:gs pos="25000">
                  <a:schemeClr val="accent2"/>
                </a:gs>
                <a:gs pos="100000">
                  <a:schemeClr val="accent3">
                    <a:lumMod val="75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61C2E2E-3A96-2FBA-BEAE-2D85C08E1C56}"/>
              </a:ext>
            </a:extLst>
          </p:cNvPr>
          <p:cNvCxnSpPr>
            <a:cxnSpLocks/>
          </p:cNvCxnSpPr>
          <p:nvPr userDrawn="1"/>
        </p:nvCxnSpPr>
        <p:spPr>
          <a:xfrm>
            <a:off x="879476" y="6308725"/>
            <a:ext cx="10617199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7C26776-F743-5BB4-607E-8E9F010C1DB1}"/>
              </a:ext>
            </a:extLst>
          </p:cNvPr>
          <p:cNvCxnSpPr>
            <a:cxnSpLocks/>
          </p:cNvCxnSpPr>
          <p:nvPr userDrawn="1"/>
        </p:nvCxnSpPr>
        <p:spPr>
          <a:xfrm>
            <a:off x="11149013" y="6308725"/>
            <a:ext cx="34766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89C708DD-8003-56B0-8EA0-5F1662656C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46200" y="1531754"/>
            <a:ext cx="5798840" cy="69569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gradFill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STEP TWO</a:t>
            </a:r>
            <a:endParaRPr lang="zh-CN" altLang="en-US" dirty="0"/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6B8E20C1-4705-34F4-9B21-41E78AE90C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46200" y="2426745"/>
            <a:ext cx="5798840" cy="69569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gradFill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此处输入标题</a:t>
            </a:r>
            <a:r>
              <a:rPr lang="en-US" altLang="zh-CN" dirty="0"/>
              <a:t>02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83A30292-F55E-C443-F056-4E4E9F9F33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46201" y="3643234"/>
            <a:ext cx="5798840" cy="184666"/>
          </a:xfrm>
          <a:prstGeom prst="rect">
            <a:avLst/>
          </a:prstGeom>
        </p:spPr>
        <p:txBody>
          <a:bodyPr lIns="0" tIns="0" rIns="0" bIns="0"/>
          <a:lstStyle>
            <a:lvl1pPr marL="0" indent="0" algn="dist" defTabSz="914400" rtl="0" eaLnBrk="1" latinLnBrk="0" hangingPunct="1">
              <a:buNone/>
              <a:defRPr lang="zh-CN" altLang="en-US" sz="12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NEUMORPHISM STYLE SIMPLE BUSINESSWORK REPORT TEMPLATE</a:t>
            </a:r>
          </a:p>
        </p:txBody>
      </p:sp>
    </p:spTree>
    <p:extLst>
      <p:ext uri="{BB962C8B-B14F-4D97-AF65-F5344CB8AC3E}">
        <p14:creationId xmlns:p14="http://schemas.microsoft.com/office/powerpoint/2010/main" val="5854443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4EEFB82-5096-69E1-C4EC-3A53310DA096}"/>
              </a:ext>
            </a:extLst>
          </p:cNvPr>
          <p:cNvGrpSpPr/>
          <p:nvPr userDrawn="1"/>
        </p:nvGrpSpPr>
        <p:grpSpPr>
          <a:xfrm>
            <a:off x="7726680" y="188914"/>
            <a:ext cx="3394710" cy="5023167"/>
            <a:chOff x="7726680" y="188914"/>
            <a:chExt cx="3394710" cy="502316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56DD01A-ECB6-EF37-E044-67852A5079F1}"/>
                </a:ext>
              </a:extLst>
            </p:cNvPr>
            <p:cNvSpPr/>
            <p:nvPr/>
          </p:nvSpPr>
          <p:spPr>
            <a:xfrm>
              <a:off x="7726680" y="188914"/>
              <a:ext cx="3394710" cy="5023167"/>
            </a:xfrm>
            <a:custGeom>
              <a:avLst/>
              <a:gdLst>
                <a:gd name="connsiteX0" fmla="*/ 0 w 3394710"/>
                <a:gd name="connsiteY0" fmla="*/ 0 h 5023167"/>
                <a:gd name="connsiteX1" fmla="*/ 3394710 w 3394710"/>
                <a:gd name="connsiteY1" fmla="*/ 0 h 5023167"/>
                <a:gd name="connsiteX2" fmla="*/ 3394710 w 3394710"/>
                <a:gd name="connsiteY2" fmla="*/ 3325812 h 5023167"/>
                <a:gd name="connsiteX3" fmla="*/ 1697355 w 3394710"/>
                <a:gd name="connsiteY3" fmla="*/ 5023167 h 5023167"/>
                <a:gd name="connsiteX4" fmla="*/ 0 w 3394710"/>
                <a:gd name="connsiteY4" fmla="*/ 3325812 h 502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710" h="5023167">
                  <a:moveTo>
                    <a:pt x="0" y="0"/>
                  </a:moveTo>
                  <a:lnTo>
                    <a:pt x="3394710" y="0"/>
                  </a:lnTo>
                  <a:lnTo>
                    <a:pt x="3394710" y="3325812"/>
                  </a:lnTo>
                  <a:cubicBezTo>
                    <a:pt x="3394710" y="4263235"/>
                    <a:pt x="2634778" y="5023167"/>
                    <a:pt x="1697355" y="5023167"/>
                  </a:cubicBezTo>
                  <a:cubicBezTo>
                    <a:pt x="759932" y="5023167"/>
                    <a:pt x="0" y="4263235"/>
                    <a:pt x="0" y="3325812"/>
                  </a:cubicBezTo>
                  <a:close/>
                </a:path>
              </a:pathLst>
            </a:cu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F764AE5-8049-1CDA-6AA4-FE55CAA7273A}"/>
                </a:ext>
              </a:extLst>
            </p:cNvPr>
            <p:cNvSpPr/>
            <p:nvPr/>
          </p:nvSpPr>
          <p:spPr>
            <a:xfrm>
              <a:off x="7726680" y="188914"/>
              <a:ext cx="3394710" cy="5023167"/>
            </a:xfrm>
            <a:custGeom>
              <a:avLst/>
              <a:gdLst>
                <a:gd name="connsiteX0" fmla="*/ 0 w 3394710"/>
                <a:gd name="connsiteY0" fmla="*/ 0 h 5023167"/>
                <a:gd name="connsiteX1" fmla="*/ 3394710 w 3394710"/>
                <a:gd name="connsiteY1" fmla="*/ 0 h 5023167"/>
                <a:gd name="connsiteX2" fmla="*/ 3394710 w 3394710"/>
                <a:gd name="connsiteY2" fmla="*/ 3325812 h 5023167"/>
                <a:gd name="connsiteX3" fmla="*/ 1697355 w 3394710"/>
                <a:gd name="connsiteY3" fmla="*/ 5023167 h 5023167"/>
                <a:gd name="connsiteX4" fmla="*/ 0 w 3394710"/>
                <a:gd name="connsiteY4" fmla="*/ 3325812 h 502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710" h="5023167">
                  <a:moveTo>
                    <a:pt x="0" y="0"/>
                  </a:moveTo>
                  <a:lnTo>
                    <a:pt x="3394710" y="0"/>
                  </a:lnTo>
                  <a:lnTo>
                    <a:pt x="3394710" y="3325812"/>
                  </a:lnTo>
                  <a:cubicBezTo>
                    <a:pt x="3394710" y="4263235"/>
                    <a:pt x="2634778" y="5023167"/>
                    <a:pt x="1697355" y="5023167"/>
                  </a:cubicBezTo>
                  <a:cubicBezTo>
                    <a:pt x="759932" y="5023167"/>
                    <a:pt x="0" y="4263235"/>
                    <a:pt x="0" y="33258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B3474A1-A3B5-1181-2835-1715F2565796}"/>
              </a:ext>
            </a:extLst>
          </p:cNvPr>
          <p:cNvSpPr/>
          <p:nvPr userDrawn="1"/>
        </p:nvSpPr>
        <p:spPr>
          <a:xfrm>
            <a:off x="7850273" y="188913"/>
            <a:ext cx="3147524" cy="4840287"/>
          </a:xfrm>
          <a:custGeom>
            <a:avLst/>
            <a:gdLst>
              <a:gd name="connsiteX0" fmla="*/ 0 w 3147524"/>
              <a:gd name="connsiteY0" fmla="*/ 0 h 4840287"/>
              <a:gd name="connsiteX1" fmla="*/ 3147524 w 3147524"/>
              <a:gd name="connsiteY1" fmla="*/ 0 h 4840287"/>
              <a:gd name="connsiteX2" fmla="*/ 3147524 w 3147524"/>
              <a:gd name="connsiteY2" fmla="*/ 182881 h 4840287"/>
              <a:gd name="connsiteX3" fmla="*/ 3147524 w 3147524"/>
              <a:gd name="connsiteY3" fmla="*/ 3083644 h 4840287"/>
              <a:gd name="connsiteX4" fmla="*/ 3147524 w 3147524"/>
              <a:gd name="connsiteY4" fmla="*/ 3266525 h 4840287"/>
              <a:gd name="connsiteX5" fmla="*/ 1573762 w 3147524"/>
              <a:gd name="connsiteY5" fmla="*/ 4840287 h 4840287"/>
              <a:gd name="connsiteX6" fmla="*/ 0 w 3147524"/>
              <a:gd name="connsiteY6" fmla="*/ 3266525 h 4840287"/>
              <a:gd name="connsiteX7" fmla="*/ 0 w 3147524"/>
              <a:gd name="connsiteY7" fmla="*/ 3083644 h 4840287"/>
              <a:gd name="connsiteX8" fmla="*/ 0 w 3147524"/>
              <a:gd name="connsiteY8" fmla="*/ 182881 h 484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7524" h="4840287">
                <a:moveTo>
                  <a:pt x="0" y="0"/>
                </a:moveTo>
                <a:lnTo>
                  <a:pt x="3147524" y="0"/>
                </a:lnTo>
                <a:lnTo>
                  <a:pt x="3147524" y="182881"/>
                </a:lnTo>
                <a:lnTo>
                  <a:pt x="3147524" y="3083644"/>
                </a:lnTo>
                <a:lnTo>
                  <a:pt x="3147524" y="3266525"/>
                </a:lnTo>
                <a:cubicBezTo>
                  <a:pt x="3147524" y="4135689"/>
                  <a:pt x="2442927" y="4840287"/>
                  <a:pt x="1573762" y="4840287"/>
                </a:cubicBezTo>
                <a:cubicBezTo>
                  <a:pt x="704597" y="4840287"/>
                  <a:pt x="0" y="4135689"/>
                  <a:pt x="0" y="3266525"/>
                </a:cubicBezTo>
                <a:lnTo>
                  <a:pt x="0" y="3083644"/>
                </a:lnTo>
                <a:lnTo>
                  <a:pt x="0" y="1828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B209129-47A6-A9E0-72E7-8602E68B4E64}"/>
              </a:ext>
            </a:extLst>
          </p:cNvPr>
          <p:cNvGrpSpPr/>
          <p:nvPr userDrawn="1"/>
        </p:nvGrpSpPr>
        <p:grpSpPr>
          <a:xfrm>
            <a:off x="7850273" y="-83989"/>
            <a:ext cx="3175869" cy="5386090"/>
            <a:chOff x="6683763" y="-2427236"/>
            <a:chExt cx="3175869" cy="538609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D934601-447A-A410-682F-7870A8EA077A}"/>
                </a:ext>
              </a:extLst>
            </p:cNvPr>
            <p:cNvSpPr txBox="1"/>
            <p:nvPr/>
          </p:nvSpPr>
          <p:spPr>
            <a:xfrm>
              <a:off x="6683763" y="-2427236"/>
              <a:ext cx="3175869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4400" dirty="0">
                  <a:solidFill>
                    <a:schemeClr val="accent3"/>
                  </a:solidFill>
                  <a:effectLst>
                    <a:outerShdw blurRad="127000" dist="63500" dir="13500000" algn="br" rotWithShape="0">
                      <a:schemeClr val="accent3">
                        <a:lumMod val="40000"/>
                        <a:lumOff val="60000"/>
                        <a:alpha val="80000"/>
                      </a:schemeClr>
                    </a:outerShdw>
                  </a:effectLst>
                  <a:latin typeface="+mj-lt"/>
                </a:rPr>
                <a:t>3</a:t>
              </a:r>
              <a:endParaRPr lang="zh-CN" altLang="en-US" sz="34400" dirty="0">
                <a:solidFill>
                  <a:schemeClr val="accent3"/>
                </a:solidFill>
                <a:effectLst>
                  <a:outerShdw blurRad="127000" dist="63500" dir="13500000" algn="br" rotWithShape="0">
                    <a:schemeClr val="accent3">
                      <a:lumMod val="40000"/>
                      <a:lumOff val="60000"/>
                      <a:alpha val="8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B3548DC-C442-335E-0A13-58566CEAD2EB}"/>
                </a:ext>
              </a:extLst>
            </p:cNvPr>
            <p:cNvSpPr txBox="1"/>
            <p:nvPr/>
          </p:nvSpPr>
          <p:spPr>
            <a:xfrm>
              <a:off x="6683763" y="-2427236"/>
              <a:ext cx="3175869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4400" dirty="0">
                  <a:solidFill>
                    <a:schemeClr val="accent1"/>
                  </a:solidFill>
                  <a:effectLst>
                    <a:outerShdw blurRad="127000" dist="63500" dir="2700000" algn="tl" rotWithShape="0">
                      <a:schemeClr val="accent3">
                        <a:lumMod val="75000"/>
                        <a:alpha val="80000"/>
                      </a:schemeClr>
                    </a:outerShdw>
                  </a:effectLst>
                  <a:latin typeface="+mj-lt"/>
                </a:rPr>
                <a:t>3</a:t>
              </a:r>
              <a:endParaRPr lang="zh-CN" altLang="en-US" sz="34400" dirty="0">
                <a:solidFill>
                  <a:schemeClr val="accent1"/>
                </a:solidFill>
                <a:effectLst>
                  <a:outerShdw blurRad="127000" dist="63500" dir="2700000" algn="tl" rotWithShape="0">
                    <a:schemeClr val="accent3">
                      <a:lumMod val="75000"/>
                      <a:alpha val="80000"/>
                    </a:schemeClr>
                  </a:outerShdw>
                </a:effectLst>
                <a:latin typeface="+mj-lt"/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99BBF6D-3111-41A0-9FFA-629D51F2EB01}"/>
              </a:ext>
            </a:extLst>
          </p:cNvPr>
          <p:cNvCxnSpPr>
            <a:cxnSpLocks/>
          </p:cNvCxnSpPr>
          <p:nvPr userDrawn="1"/>
        </p:nvCxnSpPr>
        <p:spPr>
          <a:xfrm>
            <a:off x="1431131" y="3417570"/>
            <a:ext cx="1974928" cy="0"/>
          </a:xfrm>
          <a:prstGeom prst="line">
            <a:avLst/>
          </a:prstGeom>
          <a:ln w="101600" cap="rnd">
            <a:gradFill flip="none" rotWithShape="1">
              <a:gsLst>
                <a:gs pos="0">
                  <a:schemeClr val="accent4"/>
                </a:gs>
                <a:gs pos="75000">
                  <a:schemeClr val="accent3">
                    <a:lumMod val="20000"/>
                    <a:lumOff val="80000"/>
                  </a:schemeClr>
                </a:gs>
                <a:gs pos="50000">
                  <a:schemeClr val="accent3"/>
                </a:gs>
                <a:gs pos="25000">
                  <a:schemeClr val="accent2"/>
                </a:gs>
                <a:gs pos="100000">
                  <a:schemeClr val="accent3">
                    <a:lumMod val="75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61C2E2E-3A96-2FBA-BEAE-2D85C08E1C56}"/>
              </a:ext>
            </a:extLst>
          </p:cNvPr>
          <p:cNvCxnSpPr>
            <a:cxnSpLocks/>
          </p:cNvCxnSpPr>
          <p:nvPr userDrawn="1"/>
        </p:nvCxnSpPr>
        <p:spPr>
          <a:xfrm>
            <a:off x="879476" y="6308725"/>
            <a:ext cx="10617199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7C26776-F743-5BB4-607E-8E9F010C1DB1}"/>
              </a:ext>
            </a:extLst>
          </p:cNvPr>
          <p:cNvCxnSpPr>
            <a:cxnSpLocks/>
          </p:cNvCxnSpPr>
          <p:nvPr userDrawn="1"/>
        </p:nvCxnSpPr>
        <p:spPr>
          <a:xfrm>
            <a:off x="11149013" y="6308725"/>
            <a:ext cx="34766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89C708DD-8003-56B0-8EA0-5F1662656C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46200" y="1531754"/>
            <a:ext cx="5798840" cy="69569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gradFill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STEP THREE</a:t>
            </a:r>
            <a:endParaRPr lang="zh-CN" altLang="en-US" dirty="0"/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6B8E20C1-4705-34F4-9B21-41E78AE90C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46200" y="2426745"/>
            <a:ext cx="5798840" cy="69569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gradFill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此处输入标题</a:t>
            </a:r>
            <a:r>
              <a:rPr lang="en-US" altLang="zh-CN" dirty="0"/>
              <a:t>03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83A30292-F55E-C443-F056-4E4E9F9F33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46201" y="3643234"/>
            <a:ext cx="5798840" cy="184666"/>
          </a:xfrm>
          <a:prstGeom prst="rect">
            <a:avLst/>
          </a:prstGeom>
        </p:spPr>
        <p:txBody>
          <a:bodyPr lIns="0" tIns="0" rIns="0" bIns="0"/>
          <a:lstStyle>
            <a:lvl1pPr marL="0" indent="0" algn="dist" defTabSz="914400" rtl="0" eaLnBrk="1" latinLnBrk="0" hangingPunct="1">
              <a:buNone/>
              <a:defRPr lang="zh-CN" altLang="en-US" sz="12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NEUMORPHISM STYLE SIMPLE BUSINESSWORK REPORT TEMPLATE</a:t>
            </a:r>
          </a:p>
        </p:txBody>
      </p:sp>
    </p:spTree>
    <p:extLst>
      <p:ext uri="{BB962C8B-B14F-4D97-AF65-F5344CB8AC3E}">
        <p14:creationId xmlns:p14="http://schemas.microsoft.com/office/powerpoint/2010/main" val="20202611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4EEFB82-5096-69E1-C4EC-3A53310DA096}"/>
              </a:ext>
            </a:extLst>
          </p:cNvPr>
          <p:cNvGrpSpPr/>
          <p:nvPr userDrawn="1"/>
        </p:nvGrpSpPr>
        <p:grpSpPr>
          <a:xfrm>
            <a:off x="7726680" y="188914"/>
            <a:ext cx="3394710" cy="5023167"/>
            <a:chOff x="7726680" y="188914"/>
            <a:chExt cx="3394710" cy="502316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56DD01A-ECB6-EF37-E044-67852A5079F1}"/>
                </a:ext>
              </a:extLst>
            </p:cNvPr>
            <p:cNvSpPr/>
            <p:nvPr/>
          </p:nvSpPr>
          <p:spPr>
            <a:xfrm>
              <a:off x="7726680" y="188914"/>
              <a:ext cx="3394710" cy="5023167"/>
            </a:xfrm>
            <a:custGeom>
              <a:avLst/>
              <a:gdLst>
                <a:gd name="connsiteX0" fmla="*/ 0 w 3394710"/>
                <a:gd name="connsiteY0" fmla="*/ 0 h 5023167"/>
                <a:gd name="connsiteX1" fmla="*/ 3394710 w 3394710"/>
                <a:gd name="connsiteY1" fmla="*/ 0 h 5023167"/>
                <a:gd name="connsiteX2" fmla="*/ 3394710 w 3394710"/>
                <a:gd name="connsiteY2" fmla="*/ 3325812 h 5023167"/>
                <a:gd name="connsiteX3" fmla="*/ 1697355 w 3394710"/>
                <a:gd name="connsiteY3" fmla="*/ 5023167 h 5023167"/>
                <a:gd name="connsiteX4" fmla="*/ 0 w 3394710"/>
                <a:gd name="connsiteY4" fmla="*/ 3325812 h 502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710" h="5023167">
                  <a:moveTo>
                    <a:pt x="0" y="0"/>
                  </a:moveTo>
                  <a:lnTo>
                    <a:pt x="3394710" y="0"/>
                  </a:lnTo>
                  <a:lnTo>
                    <a:pt x="3394710" y="3325812"/>
                  </a:lnTo>
                  <a:cubicBezTo>
                    <a:pt x="3394710" y="4263235"/>
                    <a:pt x="2634778" y="5023167"/>
                    <a:pt x="1697355" y="5023167"/>
                  </a:cubicBezTo>
                  <a:cubicBezTo>
                    <a:pt x="759932" y="5023167"/>
                    <a:pt x="0" y="4263235"/>
                    <a:pt x="0" y="3325812"/>
                  </a:cubicBezTo>
                  <a:close/>
                </a:path>
              </a:pathLst>
            </a:cu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F764AE5-8049-1CDA-6AA4-FE55CAA7273A}"/>
                </a:ext>
              </a:extLst>
            </p:cNvPr>
            <p:cNvSpPr/>
            <p:nvPr/>
          </p:nvSpPr>
          <p:spPr>
            <a:xfrm>
              <a:off x="7726680" y="188914"/>
              <a:ext cx="3394710" cy="5023167"/>
            </a:xfrm>
            <a:custGeom>
              <a:avLst/>
              <a:gdLst>
                <a:gd name="connsiteX0" fmla="*/ 0 w 3394710"/>
                <a:gd name="connsiteY0" fmla="*/ 0 h 5023167"/>
                <a:gd name="connsiteX1" fmla="*/ 3394710 w 3394710"/>
                <a:gd name="connsiteY1" fmla="*/ 0 h 5023167"/>
                <a:gd name="connsiteX2" fmla="*/ 3394710 w 3394710"/>
                <a:gd name="connsiteY2" fmla="*/ 3325812 h 5023167"/>
                <a:gd name="connsiteX3" fmla="*/ 1697355 w 3394710"/>
                <a:gd name="connsiteY3" fmla="*/ 5023167 h 5023167"/>
                <a:gd name="connsiteX4" fmla="*/ 0 w 3394710"/>
                <a:gd name="connsiteY4" fmla="*/ 3325812 h 502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710" h="5023167">
                  <a:moveTo>
                    <a:pt x="0" y="0"/>
                  </a:moveTo>
                  <a:lnTo>
                    <a:pt x="3394710" y="0"/>
                  </a:lnTo>
                  <a:lnTo>
                    <a:pt x="3394710" y="3325812"/>
                  </a:lnTo>
                  <a:cubicBezTo>
                    <a:pt x="3394710" y="4263235"/>
                    <a:pt x="2634778" y="5023167"/>
                    <a:pt x="1697355" y="5023167"/>
                  </a:cubicBezTo>
                  <a:cubicBezTo>
                    <a:pt x="759932" y="5023167"/>
                    <a:pt x="0" y="4263235"/>
                    <a:pt x="0" y="33258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B3474A1-A3B5-1181-2835-1715F2565796}"/>
              </a:ext>
            </a:extLst>
          </p:cNvPr>
          <p:cNvSpPr/>
          <p:nvPr userDrawn="1"/>
        </p:nvSpPr>
        <p:spPr>
          <a:xfrm>
            <a:off x="7850273" y="188913"/>
            <a:ext cx="3147524" cy="4840287"/>
          </a:xfrm>
          <a:custGeom>
            <a:avLst/>
            <a:gdLst>
              <a:gd name="connsiteX0" fmla="*/ 0 w 3147524"/>
              <a:gd name="connsiteY0" fmla="*/ 0 h 4840287"/>
              <a:gd name="connsiteX1" fmla="*/ 3147524 w 3147524"/>
              <a:gd name="connsiteY1" fmla="*/ 0 h 4840287"/>
              <a:gd name="connsiteX2" fmla="*/ 3147524 w 3147524"/>
              <a:gd name="connsiteY2" fmla="*/ 182881 h 4840287"/>
              <a:gd name="connsiteX3" fmla="*/ 3147524 w 3147524"/>
              <a:gd name="connsiteY3" fmla="*/ 3083644 h 4840287"/>
              <a:gd name="connsiteX4" fmla="*/ 3147524 w 3147524"/>
              <a:gd name="connsiteY4" fmla="*/ 3266525 h 4840287"/>
              <a:gd name="connsiteX5" fmla="*/ 1573762 w 3147524"/>
              <a:gd name="connsiteY5" fmla="*/ 4840287 h 4840287"/>
              <a:gd name="connsiteX6" fmla="*/ 0 w 3147524"/>
              <a:gd name="connsiteY6" fmla="*/ 3266525 h 4840287"/>
              <a:gd name="connsiteX7" fmla="*/ 0 w 3147524"/>
              <a:gd name="connsiteY7" fmla="*/ 3083644 h 4840287"/>
              <a:gd name="connsiteX8" fmla="*/ 0 w 3147524"/>
              <a:gd name="connsiteY8" fmla="*/ 182881 h 484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7524" h="4840287">
                <a:moveTo>
                  <a:pt x="0" y="0"/>
                </a:moveTo>
                <a:lnTo>
                  <a:pt x="3147524" y="0"/>
                </a:lnTo>
                <a:lnTo>
                  <a:pt x="3147524" y="182881"/>
                </a:lnTo>
                <a:lnTo>
                  <a:pt x="3147524" y="3083644"/>
                </a:lnTo>
                <a:lnTo>
                  <a:pt x="3147524" y="3266525"/>
                </a:lnTo>
                <a:cubicBezTo>
                  <a:pt x="3147524" y="4135689"/>
                  <a:pt x="2442927" y="4840287"/>
                  <a:pt x="1573762" y="4840287"/>
                </a:cubicBezTo>
                <a:cubicBezTo>
                  <a:pt x="704597" y="4840287"/>
                  <a:pt x="0" y="4135689"/>
                  <a:pt x="0" y="3266525"/>
                </a:cubicBezTo>
                <a:lnTo>
                  <a:pt x="0" y="3083644"/>
                </a:lnTo>
                <a:lnTo>
                  <a:pt x="0" y="1828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B209129-47A6-A9E0-72E7-8602E68B4E64}"/>
              </a:ext>
            </a:extLst>
          </p:cNvPr>
          <p:cNvGrpSpPr/>
          <p:nvPr userDrawn="1"/>
        </p:nvGrpSpPr>
        <p:grpSpPr>
          <a:xfrm>
            <a:off x="7850273" y="-83989"/>
            <a:ext cx="3175869" cy="5386090"/>
            <a:chOff x="6683763" y="-2427236"/>
            <a:chExt cx="3175869" cy="538609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D934601-447A-A410-682F-7870A8EA077A}"/>
                </a:ext>
              </a:extLst>
            </p:cNvPr>
            <p:cNvSpPr txBox="1"/>
            <p:nvPr/>
          </p:nvSpPr>
          <p:spPr>
            <a:xfrm>
              <a:off x="6683763" y="-2427236"/>
              <a:ext cx="3175869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4400" dirty="0">
                  <a:solidFill>
                    <a:schemeClr val="accent3"/>
                  </a:solidFill>
                  <a:effectLst>
                    <a:outerShdw blurRad="127000" dist="63500" dir="13500000" algn="br" rotWithShape="0">
                      <a:schemeClr val="accent3">
                        <a:lumMod val="40000"/>
                        <a:lumOff val="60000"/>
                        <a:alpha val="80000"/>
                      </a:schemeClr>
                    </a:outerShdw>
                  </a:effectLst>
                  <a:latin typeface="+mj-lt"/>
                </a:rPr>
                <a:t>4</a:t>
              </a:r>
              <a:endParaRPr lang="zh-CN" altLang="en-US" sz="34400" dirty="0">
                <a:solidFill>
                  <a:schemeClr val="accent3"/>
                </a:solidFill>
                <a:effectLst>
                  <a:outerShdw blurRad="127000" dist="63500" dir="13500000" algn="br" rotWithShape="0">
                    <a:schemeClr val="accent3">
                      <a:lumMod val="40000"/>
                      <a:lumOff val="60000"/>
                      <a:alpha val="80000"/>
                    </a:schemeClr>
                  </a:outerShdw>
                </a:effectLst>
                <a:latin typeface="+mj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B3548DC-C442-335E-0A13-58566CEAD2EB}"/>
                </a:ext>
              </a:extLst>
            </p:cNvPr>
            <p:cNvSpPr txBox="1"/>
            <p:nvPr/>
          </p:nvSpPr>
          <p:spPr>
            <a:xfrm>
              <a:off x="6683763" y="-2427236"/>
              <a:ext cx="3175869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4400" dirty="0">
                  <a:solidFill>
                    <a:schemeClr val="accent1"/>
                  </a:solidFill>
                  <a:effectLst>
                    <a:outerShdw blurRad="127000" dist="63500" dir="2700000" algn="tl" rotWithShape="0">
                      <a:schemeClr val="accent3">
                        <a:lumMod val="75000"/>
                        <a:alpha val="80000"/>
                      </a:schemeClr>
                    </a:outerShdw>
                  </a:effectLst>
                  <a:latin typeface="+mj-lt"/>
                </a:rPr>
                <a:t>4</a:t>
              </a:r>
              <a:endParaRPr lang="zh-CN" altLang="en-US" sz="34400" dirty="0">
                <a:solidFill>
                  <a:schemeClr val="accent1"/>
                </a:solidFill>
                <a:effectLst>
                  <a:outerShdw blurRad="127000" dist="63500" dir="2700000" algn="tl" rotWithShape="0">
                    <a:schemeClr val="accent3">
                      <a:lumMod val="75000"/>
                      <a:alpha val="80000"/>
                    </a:schemeClr>
                  </a:outerShdw>
                </a:effectLst>
                <a:latin typeface="+mj-lt"/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99BBF6D-3111-41A0-9FFA-629D51F2EB01}"/>
              </a:ext>
            </a:extLst>
          </p:cNvPr>
          <p:cNvCxnSpPr>
            <a:cxnSpLocks/>
          </p:cNvCxnSpPr>
          <p:nvPr userDrawn="1"/>
        </p:nvCxnSpPr>
        <p:spPr>
          <a:xfrm>
            <a:off x="1431131" y="3417570"/>
            <a:ext cx="1974928" cy="0"/>
          </a:xfrm>
          <a:prstGeom prst="line">
            <a:avLst/>
          </a:prstGeom>
          <a:ln w="101600" cap="rnd">
            <a:gradFill flip="none" rotWithShape="1">
              <a:gsLst>
                <a:gs pos="0">
                  <a:schemeClr val="accent4"/>
                </a:gs>
                <a:gs pos="75000">
                  <a:schemeClr val="accent3">
                    <a:lumMod val="20000"/>
                    <a:lumOff val="80000"/>
                  </a:schemeClr>
                </a:gs>
                <a:gs pos="50000">
                  <a:schemeClr val="accent3"/>
                </a:gs>
                <a:gs pos="25000">
                  <a:schemeClr val="accent2"/>
                </a:gs>
                <a:gs pos="100000">
                  <a:schemeClr val="accent3">
                    <a:lumMod val="75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61C2E2E-3A96-2FBA-BEAE-2D85C08E1C56}"/>
              </a:ext>
            </a:extLst>
          </p:cNvPr>
          <p:cNvCxnSpPr>
            <a:cxnSpLocks/>
          </p:cNvCxnSpPr>
          <p:nvPr userDrawn="1"/>
        </p:nvCxnSpPr>
        <p:spPr>
          <a:xfrm>
            <a:off x="879476" y="6308725"/>
            <a:ext cx="10617199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7C26776-F743-5BB4-607E-8E9F010C1DB1}"/>
              </a:ext>
            </a:extLst>
          </p:cNvPr>
          <p:cNvCxnSpPr>
            <a:cxnSpLocks/>
          </p:cNvCxnSpPr>
          <p:nvPr userDrawn="1"/>
        </p:nvCxnSpPr>
        <p:spPr>
          <a:xfrm>
            <a:off x="11149013" y="6308725"/>
            <a:ext cx="34766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89C708DD-8003-56B0-8EA0-5F1662656C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46200" y="1531754"/>
            <a:ext cx="5798840" cy="69569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gradFill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STEP FOUR</a:t>
            </a:r>
            <a:endParaRPr lang="zh-CN" altLang="en-US" dirty="0"/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6B8E20C1-4705-34F4-9B21-41E78AE90C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46200" y="2426745"/>
            <a:ext cx="5798840" cy="69569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6000" kern="1200" dirty="0" smtClean="0">
                <a:gradFill>
                  <a:gsLst>
                    <a:gs pos="0">
                      <a:srgbClr val="FFC000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此处输入标题</a:t>
            </a:r>
            <a:r>
              <a:rPr lang="en-US" altLang="zh-CN" dirty="0"/>
              <a:t>04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83A30292-F55E-C443-F056-4E4E9F9F33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46201" y="3643234"/>
            <a:ext cx="5798840" cy="184666"/>
          </a:xfrm>
          <a:prstGeom prst="rect">
            <a:avLst/>
          </a:prstGeom>
        </p:spPr>
        <p:txBody>
          <a:bodyPr lIns="0" tIns="0" rIns="0" bIns="0"/>
          <a:lstStyle>
            <a:lvl1pPr marL="0" indent="0" algn="dist" defTabSz="914400" rtl="0" eaLnBrk="1" latinLnBrk="0" hangingPunct="1">
              <a:buNone/>
              <a:defRPr lang="zh-CN" altLang="en-US" sz="1200" kern="1200" dirty="0" smtClean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NEUMORPHISM STYLE SIMPLE BUSINESSWORK REPORT TEMPLATE</a:t>
            </a:r>
          </a:p>
        </p:txBody>
      </p:sp>
    </p:spTree>
    <p:extLst>
      <p:ext uri="{BB962C8B-B14F-4D97-AF65-F5344CB8AC3E}">
        <p14:creationId xmlns:p14="http://schemas.microsoft.com/office/powerpoint/2010/main" val="13779906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2E53DCC-5A57-E5C1-842A-D8BABEAF046A}"/>
              </a:ext>
            </a:extLst>
          </p:cNvPr>
          <p:cNvGrpSpPr/>
          <p:nvPr/>
        </p:nvGrpSpPr>
        <p:grpSpPr>
          <a:xfrm>
            <a:off x="879476" y="908050"/>
            <a:ext cx="2463877" cy="0"/>
            <a:chOff x="879476" y="908050"/>
            <a:chExt cx="2463877" cy="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596A288-0ABF-3798-A859-81F147E59305}"/>
                </a:ext>
              </a:extLst>
            </p:cNvPr>
            <p:cNvCxnSpPr>
              <a:cxnSpLocks/>
            </p:cNvCxnSpPr>
            <p:nvPr/>
          </p:nvCxnSpPr>
          <p:spPr>
            <a:xfrm>
              <a:off x="879476" y="908050"/>
              <a:ext cx="2359102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176F620-3A6A-E673-F216-8B4DBC0A925C}"/>
                </a:ext>
              </a:extLst>
            </p:cNvPr>
            <p:cNvCxnSpPr>
              <a:cxnSpLocks/>
            </p:cNvCxnSpPr>
            <p:nvPr/>
          </p:nvCxnSpPr>
          <p:spPr>
            <a:xfrm>
              <a:off x="2995691" y="908050"/>
              <a:ext cx="347662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267B4C4-4039-36AF-D057-FC97280BCB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9476" y="479994"/>
            <a:ext cx="3511549" cy="34158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2800" kern="12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输入标题内容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D7254C0-F678-C946-6878-4D5535988A01}"/>
              </a:ext>
            </a:extLst>
          </p:cNvPr>
          <p:cNvGrpSpPr/>
          <p:nvPr userDrawn="1"/>
        </p:nvGrpSpPr>
        <p:grpSpPr>
          <a:xfrm>
            <a:off x="11302406" y="294371"/>
            <a:ext cx="584360" cy="281940"/>
            <a:chOff x="3985260" y="1777178"/>
            <a:chExt cx="584360" cy="28194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A0FE5992-FC8F-63D2-4581-535274A56146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F6C293A1-3EC2-E3F8-F7D8-5793AA31F85D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854B71A-F8FA-6B3D-29A1-8894087B38C5}"/>
                </a:ext>
              </a:extLst>
            </p:cNvPr>
            <p:cNvSpPr/>
            <p:nvPr/>
          </p:nvSpPr>
          <p:spPr>
            <a:xfrm>
              <a:off x="4022244" y="1816894"/>
              <a:ext cx="510392" cy="2025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3000">
                  <a:srgbClr val="016EFD"/>
                </a:gs>
                <a:gs pos="100000">
                  <a:srgbClr val="8BC7FF"/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63500" dir="16200000">
                <a:srgbClr val="0C3DA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F67433FA-5E11-DB6B-C211-4298A1D7FFED}"/>
                </a:ext>
              </a:extLst>
            </p:cNvPr>
            <p:cNvSpPr/>
            <p:nvPr/>
          </p:nvSpPr>
          <p:spPr>
            <a:xfrm>
              <a:off x="4039215" y="1829029"/>
              <a:ext cx="199081" cy="1782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10920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6AF73BC2-C112-9611-64F6-FAB5CE19A1FE}"/>
              </a:ext>
            </a:extLst>
          </p:cNvPr>
          <p:cNvGrpSpPr/>
          <p:nvPr userDrawn="1"/>
        </p:nvGrpSpPr>
        <p:grpSpPr>
          <a:xfrm>
            <a:off x="11302406" y="294371"/>
            <a:ext cx="584360" cy="281940"/>
            <a:chOff x="3985260" y="1777178"/>
            <a:chExt cx="584360" cy="281940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7A6B6E80-30B8-25C5-8B8F-583698BCAFB6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BD7F09E-4E4A-8A40-F668-904DACE45B1E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B4F17752-3803-5333-3869-E7EE7ABD965D}"/>
                </a:ext>
              </a:extLst>
            </p:cNvPr>
            <p:cNvSpPr/>
            <p:nvPr/>
          </p:nvSpPr>
          <p:spPr>
            <a:xfrm>
              <a:off x="4022244" y="1816894"/>
              <a:ext cx="510392" cy="2025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3000">
                  <a:srgbClr val="016EFD"/>
                </a:gs>
                <a:gs pos="100000">
                  <a:srgbClr val="8BC7FF"/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63500" dir="16200000">
                <a:srgbClr val="0C3DA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C5A36A0-A503-CC0B-13D3-A5C00E8F8DFB}"/>
                </a:ext>
              </a:extLst>
            </p:cNvPr>
            <p:cNvSpPr/>
            <p:nvPr/>
          </p:nvSpPr>
          <p:spPr>
            <a:xfrm>
              <a:off x="4039215" y="1829029"/>
              <a:ext cx="199081" cy="1782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13173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页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2E53DCC-5A57-E5C1-842A-D8BABEAF046A}"/>
              </a:ext>
            </a:extLst>
          </p:cNvPr>
          <p:cNvGrpSpPr/>
          <p:nvPr/>
        </p:nvGrpSpPr>
        <p:grpSpPr>
          <a:xfrm>
            <a:off x="879476" y="908050"/>
            <a:ext cx="2463877" cy="0"/>
            <a:chOff x="879476" y="908050"/>
            <a:chExt cx="2463877" cy="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596A288-0ABF-3798-A859-81F147E59305}"/>
                </a:ext>
              </a:extLst>
            </p:cNvPr>
            <p:cNvCxnSpPr>
              <a:cxnSpLocks/>
            </p:cNvCxnSpPr>
            <p:nvPr/>
          </p:nvCxnSpPr>
          <p:spPr>
            <a:xfrm>
              <a:off x="879476" y="908050"/>
              <a:ext cx="2359102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176F620-3A6A-E673-F216-8B4DBC0A925C}"/>
                </a:ext>
              </a:extLst>
            </p:cNvPr>
            <p:cNvCxnSpPr>
              <a:cxnSpLocks/>
            </p:cNvCxnSpPr>
            <p:nvPr/>
          </p:nvCxnSpPr>
          <p:spPr>
            <a:xfrm>
              <a:off x="2995691" y="908050"/>
              <a:ext cx="347662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267B4C4-4039-36AF-D057-FC97280BCB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9476" y="479994"/>
            <a:ext cx="3511549" cy="34158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2800" kern="12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输入标题内容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D7254C0-F678-C946-6878-4D5535988A01}"/>
              </a:ext>
            </a:extLst>
          </p:cNvPr>
          <p:cNvGrpSpPr/>
          <p:nvPr userDrawn="1"/>
        </p:nvGrpSpPr>
        <p:grpSpPr>
          <a:xfrm>
            <a:off x="11302406" y="294371"/>
            <a:ext cx="584360" cy="281940"/>
            <a:chOff x="3985260" y="1777178"/>
            <a:chExt cx="584360" cy="28194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A0FE5992-FC8F-63D2-4581-535274A56146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F6C293A1-3EC2-E3F8-F7D8-5793AA31F85D}"/>
                </a:ext>
              </a:extLst>
            </p:cNvPr>
            <p:cNvSpPr/>
            <p:nvPr/>
          </p:nvSpPr>
          <p:spPr>
            <a:xfrm>
              <a:off x="3985260" y="1777178"/>
              <a:ext cx="584360" cy="28194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854B71A-F8FA-6B3D-29A1-8894087B38C5}"/>
                </a:ext>
              </a:extLst>
            </p:cNvPr>
            <p:cNvSpPr/>
            <p:nvPr/>
          </p:nvSpPr>
          <p:spPr>
            <a:xfrm>
              <a:off x="4022244" y="1816894"/>
              <a:ext cx="510392" cy="2025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3000">
                  <a:srgbClr val="016EFD"/>
                </a:gs>
                <a:gs pos="100000">
                  <a:srgbClr val="8BC7FF"/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63500" dir="16200000">
                <a:srgbClr val="0C3DA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F67433FA-5E11-DB6B-C211-4298A1D7FFED}"/>
                </a:ext>
              </a:extLst>
            </p:cNvPr>
            <p:cNvSpPr/>
            <p:nvPr/>
          </p:nvSpPr>
          <p:spPr>
            <a:xfrm>
              <a:off x="4039215" y="1829029"/>
              <a:ext cx="199081" cy="1782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CD814-20F2-4697-4E2B-E6CEC94920D8}"/>
              </a:ext>
            </a:extLst>
          </p:cNvPr>
          <p:cNvGrpSpPr/>
          <p:nvPr userDrawn="1"/>
        </p:nvGrpSpPr>
        <p:grpSpPr>
          <a:xfrm>
            <a:off x="6726115" y="908050"/>
            <a:ext cx="4770560" cy="4770560"/>
            <a:chOff x="6726115" y="908050"/>
            <a:chExt cx="4770560" cy="477056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8C0148E-24CF-D7AB-38F4-DCA601D253C2}"/>
                </a:ext>
              </a:extLst>
            </p:cNvPr>
            <p:cNvGrpSpPr/>
            <p:nvPr/>
          </p:nvGrpSpPr>
          <p:grpSpPr>
            <a:xfrm>
              <a:off x="6726115" y="908050"/>
              <a:ext cx="4770560" cy="4770560"/>
              <a:chOff x="6726115" y="908050"/>
              <a:chExt cx="4770560" cy="4770560"/>
            </a:xfrm>
          </p:grpSpPr>
          <p:sp>
            <p:nvSpPr>
              <p:cNvPr id="16" name="泪滴形 15">
                <a:extLst>
                  <a:ext uri="{FF2B5EF4-FFF2-40B4-BE49-F238E27FC236}">
                    <a16:creationId xmlns:a16="http://schemas.microsoft.com/office/drawing/2014/main" id="{FF548FB6-473D-14F7-7DA4-8CE19F2CFA94}"/>
                  </a:ext>
                </a:extLst>
              </p:cNvPr>
              <p:cNvSpPr/>
              <p:nvPr/>
            </p:nvSpPr>
            <p:spPr>
              <a:xfrm>
                <a:off x="6726115" y="908050"/>
                <a:ext cx="4770560" cy="4770560"/>
              </a:xfrm>
              <a:prstGeom prst="teardrop">
                <a:avLst/>
              </a:prstGeom>
              <a:ln>
                <a:noFill/>
              </a:ln>
              <a:effectLst>
                <a:outerShdw blurRad="127000" dist="1270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泪滴形 16">
                <a:extLst>
                  <a:ext uri="{FF2B5EF4-FFF2-40B4-BE49-F238E27FC236}">
                    <a16:creationId xmlns:a16="http://schemas.microsoft.com/office/drawing/2014/main" id="{F432A852-228F-F007-E56A-D32B690F0181}"/>
                  </a:ext>
                </a:extLst>
              </p:cNvPr>
              <p:cNvSpPr/>
              <p:nvPr/>
            </p:nvSpPr>
            <p:spPr>
              <a:xfrm>
                <a:off x="6726115" y="908050"/>
                <a:ext cx="4770560" cy="4770560"/>
              </a:xfrm>
              <a:prstGeom prst="teardrop">
                <a:avLst/>
              </a:prstGeom>
              <a:solidFill>
                <a:schemeClr val="accent3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1270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DF378B4-97D2-7CCA-B74C-EB7ECED7C90C}"/>
                </a:ext>
              </a:extLst>
            </p:cNvPr>
            <p:cNvGrpSpPr/>
            <p:nvPr/>
          </p:nvGrpSpPr>
          <p:grpSpPr>
            <a:xfrm>
              <a:off x="7957072" y="1536580"/>
              <a:ext cx="2308644" cy="3770263"/>
              <a:chOff x="7117375" y="-2427236"/>
              <a:chExt cx="2308644" cy="3770263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50F48D-ECE5-A4E1-EC75-387C646B342A}"/>
                  </a:ext>
                </a:extLst>
              </p:cNvPr>
              <p:cNvSpPr txBox="1"/>
              <p:nvPr/>
            </p:nvSpPr>
            <p:spPr>
              <a:xfrm>
                <a:off x="7117375" y="-2427236"/>
                <a:ext cx="2308644" cy="37702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3900" dirty="0">
                    <a:solidFill>
                      <a:schemeClr val="accent3"/>
                    </a:solidFill>
                    <a:effectLst>
                      <a:outerShdw blurRad="127000" dist="63500" dir="13500000" algn="br" rotWithShape="0">
                        <a:schemeClr val="accent3">
                          <a:lumMod val="40000"/>
                          <a:lumOff val="60000"/>
                          <a:alpha val="80000"/>
                        </a:schemeClr>
                      </a:outerShdw>
                    </a:effectLst>
                    <a:latin typeface="+mj-lt"/>
                  </a:rPr>
                  <a:t>S</a:t>
                </a:r>
                <a:endParaRPr lang="zh-CN" altLang="en-US" sz="23900" dirty="0">
                  <a:solidFill>
                    <a:schemeClr val="accent3"/>
                  </a:solidFill>
                  <a:effectLst>
                    <a:outerShdw blurRad="127000" dist="63500" dir="13500000" algn="br" rotWithShape="0">
                      <a:schemeClr val="accent3">
                        <a:lumMod val="40000"/>
                        <a:lumOff val="60000"/>
                        <a:alpha val="80000"/>
                      </a:scheme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A3F0304-156B-8A7B-9A07-7039CFA3BC63}"/>
                  </a:ext>
                </a:extLst>
              </p:cNvPr>
              <p:cNvSpPr txBox="1"/>
              <p:nvPr/>
            </p:nvSpPr>
            <p:spPr>
              <a:xfrm>
                <a:off x="7117375" y="-2427236"/>
                <a:ext cx="2308644" cy="3770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3900" dirty="0">
                    <a:ln>
                      <a:solidFill>
                        <a:schemeClr val="accent1">
                          <a:lumMod val="50000"/>
                        </a:schemeClr>
                      </a:solidFill>
                    </a:ln>
                    <a:solidFill>
                      <a:schemeClr val="accent1"/>
                    </a:solidFill>
                    <a:effectLst>
                      <a:outerShdw blurRad="127000" dist="63500" dir="2700000" algn="tl" rotWithShape="0">
                        <a:schemeClr val="accent3">
                          <a:lumMod val="75000"/>
                          <a:alpha val="80000"/>
                        </a:schemeClr>
                      </a:outerShdw>
                    </a:effectLst>
                    <a:latin typeface="+mj-lt"/>
                  </a:rPr>
                  <a:t>S</a:t>
                </a:r>
                <a:endParaRPr lang="zh-CN" altLang="en-US" sz="23900" dirty="0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chemeClr val="accent1"/>
                  </a:solidFill>
                  <a:effectLst>
                    <a:outerShdw blurRad="127000" dist="63500" dir="2700000" algn="tl" rotWithShape="0">
                      <a:schemeClr val="accent3">
                        <a:lumMod val="75000"/>
                        <a:alpha val="80000"/>
                      </a:schemeClr>
                    </a:outerShdw>
                  </a:effectLst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07195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41C1E116-7292-2B55-D8A5-81D71B69BADC}"/>
              </a:ext>
            </a:extLst>
          </p:cNvPr>
          <p:cNvGrpSpPr/>
          <p:nvPr userDrawn="1"/>
        </p:nvGrpSpPr>
        <p:grpSpPr>
          <a:xfrm>
            <a:off x="192088" y="188913"/>
            <a:ext cx="11807825" cy="6480174"/>
            <a:chOff x="-580425" y="-210479"/>
            <a:chExt cx="11807825" cy="6480174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6DEF9C95-AD53-52EC-C3D3-6C15574524FA}"/>
                </a:ext>
              </a:extLst>
            </p:cNvPr>
            <p:cNvSpPr/>
            <p:nvPr/>
          </p:nvSpPr>
          <p:spPr>
            <a:xfrm>
              <a:off x="-580425" y="-210479"/>
              <a:ext cx="11807825" cy="6480174"/>
            </a:xfrm>
            <a:prstGeom prst="roundRect">
              <a:avLst>
                <a:gd name="adj" fmla="val 3500"/>
              </a:avLst>
            </a:prstGeom>
            <a:ln>
              <a:noFill/>
            </a:ln>
            <a:effectLst>
              <a:outerShdw blurRad="254000" dist="25400" dir="13499997" algn="br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928DEE3-8817-D4BC-F367-4634E467C515}"/>
                </a:ext>
              </a:extLst>
            </p:cNvPr>
            <p:cNvSpPr/>
            <p:nvPr/>
          </p:nvSpPr>
          <p:spPr>
            <a:xfrm>
              <a:off x="-580425" y="-210479"/>
              <a:ext cx="11807825" cy="6480174"/>
            </a:xfrm>
            <a:prstGeom prst="roundRect">
              <a:avLst>
                <a:gd name="adj" fmla="val 3500"/>
              </a:avLst>
            </a:prstGeom>
            <a:solidFill>
              <a:schemeClr val="accent1"/>
            </a:solidFill>
            <a:ln w="19050" cap="rnd">
              <a:noFill/>
              <a:round/>
            </a:ln>
            <a:effectLst>
              <a:outerShdw blurRad="254000" dist="254000" dir="2699999" algn="br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D24A47-9F93-B01E-7593-C9293B696B1A}"/>
              </a:ext>
            </a:extLst>
          </p:cNvPr>
          <p:cNvSpPr/>
          <p:nvPr userDrawn="1"/>
        </p:nvSpPr>
        <p:spPr>
          <a:xfrm>
            <a:off x="192088" y="188914"/>
            <a:ext cx="584199" cy="6480174"/>
          </a:xfrm>
          <a:custGeom>
            <a:avLst/>
            <a:gdLst>
              <a:gd name="connsiteX0" fmla="*/ 226806 w 584199"/>
              <a:gd name="connsiteY0" fmla="*/ 0 h 6480174"/>
              <a:gd name="connsiteX1" fmla="*/ 584199 w 584199"/>
              <a:gd name="connsiteY1" fmla="*/ 0 h 6480174"/>
              <a:gd name="connsiteX2" fmla="*/ 584199 w 584199"/>
              <a:gd name="connsiteY2" fmla="*/ 6480174 h 6480174"/>
              <a:gd name="connsiteX3" fmla="*/ 226806 w 584199"/>
              <a:gd name="connsiteY3" fmla="*/ 6480174 h 6480174"/>
              <a:gd name="connsiteX4" fmla="*/ 0 w 584199"/>
              <a:gd name="connsiteY4" fmla="*/ 6253368 h 6480174"/>
              <a:gd name="connsiteX5" fmla="*/ 0 w 584199"/>
              <a:gd name="connsiteY5" fmla="*/ 226806 h 6480174"/>
              <a:gd name="connsiteX6" fmla="*/ 226806 w 584199"/>
              <a:gd name="connsiteY6" fmla="*/ 0 h 648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4199" h="6480174">
                <a:moveTo>
                  <a:pt x="226806" y="0"/>
                </a:moveTo>
                <a:lnTo>
                  <a:pt x="584199" y="0"/>
                </a:lnTo>
                <a:lnTo>
                  <a:pt x="584199" y="6480174"/>
                </a:lnTo>
                <a:lnTo>
                  <a:pt x="226806" y="6480174"/>
                </a:lnTo>
                <a:cubicBezTo>
                  <a:pt x="101545" y="6480174"/>
                  <a:pt x="0" y="6378629"/>
                  <a:pt x="0" y="6253368"/>
                </a:cubicBezTo>
                <a:lnTo>
                  <a:pt x="0" y="226806"/>
                </a:lnTo>
                <a:cubicBezTo>
                  <a:pt x="0" y="101545"/>
                  <a:pt x="101545" y="0"/>
                  <a:pt x="226806" y="0"/>
                </a:cubicBezTo>
                <a:close/>
              </a:path>
            </a:pathLst>
          </a:custGeom>
          <a:solidFill>
            <a:schemeClr val="accent1"/>
          </a:solidFill>
          <a:ln w="19050" cap="rnd">
            <a:noFill/>
            <a:round/>
          </a:ln>
          <a:effectLst>
            <a:outerShdw blurRad="228600" dist="254000" dir="2699999" algn="br" rotWithShape="0">
              <a:srgbClr val="C8CBD7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68F3EB1-D730-A098-5DCC-39581D36F196}"/>
              </a:ext>
            </a:extLst>
          </p:cNvPr>
          <p:cNvGrpSpPr/>
          <p:nvPr userDrawn="1"/>
        </p:nvGrpSpPr>
        <p:grpSpPr>
          <a:xfrm>
            <a:off x="283369" y="296162"/>
            <a:ext cx="411956" cy="419100"/>
            <a:chOff x="283369" y="296162"/>
            <a:chExt cx="411956" cy="419100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2BCDC2B4-DB47-43AB-0333-095B28C9AFB9}"/>
                </a:ext>
              </a:extLst>
            </p:cNvPr>
            <p:cNvSpPr/>
            <p:nvPr/>
          </p:nvSpPr>
          <p:spPr>
            <a:xfrm>
              <a:off x="283369" y="296162"/>
              <a:ext cx="411956" cy="419100"/>
            </a:xfrm>
            <a:prstGeom prst="roundRect">
              <a:avLst>
                <a:gd name="adj" fmla="val 34848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D013ADF1-DCCD-600E-EB42-9517A471C9BA}"/>
                </a:ext>
              </a:extLst>
            </p:cNvPr>
            <p:cNvSpPr/>
            <p:nvPr/>
          </p:nvSpPr>
          <p:spPr>
            <a:xfrm>
              <a:off x="283369" y="296162"/>
              <a:ext cx="411956" cy="419100"/>
            </a:xfrm>
            <a:prstGeom prst="roundRect">
              <a:avLst>
                <a:gd name="adj" fmla="val 34848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7813D6D-C3E3-7EFF-6DCE-5424569EA8F4}"/>
              </a:ext>
            </a:extLst>
          </p:cNvPr>
          <p:cNvGrpSpPr/>
          <p:nvPr userDrawn="1"/>
        </p:nvGrpSpPr>
        <p:grpSpPr>
          <a:xfrm>
            <a:off x="371476" y="397762"/>
            <a:ext cx="235743" cy="215900"/>
            <a:chOff x="366713" y="407194"/>
            <a:chExt cx="235743" cy="215900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18482A78-6362-0F10-D2EB-89953DD24EDE}"/>
                </a:ext>
              </a:extLst>
            </p:cNvPr>
            <p:cNvCxnSpPr/>
            <p:nvPr/>
          </p:nvCxnSpPr>
          <p:spPr>
            <a:xfrm>
              <a:off x="366713" y="407194"/>
              <a:ext cx="235743" cy="0"/>
            </a:xfrm>
            <a:prstGeom prst="line">
              <a:avLst/>
            </a:prstGeom>
            <a:ln w="34925" cap="rnd">
              <a:gradFill flip="none" rotWithShape="1">
                <a:gsLst>
                  <a:gs pos="7500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24800">
                    <a:schemeClr val="accent2"/>
                  </a:gs>
                  <a:gs pos="0">
                    <a:schemeClr val="accent4"/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53AAA500-916E-FDFD-9F20-5FCEF12847E0}"/>
                </a:ext>
              </a:extLst>
            </p:cNvPr>
            <p:cNvCxnSpPr/>
            <p:nvPr/>
          </p:nvCxnSpPr>
          <p:spPr>
            <a:xfrm>
              <a:off x="366713" y="479161"/>
              <a:ext cx="235743" cy="0"/>
            </a:xfrm>
            <a:prstGeom prst="line">
              <a:avLst/>
            </a:prstGeom>
            <a:ln w="34925" cap="rnd">
              <a:gradFill flip="none" rotWithShape="1">
                <a:gsLst>
                  <a:gs pos="7500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24800">
                    <a:schemeClr val="accent2"/>
                  </a:gs>
                  <a:gs pos="0">
                    <a:schemeClr val="accent4"/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183AB847-9E36-FD72-A9F9-8C6165CE7AE7}"/>
                </a:ext>
              </a:extLst>
            </p:cNvPr>
            <p:cNvCxnSpPr/>
            <p:nvPr/>
          </p:nvCxnSpPr>
          <p:spPr>
            <a:xfrm>
              <a:off x="366713" y="551128"/>
              <a:ext cx="235743" cy="0"/>
            </a:xfrm>
            <a:prstGeom prst="line">
              <a:avLst/>
            </a:prstGeom>
            <a:ln w="34925" cap="rnd">
              <a:gradFill flip="none" rotWithShape="1">
                <a:gsLst>
                  <a:gs pos="7500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24800">
                    <a:schemeClr val="accent2"/>
                  </a:gs>
                  <a:gs pos="0">
                    <a:schemeClr val="accent4"/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A2E50AF9-A934-DD57-E66A-4409E3927B88}"/>
                </a:ext>
              </a:extLst>
            </p:cNvPr>
            <p:cNvCxnSpPr/>
            <p:nvPr/>
          </p:nvCxnSpPr>
          <p:spPr>
            <a:xfrm>
              <a:off x="366713" y="623094"/>
              <a:ext cx="235743" cy="0"/>
            </a:xfrm>
            <a:prstGeom prst="line">
              <a:avLst/>
            </a:prstGeom>
            <a:ln w="34925" cap="rnd">
              <a:gradFill flip="none" rotWithShape="1">
                <a:gsLst>
                  <a:gs pos="7500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24800">
                    <a:schemeClr val="accent2"/>
                  </a:gs>
                  <a:gs pos="0">
                    <a:schemeClr val="accent4"/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94F37F6-7A44-43C5-BF0C-EAE566485CD0}"/>
              </a:ext>
            </a:extLst>
          </p:cNvPr>
          <p:cNvGrpSpPr/>
          <p:nvPr userDrawn="1"/>
        </p:nvGrpSpPr>
        <p:grpSpPr>
          <a:xfrm>
            <a:off x="397018" y="908050"/>
            <a:ext cx="184666" cy="5413016"/>
            <a:chOff x="397018" y="908050"/>
            <a:chExt cx="184666" cy="541301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F6910C-6B87-18D2-C85F-A184C2D65AF7}"/>
                </a:ext>
              </a:extLst>
            </p:cNvPr>
            <p:cNvSpPr txBox="1"/>
            <p:nvPr/>
          </p:nvSpPr>
          <p:spPr>
            <a:xfrm rot="16200000">
              <a:off x="-1005450" y="4733933"/>
              <a:ext cx="29896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altLang="zh-CN" sz="1200" dirty="0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NEUMORPHISM THEME PPT DESIGN</a:t>
              </a:r>
              <a:endParaRPr lang="zh-CN" altLang="en-US" sz="1200" dirty="0">
                <a:gradFill>
                  <a:gsLst>
                    <a:gs pos="7500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3"/>
                    </a:gs>
                    <a:gs pos="24800">
                      <a:schemeClr val="accent2"/>
                    </a:gs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5B9BA80-736E-F36B-540D-3F87016D3350}"/>
                </a:ext>
              </a:extLst>
            </p:cNvPr>
            <p:cNvGrpSpPr/>
            <p:nvPr/>
          </p:nvGrpSpPr>
          <p:grpSpPr>
            <a:xfrm>
              <a:off x="489347" y="908050"/>
              <a:ext cx="3" cy="2423416"/>
              <a:chOff x="489347" y="908050"/>
              <a:chExt cx="3" cy="2423416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55ACC830-DCFE-F059-CC55-8879E67F2DAC}"/>
                  </a:ext>
                </a:extLst>
              </p:cNvPr>
              <p:cNvCxnSpPr>
                <a:cxnSpLocks/>
                <a:stCxn id="55" idx="3"/>
              </p:cNvCxnSpPr>
              <p:nvPr/>
            </p:nvCxnSpPr>
            <p:spPr>
              <a:xfrm flipH="1" flipV="1">
                <a:off x="489347" y="908050"/>
                <a:ext cx="3" cy="2423416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7B6DCD74-9295-7709-874B-0F60A2CF81F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9350" y="2659558"/>
                <a:ext cx="0" cy="671908"/>
              </a:xfrm>
              <a:prstGeom prst="line">
                <a:avLst/>
              </a:prstGeom>
              <a:ln w="44450">
                <a:solidFill>
                  <a:schemeClr val="accent1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80740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5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49" r:id="rId8"/>
    <p:sldLayoutId id="2147483663" r:id="rId9"/>
    <p:sldLayoutId id="2147483664" r:id="rId10"/>
    <p:sldLayoutId id="2147483666" r:id="rId11"/>
    <p:sldLayoutId id="2147483665" r:id="rId12"/>
    <p:sldLayoutId id="2147483668" r:id="rId13"/>
    <p:sldLayoutId id="214748365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39B3B21-90E4-586A-761B-3F47E266E3FB}"/>
              </a:ext>
            </a:extLst>
          </p:cNvPr>
          <p:cNvGrpSpPr/>
          <p:nvPr/>
        </p:nvGrpSpPr>
        <p:grpSpPr>
          <a:xfrm>
            <a:off x="6103164" y="188913"/>
            <a:ext cx="5896750" cy="6480174"/>
            <a:chOff x="6103163" y="188913"/>
            <a:chExt cx="5896750" cy="648017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170BE61-3264-6BD1-38D0-54718BB617DE}"/>
                </a:ext>
              </a:extLst>
            </p:cNvPr>
            <p:cNvSpPr/>
            <p:nvPr/>
          </p:nvSpPr>
          <p:spPr>
            <a:xfrm>
              <a:off x="6103163" y="188913"/>
              <a:ext cx="5896750" cy="6480174"/>
            </a:xfrm>
            <a:custGeom>
              <a:avLst/>
              <a:gdLst>
                <a:gd name="connsiteX0" fmla="*/ 2502500 w 5896750"/>
                <a:gd name="connsiteY0" fmla="*/ 0 h 6480174"/>
                <a:gd name="connsiteX1" fmla="*/ 5669944 w 5896750"/>
                <a:gd name="connsiteY1" fmla="*/ 0 h 6480174"/>
                <a:gd name="connsiteX2" fmla="*/ 5896750 w 5896750"/>
                <a:gd name="connsiteY2" fmla="*/ 226806 h 6480174"/>
                <a:gd name="connsiteX3" fmla="*/ 5896750 w 5896750"/>
                <a:gd name="connsiteY3" fmla="*/ 6253368 h 6480174"/>
                <a:gd name="connsiteX4" fmla="*/ 5669944 w 5896750"/>
                <a:gd name="connsiteY4" fmla="*/ 6480174 h 6480174"/>
                <a:gd name="connsiteX5" fmla="*/ 694829 w 5896750"/>
                <a:gd name="connsiteY5" fmla="*/ 6480174 h 6480174"/>
                <a:gd name="connsiteX6" fmla="*/ 662043 w 5896750"/>
                <a:gd name="connsiteY6" fmla="*/ 6459885 h 6480174"/>
                <a:gd name="connsiteX7" fmla="*/ 5537 w 5896750"/>
                <a:gd name="connsiteY7" fmla="*/ 5526087 h 6480174"/>
                <a:gd name="connsiteX8" fmla="*/ 564337 w 5896750"/>
                <a:gd name="connsiteY8" fmla="*/ 4040187 h 6480174"/>
                <a:gd name="connsiteX9" fmla="*/ 1974037 w 5896750"/>
                <a:gd name="connsiteY9" fmla="*/ 3544887 h 6480174"/>
                <a:gd name="connsiteX10" fmla="*/ 2393137 w 5896750"/>
                <a:gd name="connsiteY10" fmla="*/ 2706687 h 6480174"/>
                <a:gd name="connsiteX11" fmla="*/ 1377137 w 5896750"/>
                <a:gd name="connsiteY11" fmla="*/ 2008187 h 6480174"/>
                <a:gd name="connsiteX12" fmla="*/ 1135837 w 5896750"/>
                <a:gd name="connsiteY12" fmla="*/ 1195387 h 6480174"/>
                <a:gd name="connsiteX13" fmla="*/ 1542237 w 5896750"/>
                <a:gd name="connsiteY13" fmla="*/ 712787 h 6480174"/>
                <a:gd name="connsiteX14" fmla="*/ 2532837 w 5896750"/>
                <a:gd name="connsiteY14" fmla="*/ 319087 h 6480174"/>
                <a:gd name="connsiteX15" fmla="*/ 2542064 w 5896750"/>
                <a:gd name="connsiteY15" fmla="*/ 99615 h 6480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96750" h="6480174">
                  <a:moveTo>
                    <a:pt x="2502500" y="0"/>
                  </a:moveTo>
                  <a:lnTo>
                    <a:pt x="5669944" y="0"/>
                  </a:lnTo>
                  <a:cubicBezTo>
                    <a:pt x="5795205" y="0"/>
                    <a:pt x="5896750" y="101545"/>
                    <a:pt x="5896750" y="226806"/>
                  </a:cubicBezTo>
                  <a:lnTo>
                    <a:pt x="5896750" y="6253368"/>
                  </a:lnTo>
                  <a:cubicBezTo>
                    <a:pt x="5896750" y="6378629"/>
                    <a:pt x="5795205" y="6480174"/>
                    <a:pt x="5669944" y="6480174"/>
                  </a:cubicBezTo>
                  <a:lnTo>
                    <a:pt x="694829" y="6480174"/>
                  </a:lnTo>
                  <a:lnTo>
                    <a:pt x="662043" y="6459885"/>
                  </a:lnTo>
                  <a:cubicBezTo>
                    <a:pt x="241447" y="6179410"/>
                    <a:pt x="48135" y="5896504"/>
                    <a:pt x="5537" y="5526087"/>
                  </a:cubicBezTo>
                  <a:cubicBezTo>
                    <a:pt x="-43146" y="5102754"/>
                    <a:pt x="236254" y="4370387"/>
                    <a:pt x="564337" y="4040187"/>
                  </a:cubicBezTo>
                  <a:cubicBezTo>
                    <a:pt x="892420" y="3709987"/>
                    <a:pt x="1669237" y="3767137"/>
                    <a:pt x="1974037" y="3544887"/>
                  </a:cubicBezTo>
                  <a:cubicBezTo>
                    <a:pt x="2278837" y="3322637"/>
                    <a:pt x="2492620" y="2962804"/>
                    <a:pt x="2393137" y="2706687"/>
                  </a:cubicBezTo>
                  <a:cubicBezTo>
                    <a:pt x="2293654" y="2450570"/>
                    <a:pt x="1586687" y="2260070"/>
                    <a:pt x="1377137" y="2008187"/>
                  </a:cubicBezTo>
                  <a:cubicBezTo>
                    <a:pt x="1167587" y="1756304"/>
                    <a:pt x="1108320" y="1411287"/>
                    <a:pt x="1135837" y="1195387"/>
                  </a:cubicBezTo>
                  <a:cubicBezTo>
                    <a:pt x="1163354" y="979487"/>
                    <a:pt x="1309404" y="858837"/>
                    <a:pt x="1542237" y="712787"/>
                  </a:cubicBezTo>
                  <a:cubicBezTo>
                    <a:pt x="1775070" y="566737"/>
                    <a:pt x="2348687" y="541337"/>
                    <a:pt x="2532837" y="319087"/>
                  </a:cubicBezTo>
                  <a:cubicBezTo>
                    <a:pt x="2578874" y="263525"/>
                    <a:pt x="2570672" y="186399"/>
                    <a:pt x="2542064" y="99615"/>
                  </a:cubicBezTo>
                  <a:close/>
                </a:path>
              </a:pathLst>
            </a:cu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E978698-04ED-D43A-8108-3BDEE8C4A9F4}"/>
                </a:ext>
              </a:extLst>
            </p:cNvPr>
            <p:cNvSpPr/>
            <p:nvPr/>
          </p:nvSpPr>
          <p:spPr>
            <a:xfrm>
              <a:off x="6103163" y="188913"/>
              <a:ext cx="5896750" cy="6480174"/>
            </a:xfrm>
            <a:custGeom>
              <a:avLst/>
              <a:gdLst>
                <a:gd name="connsiteX0" fmla="*/ 2502500 w 5896750"/>
                <a:gd name="connsiteY0" fmla="*/ 0 h 6480174"/>
                <a:gd name="connsiteX1" fmla="*/ 5669944 w 5896750"/>
                <a:gd name="connsiteY1" fmla="*/ 0 h 6480174"/>
                <a:gd name="connsiteX2" fmla="*/ 5896750 w 5896750"/>
                <a:gd name="connsiteY2" fmla="*/ 226806 h 6480174"/>
                <a:gd name="connsiteX3" fmla="*/ 5896750 w 5896750"/>
                <a:gd name="connsiteY3" fmla="*/ 6253368 h 6480174"/>
                <a:gd name="connsiteX4" fmla="*/ 5669944 w 5896750"/>
                <a:gd name="connsiteY4" fmla="*/ 6480174 h 6480174"/>
                <a:gd name="connsiteX5" fmla="*/ 694829 w 5896750"/>
                <a:gd name="connsiteY5" fmla="*/ 6480174 h 6480174"/>
                <a:gd name="connsiteX6" fmla="*/ 662043 w 5896750"/>
                <a:gd name="connsiteY6" fmla="*/ 6459885 h 6480174"/>
                <a:gd name="connsiteX7" fmla="*/ 5537 w 5896750"/>
                <a:gd name="connsiteY7" fmla="*/ 5526087 h 6480174"/>
                <a:gd name="connsiteX8" fmla="*/ 564337 w 5896750"/>
                <a:gd name="connsiteY8" fmla="*/ 4040187 h 6480174"/>
                <a:gd name="connsiteX9" fmla="*/ 1974037 w 5896750"/>
                <a:gd name="connsiteY9" fmla="*/ 3544887 h 6480174"/>
                <a:gd name="connsiteX10" fmla="*/ 2393137 w 5896750"/>
                <a:gd name="connsiteY10" fmla="*/ 2706687 h 6480174"/>
                <a:gd name="connsiteX11" fmla="*/ 1377137 w 5896750"/>
                <a:gd name="connsiteY11" fmla="*/ 2008187 h 6480174"/>
                <a:gd name="connsiteX12" fmla="*/ 1135837 w 5896750"/>
                <a:gd name="connsiteY12" fmla="*/ 1195387 h 6480174"/>
                <a:gd name="connsiteX13" fmla="*/ 1542237 w 5896750"/>
                <a:gd name="connsiteY13" fmla="*/ 712787 h 6480174"/>
                <a:gd name="connsiteX14" fmla="*/ 2532837 w 5896750"/>
                <a:gd name="connsiteY14" fmla="*/ 319087 h 6480174"/>
                <a:gd name="connsiteX15" fmla="*/ 2542064 w 5896750"/>
                <a:gd name="connsiteY15" fmla="*/ 99615 h 6480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96750" h="6480174">
                  <a:moveTo>
                    <a:pt x="2502500" y="0"/>
                  </a:moveTo>
                  <a:lnTo>
                    <a:pt x="5669944" y="0"/>
                  </a:lnTo>
                  <a:cubicBezTo>
                    <a:pt x="5795205" y="0"/>
                    <a:pt x="5896750" y="101545"/>
                    <a:pt x="5896750" y="226806"/>
                  </a:cubicBezTo>
                  <a:lnTo>
                    <a:pt x="5896750" y="6253368"/>
                  </a:lnTo>
                  <a:cubicBezTo>
                    <a:pt x="5896750" y="6378629"/>
                    <a:pt x="5795205" y="6480174"/>
                    <a:pt x="5669944" y="6480174"/>
                  </a:cubicBezTo>
                  <a:lnTo>
                    <a:pt x="694829" y="6480174"/>
                  </a:lnTo>
                  <a:lnTo>
                    <a:pt x="662043" y="6459885"/>
                  </a:lnTo>
                  <a:cubicBezTo>
                    <a:pt x="241447" y="6179410"/>
                    <a:pt x="48135" y="5896504"/>
                    <a:pt x="5537" y="5526087"/>
                  </a:cubicBezTo>
                  <a:cubicBezTo>
                    <a:pt x="-43146" y="5102754"/>
                    <a:pt x="236254" y="4370387"/>
                    <a:pt x="564337" y="4040187"/>
                  </a:cubicBezTo>
                  <a:cubicBezTo>
                    <a:pt x="892420" y="3709987"/>
                    <a:pt x="1669237" y="3767137"/>
                    <a:pt x="1974037" y="3544887"/>
                  </a:cubicBezTo>
                  <a:cubicBezTo>
                    <a:pt x="2278837" y="3322637"/>
                    <a:pt x="2492620" y="2962804"/>
                    <a:pt x="2393137" y="2706687"/>
                  </a:cubicBezTo>
                  <a:cubicBezTo>
                    <a:pt x="2293654" y="2450570"/>
                    <a:pt x="1586687" y="2260070"/>
                    <a:pt x="1377137" y="2008187"/>
                  </a:cubicBezTo>
                  <a:cubicBezTo>
                    <a:pt x="1167587" y="1756304"/>
                    <a:pt x="1108320" y="1411287"/>
                    <a:pt x="1135837" y="1195387"/>
                  </a:cubicBezTo>
                  <a:cubicBezTo>
                    <a:pt x="1163354" y="979487"/>
                    <a:pt x="1309404" y="858837"/>
                    <a:pt x="1542237" y="712787"/>
                  </a:cubicBezTo>
                  <a:cubicBezTo>
                    <a:pt x="1775070" y="566737"/>
                    <a:pt x="2348687" y="541337"/>
                    <a:pt x="2532837" y="319087"/>
                  </a:cubicBezTo>
                  <a:cubicBezTo>
                    <a:pt x="2578874" y="263525"/>
                    <a:pt x="2570672" y="186399"/>
                    <a:pt x="2542064" y="996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 descr="高楼大厦的城市&#10;&#10;描述已自动生成">
            <a:extLst>
              <a:ext uri="{FF2B5EF4-FFF2-40B4-BE49-F238E27FC236}">
                <a16:creationId xmlns:a16="http://schemas.microsoft.com/office/drawing/2014/main" id="{22ADCBCA-AA6C-8740-3F99-45EF9A176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38" t="221" r="2119"/>
          <a:stretch>
            <a:fillRect/>
          </a:stretch>
        </p:blipFill>
        <p:spPr>
          <a:xfrm>
            <a:off x="6103163" y="188913"/>
            <a:ext cx="5896751" cy="6480174"/>
          </a:xfrm>
          <a:custGeom>
            <a:avLst/>
            <a:gdLst>
              <a:gd name="connsiteX0" fmla="*/ 2502501 w 5896751"/>
              <a:gd name="connsiteY0" fmla="*/ 0 h 6480174"/>
              <a:gd name="connsiteX1" fmla="*/ 5669945 w 5896751"/>
              <a:gd name="connsiteY1" fmla="*/ 0 h 6480174"/>
              <a:gd name="connsiteX2" fmla="*/ 5896751 w 5896751"/>
              <a:gd name="connsiteY2" fmla="*/ 226806 h 6480174"/>
              <a:gd name="connsiteX3" fmla="*/ 5896751 w 5896751"/>
              <a:gd name="connsiteY3" fmla="*/ 6253368 h 6480174"/>
              <a:gd name="connsiteX4" fmla="*/ 5669945 w 5896751"/>
              <a:gd name="connsiteY4" fmla="*/ 6480174 h 6480174"/>
              <a:gd name="connsiteX5" fmla="*/ 694830 w 5896751"/>
              <a:gd name="connsiteY5" fmla="*/ 6480174 h 6480174"/>
              <a:gd name="connsiteX6" fmla="*/ 662044 w 5896751"/>
              <a:gd name="connsiteY6" fmla="*/ 6459885 h 6480174"/>
              <a:gd name="connsiteX7" fmla="*/ 5538 w 5896751"/>
              <a:gd name="connsiteY7" fmla="*/ 5526087 h 6480174"/>
              <a:gd name="connsiteX8" fmla="*/ 564338 w 5896751"/>
              <a:gd name="connsiteY8" fmla="*/ 4040187 h 6480174"/>
              <a:gd name="connsiteX9" fmla="*/ 1974038 w 5896751"/>
              <a:gd name="connsiteY9" fmla="*/ 3544887 h 6480174"/>
              <a:gd name="connsiteX10" fmla="*/ 2393138 w 5896751"/>
              <a:gd name="connsiteY10" fmla="*/ 2706687 h 6480174"/>
              <a:gd name="connsiteX11" fmla="*/ 1377138 w 5896751"/>
              <a:gd name="connsiteY11" fmla="*/ 2008187 h 6480174"/>
              <a:gd name="connsiteX12" fmla="*/ 1135838 w 5896751"/>
              <a:gd name="connsiteY12" fmla="*/ 1195387 h 6480174"/>
              <a:gd name="connsiteX13" fmla="*/ 1542238 w 5896751"/>
              <a:gd name="connsiteY13" fmla="*/ 712787 h 6480174"/>
              <a:gd name="connsiteX14" fmla="*/ 2532838 w 5896751"/>
              <a:gd name="connsiteY14" fmla="*/ 319087 h 6480174"/>
              <a:gd name="connsiteX15" fmla="*/ 2542065 w 5896751"/>
              <a:gd name="connsiteY15" fmla="*/ 99615 h 648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96751" h="6480174">
                <a:moveTo>
                  <a:pt x="2502501" y="0"/>
                </a:moveTo>
                <a:lnTo>
                  <a:pt x="5669945" y="0"/>
                </a:lnTo>
                <a:cubicBezTo>
                  <a:pt x="5795206" y="0"/>
                  <a:pt x="5896751" y="101545"/>
                  <a:pt x="5896751" y="226806"/>
                </a:cubicBezTo>
                <a:lnTo>
                  <a:pt x="5896751" y="6253368"/>
                </a:lnTo>
                <a:cubicBezTo>
                  <a:pt x="5896751" y="6378629"/>
                  <a:pt x="5795206" y="6480174"/>
                  <a:pt x="5669945" y="6480174"/>
                </a:cubicBezTo>
                <a:lnTo>
                  <a:pt x="694830" y="6480174"/>
                </a:lnTo>
                <a:lnTo>
                  <a:pt x="662044" y="6459885"/>
                </a:lnTo>
                <a:cubicBezTo>
                  <a:pt x="241448" y="6179410"/>
                  <a:pt x="48136" y="5896504"/>
                  <a:pt x="5538" y="5526087"/>
                </a:cubicBezTo>
                <a:cubicBezTo>
                  <a:pt x="-43145" y="5102754"/>
                  <a:pt x="236255" y="4370387"/>
                  <a:pt x="564338" y="4040187"/>
                </a:cubicBezTo>
                <a:cubicBezTo>
                  <a:pt x="892421" y="3709987"/>
                  <a:pt x="1669238" y="3767137"/>
                  <a:pt x="1974038" y="3544887"/>
                </a:cubicBezTo>
                <a:cubicBezTo>
                  <a:pt x="2278838" y="3322637"/>
                  <a:pt x="2492621" y="2962804"/>
                  <a:pt x="2393138" y="2706687"/>
                </a:cubicBezTo>
                <a:cubicBezTo>
                  <a:pt x="2293655" y="2450570"/>
                  <a:pt x="1586688" y="2260070"/>
                  <a:pt x="1377138" y="2008187"/>
                </a:cubicBezTo>
                <a:cubicBezTo>
                  <a:pt x="1167588" y="1756304"/>
                  <a:pt x="1108321" y="1411287"/>
                  <a:pt x="1135838" y="1195387"/>
                </a:cubicBezTo>
                <a:cubicBezTo>
                  <a:pt x="1163355" y="979487"/>
                  <a:pt x="1309405" y="858837"/>
                  <a:pt x="1542238" y="712787"/>
                </a:cubicBezTo>
                <a:cubicBezTo>
                  <a:pt x="1775071" y="566737"/>
                  <a:pt x="2348688" y="541337"/>
                  <a:pt x="2532838" y="319087"/>
                </a:cubicBezTo>
                <a:cubicBezTo>
                  <a:pt x="2578875" y="263525"/>
                  <a:pt x="2570673" y="186399"/>
                  <a:pt x="2542065" y="99615"/>
                </a:cubicBezTo>
                <a:close/>
              </a:path>
            </a:pathLst>
          </a:cu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7DA33933-AE2E-EC96-7CD0-5C7BBB8609BC}"/>
              </a:ext>
            </a:extLst>
          </p:cNvPr>
          <p:cNvGrpSpPr/>
          <p:nvPr/>
        </p:nvGrpSpPr>
        <p:grpSpPr>
          <a:xfrm>
            <a:off x="1184276" y="4286321"/>
            <a:ext cx="3985776" cy="578250"/>
            <a:chOff x="879476" y="4286321"/>
            <a:chExt cx="3985776" cy="57825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5C1AF18-1E1F-F43B-1E80-8A4C0C3481D2}"/>
                </a:ext>
              </a:extLst>
            </p:cNvPr>
            <p:cNvGrpSpPr/>
            <p:nvPr/>
          </p:nvGrpSpPr>
          <p:grpSpPr>
            <a:xfrm>
              <a:off x="879476" y="4286321"/>
              <a:ext cx="1848503" cy="578250"/>
              <a:chOff x="1005742" y="3533715"/>
              <a:chExt cx="2148290" cy="672029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C3F4E48C-050E-40A1-816D-086BDD7412F4}"/>
                  </a:ext>
                </a:extLst>
              </p:cNvPr>
              <p:cNvSpPr/>
              <p:nvPr/>
            </p:nvSpPr>
            <p:spPr>
              <a:xfrm>
                <a:off x="1005742" y="3533715"/>
                <a:ext cx="2148290" cy="672029"/>
              </a:xfrm>
              <a:prstGeom prst="roundRect">
                <a:avLst>
                  <a:gd name="adj" fmla="val 29782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5C29C06D-041A-4C7B-FBF4-04AF4EA6A35C}"/>
                  </a:ext>
                </a:extLst>
              </p:cNvPr>
              <p:cNvSpPr/>
              <p:nvPr/>
            </p:nvSpPr>
            <p:spPr>
              <a:xfrm>
                <a:off x="1005742" y="3533715"/>
                <a:ext cx="2148290" cy="672029"/>
              </a:xfrm>
              <a:prstGeom prst="roundRect">
                <a:avLst>
                  <a:gd name="adj" fmla="val 29782"/>
                </a:avLst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F23A0D67-5AB8-6CB2-A9BC-18419369FE21}"/>
                  </a:ext>
                </a:extLst>
              </p:cNvPr>
              <p:cNvSpPr/>
              <p:nvPr/>
            </p:nvSpPr>
            <p:spPr>
              <a:xfrm>
                <a:off x="1035050" y="3562351"/>
                <a:ext cx="2089674" cy="614758"/>
              </a:xfrm>
              <a:prstGeom prst="roundRect">
                <a:avLst>
                  <a:gd name="adj" fmla="val 29782"/>
                </a:avLst>
              </a:prstGeom>
              <a:solidFill>
                <a:schemeClr val="accent1"/>
              </a:solidFill>
              <a:ln w="19050" cap="flat" cmpd="sng" algn="ctr">
                <a:solidFill>
                  <a:schemeClr val="accent3"/>
                </a:solidFill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gradFill>
                      <a:gsLst>
                        <a:gs pos="75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3"/>
                        </a:gs>
                        <a:gs pos="24800">
                          <a:schemeClr val="accent2"/>
                        </a:gs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部门：</a:t>
                </a:r>
                <a:r>
                  <a:rPr lang="en-US" altLang="zh-CN" dirty="0">
                    <a:gradFill>
                      <a:gsLst>
                        <a:gs pos="75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3"/>
                        </a:gs>
                        <a:gs pos="24800">
                          <a:schemeClr val="accent2"/>
                        </a:gs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XXX</a:t>
                </a:r>
                <a:endParaRPr lang="zh-CN" altLang="en-US" dirty="0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2B9EF95-B8B1-DA83-E7B8-784789FC5725}"/>
                </a:ext>
              </a:extLst>
            </p:cNvPr>
            <p:cNvGrpSpPr/>
            <p:nvPr/>
          </p:nvGrpSpPr>
          <p:grpSpPr>
            <a:xfrm>
              <a:off x="3016749" y="4286321"/>
              <a:ext cx="1848503" cy="578250"/>
              <a:chOff x="1005742" y="3533715"/>
              <a:chExt cx="2148290" cy="672029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DEB19045-12E7-74F4-CC46-1A7529FFD11D}"/>
                  </a:ext>
                </a:extLst>
              </p:cNvPr>
              <p:cNvSpPr/>
              <p:nvPr/>
            </p:nvSpPr>
            <p:spPr>
              <a:xfrm>
                <a:off x="1005742" y="3533715"/>
                <a:ext cx="2148290" cy="672029"/>
              </a:xfrm>
              <a:prstGeom prst="roundRect">
                <a:avLst>
                  <a:gd name="adj" fmla="val 29782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BE073911-A219-25CB-23F0-61E197177C3E}"/>
                  </a:ext>
                </a:extLst>
              </p:cNvPr>
              <p:cNvSpPr/>
              <p:nvPr/>
            </p:nvSpPr>
            <p:spPr>
              <a:xfrm>
                <a:off x="1005742" y="3533715"/>
                <a:ext cx="2148290" cy="672029"/>
              </a:xfrm>
              <a:prstGeom prst="roundRect">
                <a:avLst>
                  <a:gd name="adj" fmla="val 29782"/>
                </a:avLst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F275B6F8-7934-5E3C-06C6-93CFF27BD22C}"/>
                  </a:ext>
                </a:extLst>
              </p:cNvPr>
              <p:cNvSpPr/>
              <p:nvPr/>
            </p:nvSpPr>
            <p:spPr>
              <a:xfrm>
                <a:off x="1035050" y="3562351"/>
                <a:ext cx="2089674" cy="614758"/>
              </a:xfrm>
              <a:prstGeom prst="roundRect">
                <a:avLst>
                  <a:gd name="adj" fmla="val 29782"/>
                </a:avLst>
              </a:prstGeom>
              <a:solidFill>
                <a:schemeClr val="accent1"/>
              </a:solidFill>
              <a:ln w="19050" cap="flat" cmpd="sng" algn="ctr">
                <a:solidFill>
                  <a:schemeClr val="accent3"/>
                </a:solidFill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gradFill>
                      <a:gsLst>
                        <a:gs pos="75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3"/>
                        </a:gs>
                        <a:gs pos="24800">
                          <a:schemeClr val="accent2"/>
                        </a:gs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汇报人：</a:t>
                </a:r>
                <a:r>
                  <a:rPr lang="en-US" altLang="zh-CN" dirty="0">
                    <a:gradFill>
                      <a:gsLst>
                        <a:gs pos="75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3"/>
                        </a:gs>
                        <a:gs pos="24800">
                          <a:schemeClr val="accent2"/>
                        </a:gs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XXX</a:t>
                </a:r>
                <a:endParaRPr lang="zh-CN" altLang="en-US" dirty="0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AAB42B4C-C1B2-7F3E-4037-1351565782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1894" y="1847444"/>
            <a:ext cx="5349874" cy="957129"/>
          </a:xfrm>
        </p:spPr>
        <p:txBody>
          <a:bodyPr/>
          <a:lstStyle/>
          <a:p>
            <a:r>
              <a:rPr lang="zh-CN" altLang="en-US" dirty="0"/>
              <a:t>拟态风简约商务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286E7D38-ACC3-925B-1419-6BEA941D3D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81894" y="2847246"/>
            <a:ext cx="5349874" cy="469247"/>
          </a:xfrm>
        </p:spPr>
        <p:txBody>
          <a:bodyPr/>
          <a:lstStyle/>
          <a:p>
            <a:r>
              <a:rPr lang="zh-CN" altLang="en-US" dirty="0"/>
              <a:t>工作汇报模板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02399CE8-4827-43B1-8D75-380A91FB94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81894" y="3434282"/>
            <a:ext cx="5310187" cy="151541"/>
          </a:xfrm>
        </p:spPr>
        <p:txBody>
          <a:bodyPr/>
          <a:lstStyle/>
          <a:p>
            <a:r>
              <a:rPr lang="en-US" altLang="zh-CN" dirty="0"/>
              <a:t>NEUMORPHISM STYLE SIMPLE BUSINESSWORK REPORT TEMPLATE</a:t>
            </a:r>
          </a:p>
        </p:txBody>
      </p:sp>
    </p:spTree>
    <p:extLst>
      <p:ext uri="{BB962C8B-B14F-4D97-AF65-F5344CB8AC3E}">
        <p14:creationId xmlns:p14="http://schemas.microsoft.com/office/powerpoint/2010/main" val="2925842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82F5D8B1-DCDB-5B71-04EB-7B32EC327CF4}"/>
              </a:ext>
            </a:extLst>
          </p:cNvPr>
          <p:cNvGrpSpPr/>
          <p:nvPr/>
        </p:nvGrpSpPr>
        <p:grpSpPr>
          <a:xfrm>
            <a:off x="1505392" y="1275550"/>
            <a:ext cx="6720969" cy="3196409"/>
            <a:chOff x="1524000" y="1955735"/>
            <a:chExt cx="6190771" cy="294653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8E2B8EA-5FD0-599B-2512-9C6077FD9127}"/>
                </a:ext>
              </a:extLst>
            </p:cNvPr>
            <p:cNvSpPr/>
            <p:nvPr/>
          </p:nvSpPr>
          <p:spPr>
            <a:xfrm>
              <a:off x="1524000" y="1955735"/>
              <a:ext cx="6190771" cy="2946530"/>
            </a:xfrm>
            <a:prstGeom prst="roundRect">
              <a:avLst>
                <a:gd name="adj" fmla="val 678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8A7C48E-6EFE-0A94-52D6-AA49F0FCD789}"/>
                </a:ext>
              </a:extLst>
            </p:cNvPr>
            <p:cNvSpPr/>
            <p:nvPr/>
          </p:nvSpPr>
          <p:spPr>
            <a:xfrm>
              <a:off x="1524000" y="1955735"/>
              <a:ext cx="6190771" cy="2946530"/>
            </a:xfrm>
            <a:prstGeom prst="roundRect">
              <a:avLst>
                <a:gd name="adj" fmla="val 678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3A1CC1E-9319-F8FB-6088-5C2B502B4CED}"/>
              </a:ext>
            </a:extLst>
          </p:cNvPr>
          <p:cNvGrpSpPr/>
          <p:nvPr/>
        </p:nvGrpSpPr>
        <p:grpSpPr>
          <a:xfrm>
            <a:off x="2375875" y="2205038"/>
            <a:ext cx="5334135" cy="1646650"/>
            <a:chOff x="2375875" y="2205038"/>
            <a:chExt cx="5334135" cy="164665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9ECFC3C-F4A7-AEDE-77A0-C9375A1C0BE0}"/>
                </a:ext>
              </a:extLst>
            </p:cNvPr>
            <p:cNvGrpSpPr/>
            <p:nvPr/>
          </p:nvGrpSpPr>
          <p:grpSpPr>
            <a:xfrm>
              <a:off x="2375875" y="2205038"/>
              <a:ext cx="5334135" cy="190500"/>
              <a:chOff x="1539949" y="512550"/>
              <a:chExt cx="2159085" cy="190500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57266F45-E6BE-4B18-031B-EDB0AE0AD2FE}"/>
                  </a:ext>
                </a:extLst>
              </p:cNvPr>
              <p:cNvSpPr/>
              <p:nvPr/>
            </p:nvSpPr>
            <p:spPr>
              <a:xfrm>
                <a:off x="1539949" y="512550"/>
                <a:ext cx="2159085" cy="190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27000" dist="63500" dir="16200000">
                  <a:srgbClr val="C8CBD7">
                    <a:alpha val="5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FE566628-5825-91CD-398E-A6018E692890}"/>
                  </a:ext>
                </a:extLst>
              </p:cNvPr>
              <p:cNvSpPr/>
              <p:nvPr/>
            </p:nvSpPr>
            <p:spPr>
              <a:xfrm>
                <a:off x="1539949" y="512550"/>
                <a:ext cx="2159085" cy="190500"/>
              </a:xfrm>
              <a:prstGeom prst="rect">
                <a:avLst/>
              </a:prstGeom>
              <a:gradFill flip="none" rotWithShape="1">
                <a:gsLst>
                  <a:gs pos="45000">
                    <a:srgbClr val="EBECF0">
                      <a:alpha val="0"/>
                    </a:srgb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127000" dist="63500" dir="5400000">
                  <a:schemeClr val="bg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3EDD784B-5508-DFCF-D636-FD41B75D3EB8}"/>
                </a:ext>
              </a:extLst>
            </p:cNvPr>
            <p:cNvGrpSpPr/>
            <p:nvPr/>
          </p:nvGrpSpPr>
          <p:grpSpPr>
            <a:xfrm>
              <a:off x="2375875" y="2692009"/>
              <a:ext cx="5334135" cy="190500"/>
              <a:chOff x="1539949" y="512550"/>
              <a:chExt cx="2159085" cy="190500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0B306DCC-33E0-8EED-B27C-00033B4613AB}"/>
                  </a:ext>
                </a:extLst>
              </p:cNvPr>
              <p:cNvSpPr/>
              <p:nvPr/>
            </p:nvSpPr>
            <p:spPr>
              <a:xfrm>
                <a:off x="1539949" y="512550"/>
                <a:ext cx="2159085" cy="190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27000" dist="63500" dir="16200000">
                  <a:srgbClr val="C8CBD7">
                    <a:alpha val="5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B7DB232E-E3B9-811C-72B0-609D78A97B39}"/>
                  </a:ext>
                </a:extLst>
              </p:cNvPr>
              <p:cNvSpPr/>
              <p:nvPr/>
            </p:nvSpPr>
            <p:spPr>
              <a:xfrm>
                <a:off x="1539949" y="512550"/>
                <a:ext cx="2159085" cy="190500"/>
              </a:xfrm>
              <a:prstGeom prst="rect">
                <a:avLst/>
              </a:prstGeom>
              <a:gradFill flip="none" rotWithShape="1">
                <a:gsLst>
                  <a:gs pos="45000">
                    <a:srgbClr val="EBECF0">
                      <a:alpha val="0"/>
                    </a:srgb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127000" dist="63500" dir="5400000">
                  <a:schemeClr val="bg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24637C0-941C-83A7-1718-7AE95CE374F4}"/>
                </a:ext>
              </a:extLst>
            </p:cNvPr>
            <p:cNvGrpSpPr/>
            <p:nvPr/>
          </p:nvGrpSpPr>
          <p:grpSpPr>
            <a:xfrm>
              <a:off x="2375875" y="3176599"/>
              <a:ext cx="5334135" cy="190500"/>
              <a:chOff x="1539949" y="512550"/>
              <a:chExt cx="2159085" cy="190500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C7F0936C-3D1F-FDE7-11F4-53283B4F0385}"/>
                  </a:ext>
                </a:extLst>
              </p:cNvPr>
              <p:cNvSpPr/>
              <p:nvPr/>
            </p:nvSpPr>
            <p:spPr>
              <a:xfrm>
                <a:off x="1539949" y="512550"/>
                <a:ext cx="2159085" cy="190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27000" dist="63500" dir="16200000">
                  <a:srgbClr val="C8CBD7">
                    <a:alpha val="5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1DBFE0AA-11BA-D93A-8211-29FA2E97C8F2}"/>
                  </a:ext>
                </a:extLst>
              </p:cNvPr>
              <p:cNvSpPr/>
              <p:nvPr/>
            </p:nvSpPr>
            <p:spPr>
              <a:xfrm>
                <a:off x="1539949" y="512550"/>
                <a:ext cx="2159085" cy="190500"/>
              </a:xfrm>
              <a:prstGeom prst="rect">
                <a:avLst/>
              </a:prstGeom>
              <a:gradFill flip="none" rotWithShape="1">
                <a:gsLst>
                  <a:gs pos="45000">
                    <a:srgbClr val="EBECF0">
                      <a:alpha val="0"/>
                    </a:srgb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127000" dist="63500" dir="5400000">
                  <a:schemeClr val="bg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A95C8E9-2167-4E5F-3DF9-4DEF1D917EFF}"/>
                </a:ext>
              </a:extLst>
            </p:cNvPr>
            <p:cNvGrpSpPr/>
            <p:nvPr/>
          </p:nvGrpSpPr>
          <p:grpSpPr>
            <a:xfrm>
              <a:off x="2375875" y="3661188"/>
              <a:ext cx="5334135" cy="190500"/>
              <a:chOff x="1539949" y="512550"/>
              <a:chExt cx="2159085" cy="190500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42874EA1-006C-6730-083D-B0E9836E2A6C}"/>
                  </a:ext>
                </a:extLst>
              </p:cNvPr>
              <p:cNvSpPr/>
              <p:nvPr/>
            </p:nvSpPr>
            <p:spPr>
              <a:xfrm>
                <a:off x="1539949" y="512550"/>
                <a:ext cx="2159085" cy="190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27000" dist="63500" dir="16200000">
                  <a:srgbClr val="C8CBD7">
                    <a:alpha val="5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908F2DFE-58ED-9EE6-ECC3-3A600E556A11}"/>
                  </a:ext>
                </a:extLst>
              </p:cNvPr>
              <p:cNvSpPr/>
              <p:nvPr/>
            </p:nvSpPr>
            <p:spPr>
              <a:xfrm>
                <a:off x="1539949" y="512550"/>
                <a:ext cx="2159085" cy="190500"/>
              </a:xfrm>
              <a:prstGeom prst="rect">
                <a:avLst/>
              </a:prstGeom>
              <a:gradFill flip="none" rotWithShape="1">
                <a:gsLst>
                  <a:gs pos="45000">
                    <a:srgbClr val="EBECF0">
                      <a:alpha val="0"/>
                    </a:srgb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127000" dist="63500" dir="5400000">
                  <a:schemeClr val="bg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6AA1BD7E-22D7-1D7C-5B03-D6DE2146DC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0529170"/>
              </p:ext>
            </p:extLst>
          </p:nvPr>
        </p:nvGraphicFramePr>
        <p:xfrm>
          <a:off x="1734396" y="1400489"/>
          <a:ext cx="6190771" cy="2946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9" name="组合 28">
            <a:extLst>
              <a:ext uri="{FF2B5EF4-FFF2-40B4-BE49-F238E27FC236}">
                <a16:creationId xmlns:a16="http://schemas.microsoft.com/office/drawing/2014/main" id="{AAFB9891-CBE3-8424-B981-7256CA735D60}"/>
              </a:ext>
            </a:extLst>
          </p:cNvPr>
          <p:cNvGrpSpPr/>
          <p:nvPr/>
        </p:nvGrpSpPr>
        <p:grpSpPr>
          <a:xfrm>
            <a:off x="1505392" y="4618104"/>
            <a:ext cx="6720969" cy="1690621"/>
            <a:chOff x="1524000" y="1955735"/>
            <a:chExt cx="6190771" cy="2946530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7F9A43B5-DEB0-64EA-A816-8C474C79B8EF}"/>
                </a:ext>
              </a:extLst>
            </p:cNvPr>
            <p:cNvSpPr/>
            <p:nvPr/>
          </p:nvSpPr>
          <p:spPr>
            <a:xfrm>
              <a:off x="1524000" y="1955735"/>
              <a:ext cx="6190771" cy="2946530"/>
            </a:xfrm>
            <a:prstGeom prst="roundRect">
              <a:avLst>
                <a:gd name="adj" fmla="val 10724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35ABE958-04E7-E62A-E80E-F67A57CE1BBA}"/>
                </a:ext>
              </a:extLst>
            </p:cNvPr>
            <p:cNvSpPr/>
            <p:nvPr/>
          </p:nvSpPr>
          <p:spPr>
            <a:xfrm>
              <a:off x="1524000" y="1955735"/>
              <a:ext cx="6190771" cy="2946530"/>
            </a:xfrm>
            <a:prstGeom prst="roundRect">
              <a:avLst>
                <a:gd name="adj" fmla="val 10723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id="{F6A2571C-8B9B-9EC1-96E1-A562AF5B0F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1838658"/>
              </p:ext>
            </p:extLst>
          </p:nvPr>
        </p:nvGraphicFramePr>
        <p:xfrm>
          <a:off x="1734396" y="4766048"/>
          <a:ext cx="6190771" cy="1406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9" name="组合 58">
            <a:extLst>
              <a:ext uri="{FF2B5EF4-FFF2-40B4-BE49-F238E27FC236}">
                <a16:creationId xmlns:a16="http://schemas.microsoft.com/office/drawing/2014/main" id="{717246CC-021A-70D0-56A5-A41293AA20C3}"/>
              </a:ext>
            </a:extLst>
          </p:cNvPr>
          <p:cNvGrpSpPr/>
          <p:nvPr/>
        </p:nvGrpSpPr>
        <p:grpSpPr>
          <a:xfrm>
            <a:off x="8566646" y="1275550"/>
            <a:ext cx="2665160" cy="5033175"/>
            <a:chOff x="8566646" y="1275550"/>
            <a:chExt cx="2665160" cy="503317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E7CDFA1-8BA6-89A6-3622-E27A8ED48578}"/>
                </a:ext>
              </a:extLst>
            </p:cNvPr>
            <p:cNvGrpSpPr/>
            <p:nvPr/>
          </p:nvGrpSpPr>
          <p:grpSpPr>
            <a:xfrm>
              <a:off x="8566646" y="1275550"/>
              <a:ext cx="2665160" cy="5033175"/>
              <a:chOff x="1524000" y="1955735"/>
              <a:chExt cx="6190771" cy="2946530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704FD061-70C0-4BDA-2E23-6BBAB0894BFA}"/>
                  </a:ext>
                </a:extLst>
              </p:cNvPr>
              <p:cNvSpPr/>
              <p:nvPr/>
            </p:nvSpPr>
            <p:spPr>
              <a:xfrm>
                <a:off x="1524000" y="1955735"/>
                <a:ext cx="6190771" cy="2946530"/>
              </a:xfrm>
              <a:prstGeom prst="roundRect">
                <a:avLst>
                  <a:gd name="adj" fmla="val 678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F2ACEE24-6580-AC79-5F48-29739B6215C5}"/>
                  </a:ext>
                </a:extLst>
              </p:cNvPr>
              <p:cNvSpPr/>
              <p:nvPr/>
            </p:nvSpPr>
            <p:spPr>
              <a:xfrm>
                <a:off x="1524000" y="1955735"/>
                <a:ext cx="6190771" cy="2946530"/>
              </a:xfrm>
              <a:prstGeom prst="roundRect">
                <a:avLst>
                  <a:gd name="adj" fmla="val 678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54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46BFEEB-3A92-AFC5-1D5C-7E0C1C810B57}"/>
                </a:ext>
              </a:extLst>
            </p:cNvPr>
            <p:cNvGrpSpPr/>
            <p:nvPr/>
          </p:nvGrpSpPr>
          <p:grpSpPr>
            <a:xfrm>
              <a:off x="9104151" y="1656299"/>
              <a:ext cx="1590150" cy="2049700"/>
              <a:chOff x="9104151" y="1656299"/>
              <a:chExt cx="1590150" cy="2049700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C3AA0EA3-0C31-EBAA-5D04-42CA98075174}"/>
                  </a:ext>
                </a:extLst>
              </p:cNvPr>
              <p:cNvGrpSpPr/>
              <p:nvPr/>
            </p:nvGrpSpPr>
            <p:grpSpPr>
              <a:xfrm>
                <a:off x="9104151" y="1656299"/>
                <a:ext cx="1590150" cy="1590150"/>
                <a:chOff x="9390083" y="1776949"/>
                <a:chExt cx="1237178" cy="1237178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25C48FBF-8957-9112-75DD-70ADAA0A9657}"/>
                    </a:ext>
                  </a:extLst>
                </p:cNvPr>
                <p:cNvGrpSpPr/>
                <p:nvPr/>
              </p:nvGrpSpPr>
              <p:grpSpPr>
                <a:xfrm>
                  <a:off x="9390083" y="1776949"/>
                  <a:ext cx="1237178" cy="1237178"/>
                  <a:chOff x="9297472" y="1703388"/>
                  <a:chExt cx="1237178" cy="1237178"/>
                </a:xfrm>
              </p:grpSpPr>
              <p:sp>
                <p:nvSpPr>
                  <p:cNvPr id="43" name="圆: 空心 42">
                    <a:extLst>
                      <a:ext uri="{FF2B5EF4-FFF2-40B4-BE49-F238E27FC236}">
                        <a16:creationId xmlns:a16="http://schemas.microsoft.com/office/drawing/2014/main" id="{AC1C8042-3489-4761-A66A-384D4427ACA1}"/>
                      </a:ext>
                    </a:extLst>
                  </p:cNvPr>
                  <p:cNvSpPr/>
                  <p:nvPr/>
                </p:nvSpPr>
                <p:spPr>
                  <a:xfrm>
                    <a:off x="9297472" y="1703388"/>
                    <a:ext cx="1237178" cy="1237178"/>
                  </a:xfrm>
                  <a:prstGeom prst="donut">
                    <a:avLst>
                      <a:gd name="adj" fmla="val 18290"/>
                    </a:avLst>
                  </a:prstGeom>
                  <a:ln>
                    <a:noFill/>
                  </a:ln>
                  <a:effectLst>
                    <a:outerShdw blurRad="127000" dist="63500" dir="13500003" rotWithShape="0">
                      <a:srgbClr val="FFFFFF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4" name="圆: 空心 43">
                    <a:extLst>
                      <a:ext uri="{FF2B5EF4-FFF2-40B4-BE49-F238E27FC236}">
                        <a16:creationId xmlns:a16="http://schemas.microsoft.com/office/drawing/2014/main" id="{90435B56-A1A5-1CB6-CFB6-9A0FB0539F08}"/>
                      </a:ext>
                    </a:extLst>
                  </p:cNvPr>
                  <p:cNvSpPr/>
                  <p:nvPr/>
                </p:nvSpPr>
                <p:spPr>
                  <a:xfrm>
                    <a:off x="9297472" y="1703388"/>
                    <a:ext cx="1237178" cy="1237178"/>
                  </a:xfrm>
                  <a:prstGeom prst="donut">
                    <a:avLst>
                      <a:gd name="adj" fmla="val 18290"/>
                    </a:avLst>
                  </a:prstGeom>
                  <a:solidFill>
                    <a:schemeClr val="accent1"/>
                  </a:solidFill>
                  <a:ln w="0" cap="flat" cmpd="sng" algn="ctr">
                    <a:noFill/>
                    <a:prstDash val="solid"/>
                    <a:miter lim="800000"/>
                  </a:ln>
                  <a:effectLst>
                    <a:outerShdw blurRad="127000" dist="63500" dir="2700001" rotWithShape="0">
                      <a:srgbClr val="C8CBD7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sz="2400" dirty="0">
                        <a:solidFill>
                          <a:schemeClr val="accent3"/>
                        </a:solidFill>
                        <a:latin typeface="+mj-ea"/>
                        <a:ea typeface="+mj-ea"/>
                      </a:rPr>
                      <a:t>15</a:t>
                    </a:r>
                    <a:r>
                      <a:rPr lang="en-US" altLang="zh-CN" sz="2400" baseline="-25000" dirty="0">
                        <a:solidFill>
                          <a:schemeClr val="accent3"/>
                        </a:solidFill>
                        <a:latin typeface="+mj-ea"/>
                        <a:ea typeface="+mj-ea"/>
                      </a:rPr>
                      <a:t>%</a:t>
                    </a:r>
                    <a:endParaRPr lang="zh-CN" altLang="en-US" sz="2400" baseline="-25000" dirty="0">
                      <a:solidFill>
                        <a:schemeClr val="accent3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46" name="弧形 45">
                  <a:extLst>
                    <a:ext uri="{FF2B5EF4-FFF2-40B4-BE49-F238E27FC236}">
                      <a16:creationId xmlns:a16="http://schemas.microsoft.com/office/drawing/2014/main" id="{A522D1FD-F910-A990-E65E-9642702C563D}"/>
                    </a:ext>
                  </a:extLst>
                </p:cNvPr>
                <p:cNvSpPr/>
                <p:nvPr/>
              </p:nvSpPr>
              <p:spPr>
                <a:xfrm>
                  <a:off x="9390083" y="1776949"/>
                  <a:ext cx="1237178" cy="1237178"/>
                </a:xfrm>
                <a:prstGeom prst="arc">
                  <a:avLst>
                    <a:gd name="adj1" fmla="val 16200000"/>
                    <a:gd name="adj2" fmla="val 1968"/>
                  </a:avLst>
                </a:prstGeom>
                <a:noFill/>
                <a:ln w="127000" cap="rnd" cmpd="sng" algn="ctr">
                  <a:solidFill>
                    <a:schemeClr val="accent3"/>
                  </a:solidFill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5ECDA836-F32B-AD18-78B4-5E3183210BC7}"/>
                  </a:ext>
                </a:extLst>
              </p:cNvPr>
              <p:cNvSpPr txBox="1"/>
              <p:nvPr/>
            </p:nvSpPr>
            <p:spPr>
              <a:xfrm>
                <a:off x="9577022" y="3429000"/>
                <a:ext cx="64440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数据</a:t>
                </a:r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A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B543CBD1-146C-90AE-F8B5-E9E79FF51021}"/>
                </a:ext>
              </a:extLst>
            </p:cNvPr>
            <p:cNvGrpSpPr/>
            <p:nvPr/>
          </p:nvGrpSpPr>
          <p:grpSpPr>
            <a:xfrm>
              <a:off x="9104151" y="3992300"/>
              <a:ext cx="1590150" cy="2053687"/>
              <a:chOff x="9104151" y="3992300"/>
              <a:chExt cx="1590150" cy="2053687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D08CFA47-CD97-139E-FD2B-53E79E5AC422}"/>
                  </a:ext>
                </a:extLst>
              </p:cNvPr>
              <p:cNvGrpSpPr/>
              <p:nvPr/>
            </p:nvGrpSpPr>
            <p:grpSpPr>
              <a:xfrm>
                <a:off x="9104151" y="3992300"/>
                <a:ext cx="1590150" cy="1590150"/>
                <a:chOff x="9390083" y="1776949"/>
                <a:chExt cx="1237178" cy="1237178"/>
              </a:xfrm>
            </p:grpSpPr>
            <p:grpSp>
              <p:nvGrpSpPr>
                <p:cNvPr id="49" name="组合 48">
                  <a:extLst>
                    <a:ext uri="{FF2B5EF4-FFF2-40B4-BE49-F238E27FC236}">
                      <a16:creationId xmlns:a16="http://schemas.microsoft.com/office/drawing/2014/main" id="{F9716CF3-8736-425F-8530-261CB9FFC510}"/>
                    </a:ext>
                  </a:extLst>
                </p:cNvPr>
                <p:cNvGrpSpPr/>
                <p:nvPr/>
              </p:nvGrpSpPr>
              <p:grpSpPr>
                <a:xfrm>
                  <a:off x="9390083" y="1776949"/>
                  <a:ext cx="1237178" cy="1237178"/>
                  <a:chOff x="9297472" y="1703388"/>
                  <a:chExt cx="1237178" cy="1237178"/>
                </a:xfrm>
              </p:grpSpPr>
              <p:sp>
                <p:nvSpPr>
                  <p:cNvPr id="51" name="圆: 空心 50">
                    <a:extLst>
                      <a:ext uri="{FF2B5EF4-FFF2-40B4-BE49-F238E27FC236}">
                        <a16:creationId xmlns:a16="http://schemas.microsoft.com/office/drawing/2014/main" id="{C0FD5367-8A63-DD1F-5D40-89D7F91BCA30}"/>
                      </a:ext>
                    </a:extLst>
                  </p:cNvPr>
                  <p:cNvSpPr/>
                  <p:nvPr/>
                </p:nvSpPr>
                <p:spPr>
                  <a:xfrm>
                    <a:off x="9297472" y="1703388"/>
                    <a:ext cx="1237178" cy="1237178"/>
                  </a:xfrm>
                  <a:prstGeom prst="donut">
                    <a:avLst>
                      <a:gd name="adj" fmla="val 18290"/>
                    </a:avLst>
                  </a:prstGeom>
                  <a:ln>
                    <a:noFill/>
                  </a:ln>
                  <a:effectLst>
                    <a:outerShdw blurRad="127000" dist="63500" dir="13500003" rotWithShape="0">
                      <a:srgbClr val="FFFFFF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" name="圆: 空心 51">
                    <a:extLst>
                      <a:ext uri="{FF2B5EF4-FFF2-40B4-BE49-F238E27FC236}">
                        <a16:creationId xmlns:a16="http://schemas.microsoft.com/office/drawing/2014/main" id="{43D17735-685A-55CC-F536-B987D0866B33}"/>
                      </a:ext>
                    </a:extLst>
                  </p:cNvPr>
                  <p:cNvSpPr/>
                  <p:nvPr/>
                </p:nvSpPr>
                <p:spPr>
                  <a:xfrm>
                    <a:off x="9297472" y="1703388"/>
                    <a:ext cx="1237178" cy="1237178"/>
                  </a:xfrm>
                  <a:prstGeom prst="donut">
                    <a:avLst>
                      <a:gd name="adj" fmla="val 18290"/>
                    </a:avLst>
                  </a:prstGeom>
                  <a:solidFill>
                    <a:schemeClr val="accent1"/>
                  </a:solidFill>
                  <a:ln w="0" cap="flat" cmpd="sng" algn="ctr">
                    <a:noFill/>
                    <a:prstDash val="solid"/>
                    <a:miter lim="800000"/>
                  </a:ln>
                  <a:effectLst>
                    <a:outerShdw blurRad="127000" dist="63500" dir="2700001" rotWithShape="0">
                      <a:srgbClr val="C8CBD7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sz="2400" dirty="0">
                        <a:solidFill>
                          <a:schemeClr val="accent4"/>
                        </a:solidFill>
                        <a:latin typeface="+mj-ea"/>
                        <a:ea typeface="+mj-ea"/>
                      </a:rPr>
                      <a:t>50</a:t>
                    </a:r>
                    <a:r>
                      <a:rPr lang="en-US" altLang="zh-CN" sz="2400" baseline="-25000" dirty="0">
                        <a:solidFill>
                          <a:schemeClr val="accent4"/>
                        </a:solidFill>
                        <a:latin typeface="+mj-ea"/>
                        <a:ea typeface="+mj-ea"/>
                      </a:rPr>
                      <a:t>%</a:t>
                    </a:r>
                    <a:endParaRPr lang="zh-CN" altLang="en-US" sz="2400" baseline="-25000" dirty="0">
                      <a:solidFill>
                        <a:schemeClr val="accent4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50" name="弧形 49">
                  <a:extLst>
                    <a:ext uri="{FF2B5EF4-FFF2-40B4-BE49-F238E27FC236}">
                      <a16:creationId xmlns:a16="http://schemas.microsoft.com/office/drawing/2014/main" id="{2673ABD2-584F-1EF9-D8C7-7A41485274BD}"/>
                    </a:ext>
                  </a:extLst>
                </p:cNvPr>
                <p:cNvSpPr/>
                <p:nvPr/>
              </p:nvSpPr>
              <p:spPr>
                <a:xfrm>
                  <a:off x="9390083" y="1776949"/>
                  <a:ext cx="1237178" cy="1237178"/>
                </a:xfrm>
                <a:prstGeom prst="arc">
                  <a:avLst>
                    <a:gd name="adj1" fmla="val 16200000"/>
                    <a:gd name="adj2" fmla="val 5397021"/>
                  </a:avLst>
                </a:prstGeom>
                <a:noFill/>
                <a:ln w="127000" cap="rnd" cmpd="sng" algn="ctr">
                  <a:solidFill>
                    <a:schemeClr val="accent4"/>
                  </a:solidFill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09F189E7-564F-E7BA-C056-A90B33C3DE5B}"/>
                  </a:ext>
                </a:extLst>
              </p:cNvPr>
              <p:cNvSpPr txBox="1"/>
              <p:nvPr/>
            </p:nvSpPr>
            <p:spPr>
              <a:xfrm>
                <a:off x="9583434" y="5768988"/>
                <a:ext cx="63158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数据</a:t>
                </a:r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B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55" name="文本占位符 54">
            <a:extLst>
              <a:ext uri="{FF2B5EF4-FFF2-40B4-BE49-F238E27FC236}">
                <a16:creationId xmlns:a16="http://schemas.microsoft.com/office/drawing/2014/main" id="{FBB2299E-3513-FC45-2102-423400CA99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1494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5E0B894E-5146-9F81-FECF-80C61CCA3DDA}"/>
              </a:ext>
            </a:extLst>
          </p:cNvPr>
          <p:cNvGrpSpPr/>
          <p:nvPr/>
        </p:nvGrpSpPr>
        <p:grpSpPr>
          <a:xfrm>
            <a:off x="1011115" y="4175927"/>
            <a:ext cx="5084885" cy="1946118"/>
            <a:chOff x="1011115" y="4175927"/>
            <a:chExt cx="5084885" cy="1946118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6AF3F0F1-AE52-4302-2450-EACCF57D29EC}"/>
                </a:ext>
              </a:extLst>
            </p:cNvPr>
            <p:cNvGrpSpPr/>
            <p:nvPr/>
          </p:nvGrpSpPr>
          <p:grpSpPr>
            <a:xfrm>
              <a:off x="1011115" y="4175927"/>
              <a:ext cx="5084885" cy="1946118"/>
              <a:chOff x="1011115" y="4175927"/>
              <a:chExt cx="5084885" cy="1946118"/>
            </a:xfrm>
          </p:grpSpPr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247580DA-A384-8B96-AD3F-5B3C5820EBB4}"/>
                  </a:ext>
                </a:extLst>
              </p:cNvPr>
              <p:cNvGrpSpPr/>
              <p:nvPr/>
            </p:nvGrpSpPr>
            <p:grpSpPr>
              <a:xfrm>
                <a:off x="1011115" y="4175927"/>
                <a:ext cx="5084885" cy="1946118"/>
                <a:chOff x="1011115" y="4175927"/>
                <a:chExt cx="5084885" cy="1946118"/>
              </a:xfrm>
            </p:grpSpPr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id="{C7B4F50B-804A-433A-51A7-5370487C5AC4}"/>
                    </a:ext>
                  </a:extLst>
                </p:cNvPr>
                <p:cNvGrpSpPr/>
                <p:nvPr/>
              </p:nvGrpSpPr>
              <p:grpSpPr>
                <a:xfrm>
                  <a:off x="1011115" y="4175927"/>
                  <a:ext cx="5084885" cy="1946118"/>
                  <a:chOff x="1011115" y="1449388"/>
                  <a:chExt cx="5084885" cy="2744542"/>
                </a:xfrm>
              </p:grpSpPr>
              <p:sp>
                <p:nvSpPr>
                  <p:cNvPr id="33" name="矩形: 圆角 32">
                    <a:extLst>
                      <a:ext uri="{FF2B5EF4-FFF2-40B4-BE49-F238E27FC236}">
                        <a16:creationId xmlns:a16="http://schemas.microsoft.com/office/drawing/2014/main" id="{99F2351D-BD7D-5B51-1503-C0DB94B4032B}"/>
                      </a:ext>
                    </a:extLst>
                  </p:cNvPr>
                  <p:cNvSpPr/>
                  <p:nvPr/>
                </p:nvSpPr>
                <p:spPr>
                  <a:xfrm>
                    <a:off x="1011115" y="1449388"/>
                    <a:ext cx="5084885" cy="2744542"/>
                  </a:xfrm>
                  <a:prstGeom prst="roundRect">
                    <a:avLst>
                      <a:gd name="adj" fmla="val 11588"/>
                    </a:avLst>
                  </a:prstGeom>
                  <a:ln>
                    <a:noFill/>
                  </a:ln>
                  <a:effectLst>
                    <a:outerShdw blurRad="254000" dist="127000" dir="13500003" rotWithShape="0">
                      <a:srgbClr val="FFFFFF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矩形: 圆角 33">
                    <a:extLst>
                      <a:ext uri="{FF2B5EF4-FFF2-40B4-BE49-F238E27FC236}">
                        <a16:creationId xmlns:a16="http://schemas.microsoft.com/office/drawing/2014/main" id="{09E386A3-E81C-2415-4E84-C4A511E1E9E6}"/>
                      </a:ext>
                    </a:extLst>
                  </p:cNvPr>
                  <p:cNvSpPr/>
                  <p:nvPr/>
                </p:nvSpPr>
                <p:spPr>
                  <a:xfrm>
                    <a:off x="1011115" y="1449388"/>
                    <a:ext cx="5084885" cy="2744542"/>
                  </a:xfrm>
                  <a:prstGeom prst="roundRect">
                    <a:avLst>
                      <a:gd name="adj" fmla="val 11915"/>
                    </a:avLst>
                  </a:prstGeom>
                  <a:solidFill>
                    <a:schemeClr val="accent1"/>
                  </a:solidFill>
                  <a:ln w="0" cap="flat" cmpd="sng" algn="ctr">
                    <a:noFill/>
                    <a:prstDash val="solid"/>
                    <a:miter lim="800000"/>
                  </a:ln>
                  <a:effectLst>
                    <a:outerShdw blurRad="254000" dist="127000" dir="2700001" rotWithShape="0">
                      <a:srgbClr val="C8CBD7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118" name="组合 117">
                  <a:extLst>
                    <a:ext uri="{FF2B5EF4-FFF2-40B4-BE49-F238E27FC236}">
                      <a16:creationId xmlns:a16="http://schemas.microsoft.com/office/drawing/2014/main" id="{656AC640-8AA2-3E5A-2CE2-F66604BAEC22}"/>
                    </a:ext>
                  </a:extLst>
                </p:cNvPr>
                <p:cNvGrpSpPr/>
                <p:nvPr/>
              </p:nvGrpSpPr>
              <p:grpSpPr>
                <a:xfrm>
                  <a:off x="1175100" y="4360445"/>
                  <a:ext cx="1581666" cy="1581666"/>
                  <a:chOff x="1175100" y="4360445"/>
                  <a:chExt cx="1581666" cy="1581666"/>
                </a:xfrm>
              </p:grpSpPr>
              <p:grpSp>
                <p:nvGrpSpPr>
                  <p:cNvPr id="37" name="组合 36">
                    <a:extLst>
                      <a:ext uri="{FF2B5EF4-FFF2-40B4-BE49-F238E27FC236}">
                        <a16:creationId xmlns:a16="http://schemas.microsoft.com/office/drawing/2014/main" id="{37BEAB06-EFF5-F53B-366A-B44BA2B15EEF}"/>
                      </a:ext>
                    </a:extLst>
                  </p:cNvPr>
                  <p:cNvGrpSpPr/>
                  <p:nvPr/>
                </p:nvGrpSpPr>
                <p:grpSpPr>
                  <a:xfrm>
                    <a:off x="1175100" y="4360445"/>
                    <a:ext cx="1581666" cy="1581666"/>
                    <a:chOff x="1375634" y="4570218"/>
                    <a:chExt cx="1162119" cy="1162119"/>
                  </a:xfrm>
                </p:grpSpPr>
                <p:sp>
                  <p:nvSpPr>
                    <p:cNvPr id="35" name="椭圆 34">
                      <a:extLst>
                        <a:ext uri="{FF2B5EF4-FFF2-40B4-BE49-F238E27FC236}">
                          <a16:creationId xmlns:a16="http://schemas.microsoft.com/office/drawing/2014/main" id="{DC80F46D-4734-9D7D-0D1E-37BD987ACA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75634" y="4570218"/>
                      <a:ext cx="1162119" cy="1162119"/>
                    </a:xfrm>
                    <a:prstGeom prst="ellipse">
                      <a:avLst/>
                    </a:prstGeom>
                    <a:ln>
                      <a:noFill/>
                    </a:ln>
                    <a:effectLst>
                      <a:outerShdw blurRad="127000" dist="63500" dir="13500003" rotWithShape="0">
                        <a:srgbClr val="FFFFFF">
                          <a:alpha val="80000"/>
                        </a:srgb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6" name="椭圆 35">
                      <a:extLst>
                        <a:ext uri="{FF2B5EF4-FFF2-40B4-BE49-F238E27FC236}">
                          <a16:creationId xmlns:a16="http://schemas.microsoft.com/office/drawing/2014/main" id="{41497AC4-E2C0-38CD-7D63-341E968239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75634" y="4570218"/>
                      <a:ext cx="1162119" cy="1162119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noFill/>
                    </a:ln>
                    <a:effectLst>
                      <a:outerShdw blurRad="127000" dist="63500" dir="2700001" rotWithShape="0">
                        <a:srgbClr val="C8CBD7">
                          <a:alpha val="80000"/>
                        </a:srgb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0" name="组合 39">
                    <a:extLst>
                      <a:ext uri="{FF2B5EF4-FFF2-40B4-BE49-F238E27FC236}">
                        <a16:creationId xmlns:a16="http://schemas.microsoft.com/office/drawing/2014/main" id="{3CD08E64-C2CD-3894-560C-9394474F1FEC}"/>
                      </a:ext>
                    </a:extLst>
                  </p:cNvPr>
                  <p:cNvGrpSpPr/>
                  <p:nvPr/>
                </p:nvGrpSpPr>
                <p:grpSpPr>
                  <a:xfrm>
                    <a:off x="1364111" y="4549456"/>
                    <a:ext cx="1203644" cy="1203644"/>
                    <a:chOff x="4038559" y="4246145"/>
                    <a:chExt cx="1581666" cy="1581666"/>
                  </a:xfrm>
                </p:grpSpPr>
                <p:sp>
                  <p:nvSpPr>
                    <p:cNvPr id="38" name="椭圆 37">
                      <a:extLst>
                        <a:ext uri="{FF2B5EF4-FFF2-40B4-BE49-F238E27FC236}">
                          <a16:creationId xmlns:a16="http://schemas.microsoft.com/office/drawing/2014/main" id="{5AAF3C56-FE93-D797-4650-C1B44C37E1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8559" y="4246145"/>
                      <a:ext cx="1581666" cy="1581666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noFill/>
                    </a:ln>
                    <a:effectLst>
                      <a:outerShdw blurRad="127000" dist="63500" dir="13500003" rotWithShape="0">
                        <a:srgbClr val="FFFFFF">
                          <a:alpha val="80000"/>
                        </a:srgb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椭圆 38">
                      <a:extLst>
                        <a:ext uri="{FF2B5EF4-FFF2-40B4-BE49-F238E27FC236}">
                          <a16:creationId xmlns:a16="http://schemas.microsoft.com/office/drawing/2014/main" id="{D9733F50-CF21-5DF0-1B2E-5B59EE2759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8559" y="4246145"/>
                      <a:ext cx="1581666" cy="1581666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>
                      <a:noFill/>
                    </a:ln>
                    <a:effectLst>
                      <a:outerShdw blurRad="127000" dist="63500" dir="2700001" rotWithShape="0">
                        <a:srgbClr val="C8CBD7">
                          <a:alpha val="80000"/>
                        </a:srgb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>
                    <a:extLst>
                      <a:ext uri="{FF2B5EF4-FFF2-40B4-BE49-F238E27FC236}">
                        <a16:creationId xmlns:a16="http://schemas.microsoft.com/office/drawing/2014/main" id="{E30DF007-39BA-376A-54A0-8653CB8AB260}"/>
                      </a:ext>
                    </a:extLst>
                  </p:cNvPr>
                  <p:cNvGrpSpPr/>
                  <p:nvPr/>
                </p:nvGrpSpPr>
                <p:grpSpPr>
                  <a:xfrm>
                    <a:off x="1634277" y="4740932"/>
                    <a:ext cx="663312" cy="820694"/>
                    <a:chOff x="1634277" y="4740932"/>
                    <a:chExt cx="663312" cy="820694"/>
                  </a:xfrm>
                  <a:gradFill flip="none" rotWithShape="1">
                    <a:gsLst>
                      <a:gs pos="75000">
                        <a:schemeClr val="accent3">
                          <a:lumMod val="20000"/>
                          <a:lumOff val="80000"/>
                        </a:schemeClr>
                      </a:gs>
                      <a:gs pos="25000">
                        <a:schemeClr val="accent2"/>
                      </a:gs>
                      <a:gs pos="0">
                        <a:schemeClr val="accent4"/>
                      </a:gs>
                      <a:gs pos="50000">
                        <a:schemeClr val="accent3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</p:grpSpPr>
                <p:sp>
                  <p:nvSpPr>
                    <p:cNvPr id="65" name="任意多边形: 形状 64">
                      <a:extLst>
                        <a:ext uri="{FF2B5EF4-FFF2-40B4-BE49-F238E27FC236}">
                          <a16:creationId xmlns:a16="http://schemas.microsoft.com/office/drawing/2014/main" id="{94FCF4E0-0BA1-29E3-5FCA-11075DD1CC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42027" y="4835512"/>
                      <a:ext cx="647619" cy="726114"/>
                    </a:xfrm>
                    <a:custGeom>
                      <a:avLst/>
                      <a:gdLst>
                        <a:gd name="connsiteX0" fmla="*/ 635468 w 647619"/>
                        <a:gd name="connsiteY0" fmla="*/ 261298 h 726114"/>
                        <a:gd name="connsiteX1" fmla="*/ 587998 w 647619"/>
                        <a:gd name="connsiteY1" fmla="*/ 249470 h 726114"/>
                        <a:gd name="connsiteX2" fmla="*/ 563178 w 647619"/>
                        <a:gd name="connsiteY2" fmla="*/ 189578 h 726114"/>
                        <a:gd name="connsiteX3" fmla="*/ 588370 w 647619"/>
                        <a:gd name="connsiteY3" fmla="*/ 147670 h 726114"/>
                        <a:gd name="connsiteX4" fmla="*/ 585967 w 647619"/>
                        <a:gd name="connsiteY4" fmla="*/ 128076 h 726114"/>
                        <a:gd name="connsiteX5" fmla="*/ 519542 w 647619"/>
                        <a:gd name="connsiteY5" fmla="*/ 61655 h 726114"/>
                        <a:gd name="connsiteX6" fmla="*/ 499948 w 647619"/>
                        <a:gd name="connsiteY6" fmla="*/ 59252 h 726114"/>
                        <a:gd name="connsiteX7" fmla="*/ 458040 w 647619"/>
                        <a:gd name="connsiteY7" fmla="*/ 84443 h 726114"/>
                        <a:gd name="connsiteX8" fmla="*/ 398148 w 647619"/>
                        <a:gd name="connsiteY8" fmla="*/ 59624 h 726114"/>
                        <a:gd name="connsiteX9" fmla="*/ 386320 w 647619"/>
                        <a:gd name="connsiteY9" fmla="*/ 12153 h 726114"/>
                        <a:gd name="connsiteX10" fmla="*/ 370767 w 647619"/>
                        <a:gd name="connsiteY10" fmla="*/ 0 h 726114"/>
                        <a:gd name="connsiteX11" fmla="*/ 276852 w 647619"/>
                        <a:gd name="connsiteY11" fmla="*/ 0 h 726114"/>
                        <a:gd name="connsiteX12" fmla="*/ 261299 w 647619"/>
                        <a:gd name="connsiteY12" fmla="*/ 12153 h 726114"/>
                        <a:gd name="connsiteX13" fmla="*/ 249471 w 647619"/>
                        <a:gd name="connsiteY13" fmla="*/ 59624 h 726114"/>
                        <a:gd name="connsiteX14" fmla="*/ 189582 w 647619"/>
                        <a:gd name="connsiteY14" fmla="*/ 84443 h 726114"/>
                        <a:gd name="connsiteX15" fmla="*/ 147673 w 647619"/>
                        <a:gd name="connsiteY15" fmla="*/ 59252 h 726114"/>
                        <a:gd name="connsiteX16" fmla="*/ 128079 w 647619"/>
                        <a:gd name="connsiteY16" fmla="*/ 61655 h 726114"/>
                        <a:gd name="connsiteX17" fmla="*/ 61658 w 647619"/>
                        <a:gd name="connsiteY17" fmla="*/ 128076 h 726114"/>
                        <a:gd name="connsiteX18" fmla="*/ 59255 w 647619"/>
                        <a:gd name="connsiteY18" fmla="*/ 147670 h 726114"/>
                        <a:gd name="connsiteX19" fmla="*/ 84446 w 647619"/>
                        <a:gd name="connsiteY19" fmla="*/ 189578 h 726114"/>
                        <a:gd name="connsiteX20" fmla="*/ 59625 w 647619"/>
                        <a:gd name="connsiteY20" fmla="*/ 249470 h 726114"/>
                        <a:gd name="connsiteX21" fmla="*/ 12155 w 647619"/>
                        <a:gd name="connsiteY21" fmla="*/ 261298 h 726114"/>
                        <a:gd name="connsiteX22" fmla="*/ 0 w 647619"/>
                        <a:gd name="connsiteY22" fmla="*/ 276851 h 726114"/>
                        <a:gd name="connsiteX23" fmla="*/ 0 w 647619"/>
                        <a:gd name="connsiteY23" fmla="*/ 370767 h 726114"/>
                        <a:gd name="connsiteX24" fmla="*/ 12155 w 647619"/>
                        <a:gd name="connsiteY24" fmla="*/ 386320 h 726114"/>
                        <a:gd name="connsiteX25" fmla="*/ 59625 w 647619"/>
                        <a:gd name="connsiteY25" fmla="*/ 398148 h 726114"/>
                        <a:gd name="connsiteX26" fmla="*/ 84445 w 647619"/>
                        <a:gd name="connsiteY26" fmla="*/ 458038 h 726114"/>
                        <a:gd name="connsiteX27" fmla="*/ 59253 w 647619"/>
                        <a:gd name="connsiteY27" fmla="*/ 499946 h 726114"/>
                        <a:gd name="connsiteX28" fmla="*/ 61656 w 647619"/>
                        <a:gd name="connsiteY28" fmla="*/ 519540 h 726114"/>
                        <a:gd name="connsiteX29" fmla="*/ 128078 w 647619"/>
                        <a:gd name="connsiteY29" fmla="*/ 585962 h 726114"/>
                        <a:gd name="connsiteX30" fmla="*/ 147672 w 647619"/>
                        <a:gd name="connsiteY30" fmla="*/ 588365 h 726114"/>
                        <a:gd name="connsiteX31" fmla="*/ 189580 w 647619"/>
                        <a:gd name="connsiteY31" fmla="*/ 563173 h 726114"/>
                        <a:gd name="connsiteX32" fmla="*/ 218333 w 647619"/>
                        <a:gd name="connsiteY32" fmla="*/ 575089 h 726114"/>
                        <a:gd name="connsiteX33" fmla="*/ 218625 w 647619"/>
                        <a:gd name="connsiteY33" fmla="*/ 584989 h 726114"/>
                        <a:gd name="connsiteX34" fmla="*/ 218625 w 647619"/>
                        <a:gd name="connsiteY34" fmla="*/ 587260 h 726114"/>
                        <a:gd name="connsiteX35" fmla="*/ 218625 w 647619"/>
                        <a:gd name="connsiteY35" fmla="*/ 672988 h 726114"/>
                        <a:gd name="connsiteX36" fmla="*/ 271752 w 647619"/>
                        <a:gd name="connsiteY36" fmla="*/ 726115 h 726114"/>
                        <a:gd name="connsiteX37" fmla="*/ 376233 w 647619"/>
                        <a:gd name="connsiteY37" fmla="*/ 726115 h 726114"/>
                        <a:gd name="connsiteX38" fmla="*/ 429360 w 647619"/>
                        <a:gd name="connsiteY38" fmla="*/ 672988 h 726114"/>
                        <a:gd name="connsiteX39" fmla="*/ 429360 w 647619"/>
                        <a:gd name="connsiteY39" fmla="*/ 587260 h 726114"/>
                        <a:gd name="connsiteX40" fmla="*/ 429360 w 647619"/>
                        <a:gd name="connsiteY40" fmla="*/ 584992 h 726114"/>
                        <a:gd name="connsiteX41" fmla="*/ 429676 w 647619"/>
                        <a:gd name="connsiteY41" fmla="*/ 574931 h 726114"/>
                        <a:gd name="connsiteX42" fmla="*/ 458041 w 647619"/>
                        <a:gd name="connsiteY42" fmla="*/ 563175 h 726114"/>
                        <a:gd name="connsiteX43" fmla="*/ 499950 w 647619"/>
                        <a:gd name="connsiteY43" fmla="*/ 588366 h 726114"/>
                        <a:gd name="connsiteX44" fmla="*/ 508203 w 647619"/>
                        <a:gd name="connsiteY44" fmla="*/ 590659 h 726114"/>
                        <a:gd name="connsiteX45" fmla="*/ 519542 w 647619"/>
                        <a:gd name="connsiteY45" fmla="*/ 585964 h 726114"/>
                        <a:gd name="connsiteX46" fmla="*/ 585964 w 647619"/>
                        <a:gd name="connsiteY46" fmla="*/ 519542 h 726114"/>
                        <a:gd name="connsiteX47" fmla="*/ 588366 w 647619"/>
                        <a:gd name="connsiteY47" fmla="*/ 499948 h 726114"/>
                        <a:gd name="connsiteX48" fmla="*/ 563175 w 647619"/>
                        <a:gd name="connsiteY48" fmla="*/ 458040 h 726114"/>
                        <a:gd name="connsiteX49" fmla="*/ 587995 w 647619"/>
                        <a:gd name="connsiteY49" fmla="*/ 398150 h 726114"/>
                        <a:gd name="connsiteX50" fmla="*/ 635465 w 647619"/>
                        <a:gd name="connsiteY50" fmla="*/ 386322 h 726114"/>
                        <a:gd name="connsiteX51" fmla="*/ 647620 w 647619"/>
                        <a:gd name="connsiteY51" fmla="*/ 370769 h 726114"/>
                        <a:gd name="connsiteX52" fmla="*/ 647620 w 647619"/>
                        <a:gd name="connsiteY52" fmla="*/ 276852 h 726114"/>
                        <a:gd name="connsiteX53" fmla="*/ 635468 w 647619"/>
                        <a:gd name="connsiteY53" fmla="*/ 261298 h 726114"/>
                        <a:gd name="connsiteX54" fmla="*/ 376232 w 647619"/>
                        <a:gd name="connsiteY54" fmla="*/ 694055 h 726114"/>
                        <a:gd name="connsiteX55" fmla="*/ 271750 w 647619"/>
                        <a:gd name="connsiteY55" fmla="*/ 694055 h 726114"/>
                        <a:gd name="connsiteX56" fmla="*/ 250682 w 647619"/>
                        <a:gd name="connsiteY56" fmla="*/ 672986 h 726114"/>
                        <a:gd name="connsiteX57" fmla="*/ 250682 w 647619"/>
                        <a:gd name="connsiteY57" fmla="*/ 661996 h 726114"/>
                        <a:gd name="connsiteX58" fmla="*/ 303772 w 647619"/>
                        <a:gd name="connsiteY58" fmla="*/ 661996 h 726114"/>
                        <a:gd name="connsiteX59" fmla="*/ 319801 w 647619"/>
                        <a:gd name="connsiteY59" fmla="*/ 645967 h 726114"/>
                        <a:gd name="connsiteX60" fmla="*/ 303772 w 647619"/>
                        <a:gd name="connsiteY60" fmla="*/ 629938 h 726114"/>
                        <a:gd name="connsiteX61" fmla="*/ 250682 w 647619"/>
                        <a:gd name="connsiteY61" fmla="*/ 629938 h 726114"/>
                        <a:gd name="connsiteX62" fmla="*/ 250682 w 647619"/>
                        <a:gd name="connsiteY62" fmla="*/ 603288 h 726114"/>
                        <a:gd name="connsiteX63" fmla="*/ 397299 w 647619"/>
                        <a:gd name="connsiteY63" fmla="*/ 603288 h 726114"/>
                        <a:gd name="connsiteX64" fmla="*/ 397299 w 647619"/>
                        <a:gd name="connsiteY64" fmla="*/ 672986 h 726114"/>
                        <a:gd name="connsiteX65" fmla="*/ 397300 w 647619"/>
                        <a:gd name="connsiteY65" fmla="*/ 672986 h 726114"/>
                        <a:gd name="connsiteX66" fmla="*/ 376232 w 647619"/>
                        <a:gd name="connsiteY66" fmla="*/ 694055 h 726114"/>
                        <a:gd name="connsiteX67" fmla="*/ 397778 w 647619"/>
                        <a:gd name="connsiteY67" fmla="*/ 571230 h 726114"/>
                        <a:gd name="connsiteX68" fmla="*/ 250230 w 647619"/>
                        <a:gd name="connsiteY68" fmla="*/ 571230 h 726114"/>
                        <a:gd name="connsiteX69" fmla="*/ 195389 w 647619"/>
                        <a:gd name="connsiteY69" fmla="*/ 446366 h 726114"/>
                        <a:gd name="connsiteX70" fmla="*/ 145649 w 647619"/>
                        <a:gd name="connsiteY70" fmla="*/ 317732 h 726114"/>
                        <a:gd name="connsiteX71" fmla="*/ 322702 w 647619"/>
                        <a:gd name="connsiteY71" fmla="*/ 144309 h 726114"/>
                        <a:gd name="connsiteX72" fmla="*/ 324001 w 647619"/>
                        <a:gd name="connsiteY72" fmla="*/ 144304 h 726114"/>
                        <a:gd name="connsiteX73" fmla="*/ 449701 w 647619"/>
                        <a:gd name="connsiteY73" fmla="*/ 196112 h 726114"/>
                        <a:gd name="connsiteX74" fmla="*/ 502407 w 647619"/>
                        <a:gd name="connsiteY74" fmla="*/ 322715 h 726114"/>
                        <a:gd name="connsiteX75" fmla="*/ 453723 w 647619"/>
                        <a:gd name="connsiteY75" fmla="*/ 445186 h 726114"/>
                        <a:gd name="connsiteX76" fmla="*/ 397778 w 647619"/>
                        <a:gd name="connsiteY76" fmla="*/ 571230 h 726114"/>
                        <a:gd name="connsiteX77" fmla="*/ 615566 w 647619"/>
                        <a:gd name="connsiteY77" fmla="*/ 358241 h 726114"/>
                        <a:gd name="connsiteX78" fmla="*/ 615565 w 647619"/>
                        <a:gd name="connsiteY78" fmla="*/ 358241 h 726114"/>
                        <a:gd name="connsiteX79" fmla="*/ 572408 w 647619"/>
                        <a:gd name="connsiteY79" fmla="*/ 368993 h 726114"/>
                        <a:gd name="connsiteX80" fmla="*/ 561474 w 647619"/>
                        <a:gd name="connsiteY80" fmla="*/ 378410 h 726114"/>
                        <a:gd name="connsiteX81" fmla="*/ 530466 w 647619"/>
                        <a:gd name="connsiteY81" fmla="*/ 453233 h 726114"/>
                        <a:gd name="connsiteX82" fmla="*/ 531537 w 647619"/>
                        <a:gd name="connsiteY82" fmla="*/ 467627 h 726114"/>
                        <a:gd name="connsiteX83" fmla="*/ 554439 w 647619"/>
                        <a:gd name="connsiteY83" fmla="*/ 505726 h 726114"/>
                        <a:gd name="connsiteX84" fmla="*/ 505730 w 647619"/>
                        <a:gd name="connsiteY84" fmla="*/ 554436 h 726114"/>
                        <a:gd name="connsiteX85" fmla="*/ 467630 w 647619"/>
                        <a:gd name="connsiteY85" fmla="*/ 531533 h 726114"/>
                        <a:gd name="connsiteX86" fmla="*/ 453234 w 647619"/>
                        <a:gd name="connsiteY86" fmla="*/ 530463 h 726114"/>
                        <a:gd name="connsiteX87" fmla="*/ 436258 w 647619"/>
                        <a:gd name="connsiteY87" fmla="*/ 537498 h 726114"/>
                        <a:gd name="connsiteX88" fmla="*/ 477026 w 647619"/>
                        <a:gd name="connsiteY88" fmla="*/ 467202 h 726114"/>
                        <a:gd name="connsiteX89" fmla="*/ 534464 w 647619"/>
                        <a:gd name="connsiteY89" fmla="*/ 322715 h 726114"/>
                        <a:gd name="connsiteX90" fmla="*/ 472290 w 647619"/>
                        <a:gd name="connsiteY90" fmla="*/ 173363 h 726114"/>
                        <a:gd name="connsiteX91" fmla="*/ 322476 w 647619"/>
                        <a:gd name="connsiteY91" fmla="*/ 112249 h 726114"/>
                        <a:gd name="connsiteX92" fmla="*/ 176842 w 647619"/>
                        <a:gd name="connsiteY92" fmla="*/ 172511 h 726114"/>
                        <a:gd name="connsiteX93" fmla="*/ 113603 w 647619"/>
                        <a:gd name="connsiteY93" fmla="*/ 316861 h 726114"/>
                        <a:gd name="connsiteX94" fmla="*/ 172285 w 647619"/>
                        <a:gd name="connsiteY94" fmla="*/ 468590 h 726114"/>
                        <a:gd name="connsiteX95" fmla="*/ 212056 w 647619"/>
                        <a:gd name="connsiteY95" fmla="*/ 537785 h 726114"/>
                        <a:gd name="connsiteX96" fmla="*/ 194387 w 647619"/>
                        <a:gd name="connsiteY96" fmla="*/ 530463 h 726114"/>
                        <a:gd name="connsiteX97" fmla="*/ 179993 w 647619"/>
                        <a:gd name="connsiteY97" fmla="*/ 531533 h 726114"/>
                        <a:gd name="connsiteX98" fmla="*/ 141893 w 647619"/>
                        <a:gd name="connsiteY98" fmla="*/ 554436 h 726114"/>
                        <a:gd name="connsiteX99" fmla="*/ 93184 w 647619"/>
                        <a:gd name="connsiteY99" fmla="*/ 505726 h 726114"/>
                        <a:gd name="connsiteX100" fmla="*/ 116086 w 647619"/>
                        <a:gd name="connsiteY100" fmla="*/ 467627 h 726114"/>
                        <a:gd name="connsiteX101" fmla="*/ 117157 w 647619"/>
                        <a:gd name="connsiteY101" fmla="*/ 453233 h 726114"/>
                        <a:gd name="connsiteX102" fmla="*/ 86149 w 647619"/>
                        <a:gd name="connsiteY102" fmla="*/ 378410 h 726114"/>
                        <a:gd name="connsiteX103" fmla="*/ 75215 w 647619"/>
                        <a:gd name="connsiteY103" fmla="*/ 368993 h 726114"/>
                        <a:gd name="connsiteX104" fmla="*/ 32058 w 647619"/>
                        <a:gd name="connsiteY104" fmla="*/ 358241 h 726114"/>
                        <a:gd name="connsiteX105" fmla="*/ 32058 w 647619"/>
                        <a:gd name="connsiteY105" fmla="*/ 289376 h 726114"/>
                        <a:gd name="connsiteX106" fmla="*/ 75215 w 647619"/>
                        <a:gd name="connsiteY106" fmla="*/ 278624 h 726114"/>
                        <a:gd name="connsiteX107" fmla="*/ 86149 w 647619"/>
                        <a:gd name="connsiteY107" fmla="*/ 269207 h 726114"/>
                        <a:gd name="connsiteX108" fmla="*/ 117157 w 647619"/>
                        <a:gd name="connsiteY108" fmla="*/ 194382 h 726114"/>
                        <a:gd name="connsiteX109" fmla="*/ 116086 w 647619"/>
                        <a:gd name="connsiteY109" fmla="*/ 179988 h 726114"/>
                        <a:gd name="connsiteX110" fmla="*/ 93184 w 647619"/>
                        <a:gd name="connsiteY110" fmla="*/ 141889 h 726114"/>
                        <a:gd name="connsiteX111" fmla="*/ 141893 w 647619"/>
                        <a:gd name="connsiteY111" fmla="*/ 93179 h 726114"/>
                        <a:gd name="connsiteX112" fmla="*/ 179993 w 647619"/>
                        <a:gd name="connsiteY112" fmla="*/ 116082 h 726114"/>
                        <a:gd name="connsiteX113" fmla="*/ 194387 w 647619"/>
                        <a:gd name="connsiteY113" fmla="*/ 117152 h 726114"/>
                        <a:gd name="connsiteX114" fmla="*/ 269211 w 647619"/>
                        <a:gd name="connsiteY114" fmla="*/ 86144 h 726114"/>
                        <a:gd name="connsiteX115" fmla="*/ 278629 w 647619"/>
                        <a:gd name="connsiteY115" fmla="*/ 75212 h 726114"/>
                        <a:gd name="connsiteX116" fmla="*/ 289381 w 647619"/>
                        <a:gd name="connsiteY116" fmla="*/ 32055 h 726114"/>
                        <a:gd name="connsiteX117" fmla="*/ 358244 w 647619"/>
                        <a:gd name="connsiteY117" fmla="*/ 32055 h 726114"/>
                        <a:gd name="connsiteX118" fmla="*/ 368996 w 647619"/>
                        <a:gd name="connsiteY118" fmla="*/ 75212 h 726114"/>
                        <a:gd name="connsiteX119" fmla="*/ 378413 w 647619"/>
                        <a:gd name="connsiteY119" fmla="*/ 86144 h 726114"/>
                        <a:gd name="connsiteX120" fmla="*/ 453237 w 647619"/>
                        <a:gd name="connsiteY120" fmla="*/ 117152 h 726114"/>
                        <a:gd name="connsiteX121" fmla="*/ 467632 w 647619"/>
                        <a:gd name="connsiteY121" fmla="*/ 116082 h 726114"/>
                        <a:gd name="connsiteX122" fmla="*/ 505731 w 647619"/>
                        <a:gd name="connsiteY122" fmla="*/ 93179 h 726114"/>
                        <a:gd name="connsiteX123" fmla="*/ 554441 w 647619"/>
                        <a:gd name="connsiteY123" fmla="*/ 141889 h 726114"/>
                        <a:gd name="connsiteX124" fmla="*/ 531538 w 647619"/>
                        <a:gd name="connsiteY124" fmla="*/ 179988 h 726114"/>
                        <a:gd name="connsiteX125" fmla="*/ 530467 w 647619"/>
                        <a:gd name="connsiteY125" fmla="*/ 194382 h 726114"/>
                        <a:gd name="connsiteX126" fmla="*/ 561476 w 647619"/>
                        <a:gd name="connsiteY126" fmla="*/ 269207 h 726114"/>
                        <a:gd name="connsiteX127" fmla="*/ 572409 w 647619"/>
                        <a:gd name="connsiteY127" fmla="*/ 278624 h 726114"/>
                        <a:gd name="connsiteX128" fmla="*/ 615566 w 647619"/>
                        <a:gd name="connsiteY128" fmla="*/ 289376 h 726114"/>
                        <a:gd name="connsiteX129" fmla="*/ 615566 w 647619"/>
                        <a:gd name="connsiteY129" fmla="*/ 358241 h 7261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  <a:cxn ang="0">
                          <a:pos x="connsiteX129" y="connsiteY129"/>
                        </a:cxn>
                      </a:cxnLst>
                      <a:rect l="l" t="t" r="r" b="b"/>
                      <a:pathLst>
                        <a:path w="647619" h="726114">
                          <a:moveTo>
                            <a:pt x="635468" y="261298"/>
                          </a:moveTo>
                          <a:lnTo>
                            <a:pt x="587998" y="249470"/>
                          </a:lnTo>
                          <a:lnTo>
                            <a:pt x="563178" y="189578"/>
                          </a:lnTo>
                          <a:lnTo>
                            <a:pt x="588370" y="147670"/>
                          </a:lnTo>
                          <a:cubicBezTo>
                            <a:pt x="592162" y="141361"/>
                            <a:pt x="591171" y="133281"/>
                            <a:pt x="585967" y="128076"/>
                          </a:cubicBezTo>
                          <a:lnTo>
                            <a:pt x="519542" y="61655"/>
                          </a:lnTo>
                          <a:cubicBezTo>
                            <a:pt x="514334" y="56450"/>
                            <a:pt x="506255" y="55461"/>
                            <a:pt x="499948" y="59252"/>
                          </a:cubicBezTo>
                          <a:lnTo>
                            <a:pt x="458040" y="84443"/>
                          </a:lnTo>
                          <a:lnTo>
                            <a:pt x="398148" y="59624"/>
                          </a:lnTo>
                          <a:lnTo>
                            <a:pt x="386320" y="12153"/>
                          </a:lnTo>
                          <a:cubicBezTo>
                            <a:pt x="384543" y="5012"/>
                            <a:pt x="378128" y="0"/>
                            <a:pt x="370767" y="0"/>
                          </a:cubicBezTo>
                          <a:lnTo>
                            <a:pt x="276852" y="0"/>
                          </a:lnTo>
                          <a:cubicBezTo>
                            <a:pt x="269492" y="0"/>
                            <a:pt x="263077" y="5012"/>
                            <a:pt x="261299" y="12153"/>
                          </a:cubicBezTo>
                          <a:lnTo>
                            <a:pt x="249471" y="59624"/>
                          </a:lnTo>
                          <a:lnTo>
                            <a:pt x="189582" y="84443"/>
                          </a:lnTo>
                          <a:lnTo>
                            <a:pt x="147673" y="59252"/>
                          </a:lnTo>
                          <a:cubicBezTo>
                            <a:pt x="141366" y="55461"/>
                            <a:pt x="133282" y="56450"/>
                            <a:pt x="128079" y="61655"/>
                          </a:cubicBezTo>
                          <a:lnTo>
                            <a:pt x="61658" y="128076"/>
                          </a:lnTo>
                          <a:cubicBezTo>
                            <a:pt x="56453" y="133281"/>
                            <a:pt x="55463" y="141361"/>
                            <a:pt x="59255" y="147670"/>
                          </a:cubicBezTo>
                          <a:lnTo>
                            <a:pt x="84446" y="189578"/>
                          </a:lnTo>
                          <a:lnTo>
                            <a:pt x="59625" y="249470"/>
                          </a:lnTo>
                          <a:lnTo>
                            <a:pt x="12155" y="261298"/>
                          </a:lnTo>
                          <a:cubicBezTo>
                            <a:pt x="5012" y="263075"/>
                            <a:pt x="0" y="269490"/>
                            <a:pt x="0" y="276851"/>
                          </a:cubicBezTo>
                          <a:lnTo>
                            <a:pt x="0" y="370767"/>
                          </a:lnTo>
                          <a:cubicBezTo>
                            <a:pt x="0" y="378128"/>
                            <a:pt x="5012" y="384543"/>
                            <a:pt x="12155" y="386320"/>
                          </a:cubicBezTo>
                          <a:lnTo>
                            <a:pt x="59625" y="398148"/>
                          </a:lnTo>
                          <a:lnTo>
                            <a:pt x="84445" y="458038"/>
                          </a:lnTo>
                          <a:lnTo>
                            <a:pt x="59253" y="499946"/>
                          </a:lnTo>
                          <a:cubicBezTo>
                            <a:pt x="55461" y="506255"/>
                            <a:pt x="56451" y="514336"/>
                            <a:pt x="61656" y="519540"/>
                          </a:cubicBezTo>
                          <a:lnTo>
                            <a:pt x="128078" y="585962"/>
                          </a:lnTo>
                          <a:cubicBezTo>
                            <a:pt x="133284" y="591167"/>
                            <a:pt x="141364" y="592157"/>
                            <a:pt x="147672" y="588365"/>
                          </a:cubicBezTo>
                          <a:lnTo>
                            <a:pt x="189580" y="563173"/>
                          </a:lnTo>
                          <a:lnTo>
                            <a:pt x="218333" y="575089"/>
                          </a:lnTo>
                          <a:cubicBezTo>
                            <a:pt x="218519" y="578372"/>
                            <a:pt x="218625" y="581671"/>
                            <a:pt x="218625" y="584989"/>
                          </a:cubicBezTo>
                          <a:lnTo>
                            <a:pt x="218625" y="587260"/>
                          </a:lnTo>
                          <a:lnTo>
                            <a:pt x="218625" y="672988"/>
                          </a:lnTo>
                          <a:cubicBezTo>
                            <a:pt x="218625" y="702281"/>
                            <a:pt x="242457" y="726115"/>
                            <a:pt x="271752" y="726115"/>
                          </a:cubicBezTo>
                          <a:lnTo>
                            <a:pt x="376233" y="726115"/>
                          </a:lnTo>
                          <a:cubicBezTo>
                            <a:pt x="405527" y="726115"/>
                            <a:pt x="429360" y="702282"/>
                            <a:pt x="429360" y="672988"/>
                          </a:cubicBezTo>
                          <a:lnTo>
                            <a:pt x="429360" y="587260"/>
                          </a:lnTo>
                          <a:lnTo>
                            <a:pt x="429360" y="584992"/>
                          </a:lnTo>
                          <a:cubicBezTo>
                            <a:pt x="429360" y="581628"/>
                            <a:pt x="429474" y="578273"/>
                            <a:pt x="429676" y="574931"/>
                          </a:cubicBezTo>
                          <a:lnTo>
                            <a:pt x="458041" y="563175"/>
                          </a:lnTo>
                          <a:lnTo>
                            <a:pt x="499950" y="588366"/>
                          </a:lnTo>
                          <a:cubicBezTo>
                            <a:pt x="502513" y="589908"/>
                            <a:pt x="505367" y="590659"/>
                            <a:pt x="508203" y="590659"/>
                          </a:cubicBezTo>
                          <a:cubicBezTo>
                            <a:pt x="512348" y="590659"/>
                            <a:pt x="516452" y="589054"/>
                            <a:pt x="519542" y="585964"/>
                          </a:cubicBezTo>
                          <a:lnTo>
                            <a:pt x="585964" y="519542"/>
                          </a:lnTo>
                          <a:cubicBezTo>
                            <a:pt x="591168" y="514337"/>
                            <a:pt x="592159" y="506257"/>
                            <a:pt x="588366" y="499948"/>
                          </a:cubicBezTo>
                          <a:lnTo>
                            <a:pt x="563175" y="458040"/>
                          </a:lnTo>
                          <a:lnTo>
                            <a:pt x="587995" y="398150"/>
                          </a:lnTo>
                          <a:lnTo>
                            <a:pt x="635465" y="386322"/>
                          </a:lnTo>
                          <a:cubicBezTo>
                            <a:pt x="642607" y="384544"/>
                            <a:pt x="647620" y="378130"/>
                            <a:pt x="647620" y="370769"/>
                          </a:cubicBezTo>
                          <a:lnTo>
                            <a:pt x="647620" y="276852"/>
                          </a:lnTo>
                          <a:cubicBezTo>
                            <a:pt x="647623" y="269490"/>
                            <a:pt x="642611" y="263075"/>
                            <a:pt x="635468" y="261298"/>
                          </a:cubicBezTo>
                          <a:close/>
                          <a:moveTo>
                            <a:pt x="376232" y="694055"/>
                          </a:moveTo>
                          <a:lnTo>
                            <a:pt x="271750" y="694055"/>
                          </a:lnTo>
                          <a:cubicBezTo>
                            <a:pt x="260134" y="694055"/>
                            <a:pt x="250682" y="684604"/>
                            <a:pt x="250682" y="672986"/>
                          </a:cubicBezTo>
                          <a:lnTo>
                            <a:pt x="250682" y="661996"/>
                          </a:lnTo>
                          <a:lnTo>
                            <a:pt x="303772" y="661996"/>
                          </a:lnTo>
                          <a:cubicBezTo>
                            <a:pt x="312623" y="661996"/>
                            <a:pt x="319801" y="654818"/>
                            <a:pt x="319801" y="645967"/>
                          </a:cubicBezTo>
                          <a:cubicBezTo>
                            <a:pt x="319801" y="637116"/>
                            <a:pt x="312623" y="629938"/>
                            <a:pt x="303772" y="629938"/>
                          </a:cubicBezTo>
                          <a:lnTo>
                            <a:pt x="250682" y="629938"/>
                          </a:lnTo>
                          <a:lnTo>
                            <a:pt x="250682" y="603288"/>
                          </a:lnTo>
                          <a:lnTo>
                            <a:pt x="397299" y="603288"/>
                          </a:lnTo>
                          <a:lnTo>
                            <a:pt x="397299" y="672986"/>
                          </a:lnTo>
                          <a:lnTo>
                            <a:pt x="397300" y="672986"/>
                          </a:lnTo>
                          <a:cubicBezTo>
                            <a:pt x="397302" y="684602"/>
                            <a:pt x="387851" y="694055"/>
                            <a:pt x="376232" y="694055"/>
                          </a:cubicBezTo>
                          <a:close/>
                          <a:moveTo>
                            <a:pt x="397778" y="571230"/>
                          </a:moveTo>
                          <a:lnTo>
                            <a:pt x="250230" y="571230"/>
                          </a:lnTo>
                          <a:cubicBezTo>
                            <a:pt x="247099" y="524083"/>
                            <a:pt x="227904" y="480171"/>
                            <a:pt x="195389" y="446366"/>
                          </a:cubicBezTo>
                          <a:cubicBezTo>
                            <a:pt x="162002" y="411656"/>
                            <a:pt x="144336" y="365973"/>
                            <a:pt x="145649" y="317732"/>
                          </a:cubicBezTo>
                          <a:cubicBezTo>
                            <a:pt x="148231" y="222778"/>
                            <a:pt x="227657" y="144981"/>
                            <a:pt x="322702" y="144309"/>
                          </a:cubicBezTo>
                          <a:cubicBezTo>
                            <a:pt x="323137" y="144306"/>
                            <a:pt x="323568" y="144304"/>
                            <a:pt x="324001" y="144304"/>
                          </a:cubicBezTo>
                          <a:cubicBezTo>
                            <a:pt x="371429" y="144304"/>
                            <a:pt x="416026" y="162674"/>
                            <a:pt x="449701" y="196112"/>
                          </a:cubicBezTo>
                          <a:cubicBezTo>
                            <a:pt x="483690" y="229861"/>
                            <a:pt x="502407" y="274822"/>
                            <a:pt x="502407" y="322715"/>
                          </a:cubicBezTo>
                          <a:cubicBezTo>
                            <a:pt x="502407" y="368456"/>
                            <a:pt x="485118" y="411951"/>
                            <a:pt x="453723" y="445186"/>
                          </a:cubicBezTo>
                          <a:cubicBezTo>
                            <a:pt x="420583" y="480271"/>
                            <a:pt x="401005" y="524586"/>
                            <a:pt x="397778" y="571230"/>
                          </a:cubicBezTo>
                          <a:close/>
                          <a:moveTo>
                            <a:pt x="615566" y="358241"/>
                          </a:moveTo>
                          <a:lnTo>
                            <a:pt x="615565" y="358241"/>
                          </a:lnTo>
                          <a:lnTo>
                            <a:pt x="572408" y="368993"/>
                          </a:lnTo>
                          <a:cubicBezTo>
                            <a:pt x="567476" y="370222"/>
                            <a:pt x="563420" y="373715"/>
                            <a:pt x="561474" y="378410"/>
                          </a:cubicBezTo>
                          <a:lnTo>
                            <a:pt x="530466" y="453233"/>
                          </a:lnTo>
                          <a:cubicBezTo>
                            <a:pt x="528520" y="457929"/>
                            <a:pt x="528916" y="463270"/>
                            <a:pt x="531537" y="467627"/>
                          </a:cubicBezTo>
                          <a:lnTo>
                            <a:pt x="554439" y="505726"/>
                          </a:lnTo>
                          <a:lnTo>
                            <a:pt x="505730" y="554436"/>
                          </a:lnTo>
                          <a:lnTo>
                            <a:pt x="467630" y="531533"/>
                          </a:lnTo>
                          <a:cubicBezTo>
                            <a:pt x="463275" y="528916"/>
                            <a:pt x="457934" y="528517"/>
                            <a:pt x="453234" y="530463"/>
                          </a:cubicBezTo>
                          <a:lnTo>
                            <a:pt x="436258" y="537498"/>
                          </a:lnTo>
                          <a:cubicBezTo>
                            <a:pt x="443902" y="511680"/>
                            <a:pt x="457745" y="487614"/>
                            <a:pt x="477026" y="467202"/>
                          </a:cubicBezTo>
                          <a:cubicBezTo>
                            <a:pt x="514065" y="427988"/>
                            <a:pt x="534464" y="376676"/>
                            <a:pt x="534464" y="322715"/>
                          </a:cubicBezTo>
                          <a:cubicBezTo>
                            <a:pt x="534464" y="266216"/>
                            <a:pt x="512383" y="213175"/>
                            <a:pt x="472290" y="173363"/>
                          </a:cubicBezTo>
                          <a:cubicBezTo>
                            <a:pt x="432199" y="133555"/>
                            <a:pt x="379059" y="111808"/>
                            <a:pt x="322476" y="112249"/>
                          </a:cubicBezTo>
                          <a:cubicBezTo>
                            <a:pt x="267847" y="112635"/>
                            <a:pt x="216126" y="134037"/>
                            <a:pt x="176842" y="172511"/>
                          </a:cubicBezTo>
                          <a:cubicBezTo>
                            <a:pt x="137546" y="210995"/>
                            <a:pt x="115089" y="262258"/>
                            <a:pt x="113603" y="316861"/>
                          </a:cubicBezTo>
                          <a:cubicBezTo>
                            <a:pt x="112055" y="373755"/>
                            <a:pt x="132896" y="427640"/>
                            <a:pt x="172285" y="468590"/>
                          </a:cubicBezTo>
                          <a:cubicBezTo>
                            <a:pt x="191148" y="488202"/>
                            <a:pt x="204654" y="511906"/>
                            <a:pt x="212056" y="537785"/>
                          </a:cubicBezTo>
                          <a:lnTo>
                            <a:pt x="194387" y="530463"/>
                          </a:lnTo>
                          <a:cubicBezTo>
                            <a:pt x="189689" y="528515"/>
                            <a:pt x="184348" y="528914"/>
                            <a:pt x="179993" y="531533"/>
                          </a:cubicBezTo>
                          <a:lnTo>
                            <a:pt x="141893" y="554436"/>
                          </a:lnTo>
                          <a:lnTo>
                            <a:pt x="93184" y="505726"/>
                          </a:lnTo>
                          <a:lnTo>
                            <a:pt x="116086" y="467627"/>
                          </a:lnTo>
                          <a:cubicBezTo>
                            <a:pt x="118707" y="463268"/>
                            <a:pt x="119103" y="457927"/>
                            <a:pt x="117157" y="453233"/>
                          </a:cubicBezTo>
                          <a:lnTo>
                            <a:pt x="86149" y="378410"/>
                          </a:lnTo>
                          <a:cubicBezTo>
                            <a:pt x="84203" y="373715"/>
                            <a:pt x="80147" y="370222"/>
                            <a:pt x="75215" y="368993"/>
                          </a:cubicBezTo>
                          <a:lnTo>
                            <a:pt x="32058" y="358241"/>
                          </a:lnTo>
                          <a:lnTo>
                            <a:pt x="32058" y="289376"/>
                          </a:lnTo>
                          <a:lnTo>
                            <a:pt x="75215" y="278624"/>
                          </a:lnTo>
                          <a:cubicBezTo>
                            <a:pt x="80147" y="277394"/>
                            <a:pt x="84203" y="273901"/>
                            <a:pt x="86149" y="269207"/>
                          </a:cubicBezTo>
                          <a:lnTo>
                            <a:pt x="117157" y="194382"/>
                          </a:lnTo>
                          <a:cubicBezTo>
                            <a:pt x="119103" y="189686"/>
                            <a:pt x="118707" y="184345"/>
                            <a:pt x="116086" y="179988"/>
                          </a:cubicBezTo>
                          <a:lnTo>
                            <a:pt x="93184" y="141889"/>
                          </a:lnTo>
                          <a:lnTo>
                            <a:pt x="141893" y="93179"/>
                          </a:lnTo>
                          <a:lnTo>
                            <a:pt x="179993" y="116082"/>
                          </a:lnTo>
                          <a:cubicBezTo>
                            <a:pt x="184350" y="118701"/>
                            <a:pt x="189692" y="119100"/>
                            <a:pt x="194387" y="117152"/>
                          </a:cubicBezTo>
                          <a:lnTo>
                            <a:pt x="269211" y="86144"/>
                          </a:lnTo>
                          <a:cubicBezTo>
                            <a:pt x="273906" y="84198"/>
                            <a:pt x="277399" y="80143"/>
                            <a:pt x="278629" y="75212"/>
                          </a:cubicBezTo>
                          <a:lnTo>
                            <a:pt x="289381" y="32055"/>
                          </a:lnTo>
                          <a:lnTo>
                            <a:pt x="358244" y="32055"/>
                          </a:lnTo>
                          <a:lnTo>
                            <a:pt x="368996" y="75212"/>
                          </a:lnTo>
                          <a:cubicBezTo>
                            <a:pt x="370226" y="80143"/>
                            <a:pt x="373718" y="84198"/>
                            <a:pt x="378413" y="86144"/>
                          </a:cubicBezTo>
                          <a:lnTo>
                            <a:pt x="453237" y="117152"/>
                          </a:lnTo>
                          <a:cubicBezTo>
                            <a:pt x="457934" y="119098"/>
                            <a:pt x="463275" y="118701"/>
                            <a:pt x="467632" y="116082"/>
                          </a:cubicBezTo>
                          <a:lnTo>
                            <a:pt x="505731" y="93179"/>
                          </a:lnTo>
                          <a:lnTo>
                            <a:pt x="554441" y="141889"/>
                          </a:lnTo>
                          <a:lnTo>
                            <a:pt x="531538" y="179988"/>
                          </a:lnTo>
                          <a:cubicBezTo>
                            <a:pt x="528917" y="184347"/>
                            <a:pt x="528522" y="189687"/>
                            <a:pt x="530467" y="194382"/>
                          </a:cubicBezTo>
                          <a:lnTo>
                            <a:pt x="561476" y="269207"/>
                          </a:lnTo>
                          <a:cubicBezTo>
                            <a:pt x="563422" y="273901"/>
                            <a:pt x="567477" y="277394"/>
                            <a:pt x="572409" y="278624"/>
                          </a:cubicBezTo>
                          <a:lnTo>
                            <a:pt x="615566" y="289376"/>
                          </a:lnTo>
                          <a:lnTo>
                            <a:pt x="615566" y="358241"/>
                          </a:lnTo>
                          <a:close/>
                        </a:path>
                      </a:pathLst>
                    </a:custGeom>
                    <a:grpFill/>
                    <a:ln w="133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" name="任意多边形: 形状 65">
                      <a:extLst>
                        <a:ext uri="{FF2B5EF4-FFF2-40B4-BE49-F238E27FC236}">
                          <a16:creationId xmlns:a16="http://schemas.microsoft.com/office/drawing/2014/main" id="{38FE0F58-1514-129A-6B8E-A210478B2F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64759" y="5137397"/>
                      <a:ext cx="32058" cy="32058"/>
                    </a:xfrm>
                    <a:custGeom>
                      <a:avLst/>
                      <a:gdLst>
                        <a:gd name="connsiteX0" fmla="*/ 27362 w 32058"/>
                        <a:gd name="connsiteY0" fmla="*/ 4697 h 32058"/>
                        <a:gd name="connsiteX1" fmla="*/ 16029 w 32058"/>
                        <a:gd name="connsiteY1" fmla="*/ 0 h 32058"/>
                        <a:gd name="connsiteX2" fmla="*/ 4698 w 32058"/>
                        <a:gd name="connsiteY2" fmla="*/ 4697 h 32058"/>
                        <a:gd name="connsiteX3" fmla="*/ 0 w 32058"/>
                        <a:gd name="connsiteY3" fmla="*/ 16029 h 32058"/>
                        <a:gd name="connsiteX4" fmla="*/ 4698 w 32058"/>
                        <a:gd name="connsiteY4" fmla="*/ 27362 h 32058"/>
                        <a:gd name="connsiteX5" fmla="*/ 16029 w 32058"/>
                        <a:gd name="connsiteY5" fmla="*/ 32058 h 32058"/>
                        <a:gd name="connsiteX6" fmla="*/ 27362 w 32058"/>
                        <a:gd name="connsiteY6" fmla="*/ 27362 h 32058"/>
                        <a:gd name="connsiteX7" fmla="*/ 32058 w 32058"/>
                        <a:gd name="connsiteY7" fmla="*/ 16029 h 32058"/>
                        <a:gd name="connsiteX8" fmla="*/ 27362 w 32058"/>
                        <a:gd name="connsiteY8" fmla="*/ 4697 h 320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058" h="32058">
                          <a:moveTo>
                            <a:pt x="27362" y="4697"/>
                          </a:moveTo>
                          <a:cubicBezTo>
                            <a:pt x="24380" y="1697"/>
                            <a:pt x="20245" y="0"/>
                            <a:pt x="16029" y="0"/>
                          </a:cubicBezTo>
                          <a:cubicBezTo>
                            <a:pt x="11814" y="0"/>
                            <a:pt x="7678" y="1699"/>
                            <a:pt x="4698" y="4697"/>
                          </a:cubicBezTo>
                          <a:cubicBezTo>
                            <a:pt x="1717" y="7678"/>
                            <a:pt x="0" y="11799"/>
                            <a:pt x="0" y="16029"/>
                          </a:cubicBezTo>
                          <a:cubicBezTo>
                            <a:pt x="0" y="20245"/>
                            <a:pt x="1715" y="24380"/>
                            <a:pt x="4698" y="27362"/>
                          </a:cubicBezTo>
                          <a:cubicBezTo>
                            <a:pt x="7678" y="30342"/>
                            <a:pt x="11814" y="32058"/>
                            <a:pt x="16029" y="32058"/>
                          </a:cubicBezTo>
                          <a:cubicBezTo>
                            <a:pt x="20245" y="32058"/>
                            <a:pt x="24380" y="30343"/>
                            <a:pt x="27362" y="27362"/>
                          </a:cubicBezTo>
                          <a:cubicBezTo>
                            <a:pt x="30343" y="24364"/>
                            <a:pt x="32058" y="20245"/>
                            <a:pt x="32058" y="16029"/>
                          </a:cubicBezTo>
                          <a:cubicBezTo>
                            <a:pt x="32058" y="11814"/>
                            <a:pt x="30345" y="7678"/>
                            <a:pt x="27362" y="4697"/>
                          </a:cubicBezTo>
                          <a:close/>
                        </a:path>
                      </a:pathLst>
                    </a:custGeom>
                    <a:grpFill/>
                    <a:ln w="133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ECA0DB27-CA0B-52BB-8E1A-06F45AA9AA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49809" y="5137397"/>
                      <a:ext cx="32058" cy="32058"/>
                    </a:xfrm>
                    <a:custGeom>
                      <a:avLst/>
                      <a:gdLst>
                        <a:gd name="connsiteX0" fmla="*/ 27360 w 32058"/>
                        <a:gd name="connsiteY0" fmla="*/ 4697 h 32058"/>
                        <a:gd name="connsiteX1" fmla="*/ 16029 w 32058"/>
                        <a:gd name="connsiteY1" fmla="*/ 0 h 32058"/>
                        <a:gd name="connsiteX2" fmla="*/ 4697 w 32058"/>
                        <a:gd name="connsiteY2" fmla="*/ 4697 h 32058"/>
                        <a:gd name="connsiteX3" fmla="*/ 0 w 32058"/>
                        <a:gd name="connsiteY3" fmla="*/ 16029 h 32058"/>
                        <a:gd name="connsiteX4" fmla="*/ 4697 w 32058"/>
                        <a:gd name="connsiteY4" fmla="*/ 27362 h 32058"/>
                        <a:gd name="connsiteX5" fmla="*/ 16029 w 32058"/>
                        <a:gd name="connsiteY5" fmla="*/ 32058 h 32058"/>
                        <a:gd name="connsiteX6" fmla="*/ 27360 w 32058"/>
                        <a:gd name="connsiteY6" fmla="*/ 27362 h 32058"/>
                        <a:gd name="connsiteX7" fmla="*/ 32058 w 32058"/>
                        <a:gd name="connsiteY7" fmla="*/ 16029 h 32058"/>
                        <a:gd name="connsiteX8" fmla="*/ 27360 w 32058"/>
                        <a:gd name="connsiteY8" fmla="*/ 4697 h 320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058" h="32058">
                          <a:moveTo>
                            <a:pt x="27360" y="4697"/>
                          </a:moveTo>
                          <a:cubicBezTo>
                            <a:pt x="24380" y="1697"/>
                            <a:pt x="20245" y="0"/>
                            <a:pt x="16029" y="0"/>
                          </a:cubicBezTo>
                          <a:cubicBezTo>
                            <a:pt x="11814" y="0"/>
                            <a:pt x="7678" y="1699"/>
                            <a:pt x="4697" y="4697"/>
                          </a:cubicBezTo>
                          <a:cubicBezTo>
                            <a:pt x="1715" y="7678"/>
                            <a:pt x="0" y="11814"/>
                            <a:pt x="0" y="16029"/>
                          </a:cubicBezTo>
                          <a:cubicBezTo>
                            <a:pt x="0" y="20245"/>
                            <a:pt x="1714" y="24380"/>
                            <a:pt x="4697" y="27362"/>
                          </a:cubicBezTo>
                          <a:cubicBezTo>
                            <a:pt x="7678" y="30342"/>
                            <a:pt x="11814" y="32058"/>
                            <a:pt x="16029" y="32058"/>
                          </a:cubicBezTo>
                          <a:cubicBezTo>
                            <a:pt x="20245" y="32058"/>
                            <a:pt x="24380" y="30343"/>
                            <a:pt x="27360" y="27362"/>
                          </a:cubicBezTo>
                          <a:cubicBezTo>
                            <a:pt x="30342" y="24380"/>
                            <a:pt x="32058" y="20245"/>
                            <a:pt x="32058" y="16029"/>
                          </a:cubicBezTo>
                          <a:cubicBezTo>
                            <a:pt x="32058" y="11814"/>
                            <a:pt x="30342" y="7678"/>
                            <a:pt x="27360" y="4697"/>
                          </a:cubicBezTo>
                          <a:close/>
                        </a:path>
                      </a:pathLst>
                    </a:custGeom>
                    <a:grpFill/>
                    <a:ln w="133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EC93DD71-66DF-0BB7-D6FA-03124E3599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34858" y="5137397"/>
                      <a:ext cx="32058" cy="32058"/>
                    </a:xfrm>
                    <a:custGeom>
                      <a:avLst/>
                      <a:gdLst>
                        <a:gd name="connsiteX0" fmla="*/ 27362 w 32058"/>
                        <a:gd name="connsiteY0" fmla="*/ 4697 h 32058"/>
                        <a:gd name="connsiteX1" fmla="*/ 16029 w 32058"/>
                        <a:gd name="connsiteY1" fmla="*/ 0 h 32058"/>
                        <a:gd name="connsiteX2" fmla="*/ 4698 w 32058"/>
                        <a:gd name="connsiteY2" fmla="*/ 4697 h 32058"/>
                        <a:gd name="connsiteX3" fmla="*/ 0 w 32058"/>
                        <a:gd name="connsiteY3" fmla="*/ 16029 h 32058"/>
                        <a:gd name="connsiteX4" fmla="*/ 4698 w 32058"/>
                        <a:gd name="connsiteY4" fmla="*/ 27362 h 32058"/>
                        <a:gd name="connsiteX5" fmla="*/ 16029 w 32058"/>
                        <a:gd name="connsiteY5" fmla="*/ 32058 h 32058"/>
                        <a:gd name="connsiteX6" fmla="*/ 27362 w 32058"/>
                        <a:gd name="connsiteY6" fmla="*/ 27362 h 32058"/>
                        <a:gd name="connsiteX7" fmla="*/ 32058 w 32058"/>
                        <a:gd name="connsiteY7" fmla="*/ 16029 h 32058"/>
                        <a:gd name="connsiteX8" fmla="*/ 27362 w 32058"/>
                        <a:gd name="connsiteY8" fmla="*/ 4697 h 320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058" h="32058">
                          <a:moveTo>
                            <a:pt x="27362" y="4697"/>
                          </a:moveTo>
                          <a:cubicBezTo>
                            <a:pt x="24380" y="1697"/>
                            <a:pt x="20245" y="0"/>
                            <a:pt x="16029" y="0"/>
                          </a:cubicBezTo>
                          <a:cubicBezTo>
                            <a:pt x="11813" y="0"/>
                            <a:pt x="7678" y="1699"/>
                            <a:pt x="4698" y="4697"/>
                          </a:cubicBezTo>
                          <a:cubicBezTo>
                            <a:pt x="1717" y="7664"/>
                            <a:pt x="0" y="11799"/>
                            <a:pt x="0" y="16029"/>
                          </a:cubicBezTo>
                          <a:cubicBezTo>
                            <a:pt x="0" y="20245"/>
                            <a:pt x="1715" y="24380"/>
                            <a:pt x="4698" y="27362"/>
                          </a:cubicBezTo>
                          <a:cubicBezTo>
                            <a:pt x="7678" y="30342"/>
                            <a:pt x="11813" y="32058"/>
                            <a:pt x="16029" y="32058"/>
                          </a:cubicBezTo>
                          <a:cubicBezTo>
                            <a:pt x="20245" y="32058"/>
                            <a:pt x="24380" y="30343"/>
                            <a:pt x="27362" y="27362"/>
                          </a:cubicBezTo>
                          <a:cubicBezTo>
                            <a:pt x="30343" y="24364"/>
                            <a:pt x="32058" y="20245"/>
                            <a:pt x="32058" y="16029"/>
                          </a:cubicBezTo>
                          <a:cubicBezTo>
                            <a:pt x="32058" y="11814"/>
                            <a:pt x="30346" y="7678"/>
                            <a:pt x="27362" y="4697"/>
                          </a:cubicBezTo>
                          <a:close/>
                        </a:path>
                      </a:pathLst>
                    </a:custGeom>
                    <a:grpFill/>
                    <a:ln w="133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6310CF78-02CD-4ACE-4572-310CFA859A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49808" y="4740932"/>
                      <a:ext cx="32058" cy="71308"/>
                    </a:xfrm>
                    <a:custGeom>
                      <a:avLst/>
                      <a:gdLst>
                        <a:gd name="connsiteX0" fmla="*/ 16029 w 32058"/>
                        <a:gd name="connsiteY0" fmla="*/ 0 h 71308"/>
                        <a:gd name="connsiteX1" fmla="*/ 0 w 32058"/>
                        <a:gd name="connsiteY1" fmla="*/ 16029 h 71308"/>
                        <a:gd name="connsiteX2" fmla="*/ 0 w 32058"/>
                        <a:gd name="connsiteY2" fmla="*/ 55280 h 71308"/>
                        <a:gd name="connsiteX3" fmla="*/ 16029 w 32058"/>
                        <a:gd name="connsiteY3" fmla="*/ 71309 h 71308"/>
                        <a:gd name="connsiteX4" fmla="*/ 32058 w 32058"/>
                        <a:gd name="connsiteY4" fmla="*/ 55280 h 71308"/>
                        <a:gd name="connsiteX5" fmla="*/ 32058 w 32058"/>
                        <a:gd name="connsiteY5" fmla="*/ 16029 h 71308"/>
                        <a:gd name="connsiteX6" fmla="*/ 16029 w 32058"/>
                        <a:gd name="connsiteY6" fmla="*/ 0 h 713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2058" h="71308">
                          <a:moveTo>
                            <a:pt x="16029" y="0"/>
                          </a:moveTo>
                          <a:cubicBezTo>
                            <a:pt x="7178" y="0"/>
                            <a:pt x="0" y="7178"/>
                            <a:pt x="0" y="16029"/>
                          </a:cubicBezTo>
                          <a:lnTo>
                            <a:pt x="0" y="55280"/>
                          </a:lnTo>
                          <a:cubicBezTo>
                            <a:pt x="0" y="64133"/>
                            <a:pt x="7178" y="71309"/>
                            <a:pt x="16029" y="71309"/>
                          </a:cubicBezTo>
                          <a:cubicBezTo>
                            <a:pt x="24880" y="71309"/>
                            <a:pt x="32058" y="64131"/>
                            <a:pt x="32058" y="55280"/>
                          </a:cubicBezTo>
                          <a:lnTo>
                            <a:pt x="32058" y="16029"/>
                          </a:lnTo>
                          <a:cubicBezTo>
                            <a:pt x="32058" y="7178"/>
                            <a:pt x="24882" y="0"/>
                            <a:pt x="16029" y="0"/>
                          </a:cubicBezTo>
                          <a:close/>
                        </a:path>
                      </a:pathLst>
                    </a:custGeom>
                    <a:grpFill/>
                    <a:ln w="133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41F48E60-7D7F-6A8D-0C73-D0DB8E8E5A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34277" y="4819720"/>
                      <a:ext cx="83351" cy="83348"/>
                    </a:xfrm>
                    <a:custGeom>
                      <a:avLst/>
                      <a:gdLst>
                        <a:gd name="connsiteX0" fmla="*/ 78658 w 83351"/>
                        <a:gd name="connsiteY0" fmla="*/ 55983 h 83348"/>
                        <a:gd name="connsiteX1" fmla="*/ 27365 w 83351"/>
                        <a:gd name="connsiteY1" fmla="*/ 4693 h 83348"/>
                        <a:gd name="connsiteX2" fmla="*/ 4695 w 83351"/>
                        <a:gd name="connsiteY2" fmla="*/ 4693 h 83348"/>
                        <a:gd name="connsiteX3" fmla="*/ 4695 w 83351"/>
                        <a:gd name="connsiteY3" fmla="*/ 27363 h 83348"/>
                        <a:gd name="connsiteX4" fmla="*/ 55986 w 83351"/>
                        <a:gd name="connsiteY4" fmla="*/ 78655 h 83348"/>
                        <a:gd name="connsiteX5" fmla="*/ 67322 w 83351"/>
                        <a:gd name="connsiteY5" fmla="*/ 83348 h 83348"/>
                        <a:gd name="connsiteX6" fmla="*/ 78656 w 83351"/>
                        <a:gd name="connsiteY6" fmla="*/ 78653 h 83348"/>
                        <a:gd name="connsiteX7" fmla="*/ 78658 w 83351"/>
                        <a:gd name="connsiteY7" fmla="*/ 55983 h 833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83351" h="83348">
                          <a:moveTo>
                            <a:pt x="78658" y="55983"/>
                          </a:moveTo>
                          <a:lnTo>
                            <a:pt x="27365" y="4693"/>
                          </a:lnTo>
                          <a:cubicBezTo>
                            <a:pt x="21104" y="-1564"/>
                            <a:pt x="10957" y="-1564"/>
                            <a:pt x="4695" y="4693"/>
                          </a:cubicBezTo>
                          <a:cubicBezTo>
                            <a:pt x="-1565" y="10953"/>
                            <a:pt x="-1565" y="21102"/>
                            <a:pt x="4695" y="27363"/>
                          </a:cubicBezTo>
                          <a:lnTo>
                            <a:pt x="55986" y="78655"/>
                          </a:lnTo>
                          <a:cubicBezTo>
                            <a:pt x="59118" y="81784"/>
                            <a:pt x="63219" y="83348"/>
                            <a:pt x="67322" y="83348"/>
                          </a:cubicBezTo>
                          <a:cubicBezTo>
                            <a:pt x="71426" y="83348"/>
                            <a:pt x="75526" y="81782"/>
                            <a:pt x="78656" y="78653"/>
                          </a:cubicBezTo>
                          <a:cubicBezTo>
                            <a:pt x="84916" y="72394"/>
                            <a:pt x="84916" y="62244"/>
                            <a:pt x="78658" y="55983"/>
                          </a:cubicBezTo>
                          <a:close/>
                        </a:path>
                      </a:pathLst>
                    </a:custGeom>
                    <a:grpFill/>
                    <a:ln w="133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id="{42C40245-5713-07BA-88D5-A306BA8FFC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14236" y="4819529"/>
                      <a:ext cx="83353" cy="83351"/>
                    </a:xfrm>
                    <a:custGeom>
                      <a:avLst/>
                      <a:gdLst>
                        <a:gd name="connsiteX0" fmla="*/ 78658 w 83353"/>
                        <a:gd name="connsiteY0" fmla="*/ 4693 h 83351"/>
                        <a:gd name="connsiteX1" fmla="*/ 55988 w 83353"/>
                        <a:gd name="connsiteY1" fmla="*/ 4693 h 83351"/>
                        <a:gd name="connsiteX2" fmla="*/ 4695 w 83353"/>
                        <a:gd name="connsiteY2" fmla="*/ 55987 h 83351"/>
                        <a:gd name="connsiteX3" fmla="*/ 4695 w 83353"/>
                        <a:gd name="connsiteY3" fmla="*/ 78657 h 83351"/>
                        <a:gd name="connsiteX4" fmla="*/ 16029 w 83353"/>
                        <a:gd name="connsiteY4" fmla="*/ 83352 h 83351"/>
                        <a:gd name="connsiteX5" fmla="*/ 27363 w 83353"/>
                        <a:gd name="connsiteY5" fmla="*/ 78657 h 83351"/>
                        <a:gd name="connsiteX6" fmla="*/ 78656 w 83353"/>
                        <a:gd name="connsiteY6" fmla="*/ 27363 h 83351"/>
                        <a:gd name="connsiteX7" fmla="*/ 78658 w 83353"/>
                        <a:gd name="connsiteY7" fmla="*/ 4693 h 83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83353" h="83351">
                          <a:moveTo>
                            <a:pt x="78658" y="4693"/>
                          </a:moveTo>
                          <a:cubicBezTo>
                            <a:pt x="72397" y="-1564"/>
                            <a:pt x="62250" y="-1564"/>
                            <a:pt x="55988" y="4693"/>
                          </a:cubicBezTo>
                          <a:lnTo>
                            <a:pt x="4695" y="55987"/>
                          </a:lnTo>
                          <a:cubicBezTo>
                            <a:pt x="-1565" y="62246"/>
                            <a:pt x="-1565" y="72396"/>
                            <a:pt x="4695" y="78657"/>
                          </a:cubicBezTo>
                          <a:cubicBezTo>
                            <a:pt x="7825" y="81786"/>
                            <a:pt x="11927" y="83352"/>
                            <a:pt x="16029" y="83352"/>
                          </a:cubicBezTo>
                          <a:cubicBezTo>
                            <a:pt x="20131" y="83352"/>
                            <a:pt x="24232" y="81786"/>
                            <a:pt x="27363" y="78657"/>
                          </a:cubicBezTo>
                          <a:lnTo>
                            <a:pt x="78656" y="27363"/>
                          </a:lnTo>
                          <a:cubicBezTo>
                            <a:pt x="84919" y="21102"/>
                            <a:pt x="84919" y="10953"/>
                            <a:pt x="78658" y="4693"/>
                          </a:cubicBezTo>
                          <a:close/>
                        </a:path>
                      </a:pathLst>
                    </a:custGeom>
                    <a:grpFill/>
                    <a:ln w="133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" name="任意多边形: 形状 71">
                      <a:extLst>
                        <a:ext uri="{FF2B5EF4-FFF2-40B4-BE49-F238E27FC236}">
                          <a16:creationId xmlns:a16="http://schemas.microsoft.com/office/drawing/2014/main" id="{6F87D932-1266-0AFC-CF2B-08468EC2EB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4272" y="5465450"/>
                      <a:ext cx="32058" cy="32058"/>
                    </a:xfrm>
                    <a:custGeom>
                      <a:avLst/>
                      <a:gdLst>
                        <a:gd name="connsiteX0" fmla="*/ 27360 w 32058"/>
                        <a:gd name="connsiteY0" fmla="*/ 4697 h 32058"/>
                        <a:gd name="connsiteX1" fmla="*/ 16029 w 32058"/>
                        <a:gd name="connsiteY1" fmla="*/ 0 h 32058"/>
                        <a:gd name="connsiteX2" fmla="*/ 4697 w 32058"/>
                        <a:gd name="connsiteY2" fmla="*/ 4697 h 32058"/>
                        <a:gd name="connsiteX3" fmla="*/ 0 w 32058"/>
                        <a:gd name="connsiteY3" fmla="*/ 16029 h 32058"/>
                        <a:gd name="connsiteX4" fmla="*/ 4697 w 32058"/>
                        <a:gd name="connsiteY4" fmla="*/ 27360 h 32058"/>
                        <a:gd name="connsiteX5" fmla="*/ 16029 w 32058"/>
                        <a:gd name="connsiteY5" fmla="*/ 32058 h 32058"/>
                        <a:gd name="connsiteX6" fmla="*/ 27360 w 32058"/>
                        <a:gd name="connsiteY6" fmla="*/ 27360 h 32058"/>
                        <a:gd name="connsiteX7" fmla="*/ 32058 w 32058"/>
                        <a:gd name="connsiteY7" fmla="*/ 16029 h 32058"/>
                        <a:gd name="connsiteX8" fmla="*/ 27360 w 32058"/>
                        <a:gd name="connsiteY8" fmla="*/ 4697 h 320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058" h="32058">
                          <a:moveTo>
                            <a:pt x="27360" y="4697"/>
                          </a:moveTo>
                          <a:cubicBezTo>
                            <a:pt x="24380" y="1715"/>
                            <a:pt x="20245" y="0"/>
                            <a:pt x="16029" y="0"/>
                          </a:cubicBezTo>
                          <a:cubicBezTo>
                            <a:pt x="11813" y="0"/>
                            <a:pt x="7678" y="1714"/>
                            <a:pt x="4697" y="4697"/>
                          </a:cubicBezTo>
                          <a:cubicBezTo>
                            <a:pt x="1715" y="7680"/>
                            <a:pt x="0" y="11813"/>
                            <a:pt x="0" y="16029"/>
                          </a:cubicBezTo>
                          <a:cubicBezTo>
                            <a:pt x="0" y="20245"/>
                            <a:pt x="1714" y="24380"/>
                            <a:pt x="4697" y="27360"/>
                          </a:cubicBezTo>
                          <a:cubicBezTo>
                            <a:pt x="7678" y="30343"/>
                            <a:pt x="11815" y="32058"/>
                            <a:pt x="16029" y="32058"/>
                          </a:cubicBezTo>
                          <a:cubicBezTo>
                            <a:pt x="20245" y="32058"/>
                            <a:pt x="24380" y="30343"/>
                            <a:pt x="27360" y="27360"/>
                          </a:cubicBezTo>
                          <a:cubicBezTo>
                            <a:pt x="30342" y="24380"/>
                            <a:pt x="32058" y="20245"/>
                            <a:pt x="32058" y="16029"/>
                          </a:cubicBezTo>
                          <a:cubicBezTo>
                            <a:pt x="32058" y="11813"/>
                            <a:pt x="30342" y="7678"/>
                            <a:pt x="27360" y="4697"/>
                          </a:cubicBezTo>
                          <a:close/>
                        </a:path>
                      </a:pathLst>
                    </a:custGeom>
                    <a:grpFill/>
                    <a:ln w="133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" name="任意多边形: 形状 72">
                      <a:extLst>
                        <a:ext uri="{FF2B5EF4-FFF2-40B4-BE49-F238E27FC236}">
                          <a16:creationId xmlns:a16="http://schemas.microsoft.com/office/drawing/2014/main" id="{E1783919-B5B6-71C7-B5D4-6128CCD131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48586" y="5007016"/>
                      <a:ext cx="32682" cy="32061"/>
                    </a:xfrm>
                    <a:custGeom>
                      <a:avLst/>
                      <a:gdLst>
                        <a:gd name="connsiteX0" fmla="*/ 16656 w 32682"/>
                        <a:gd name="connsiteY0" fmla="*/ 0 h 32061"/>
                        <a:gd name="connsiteX1" fmla="*/ 16533 w 32682"/>
                        <a:gd name="connsiteY1" fmla="*/ 0 h 32061"/>
                        <a:gd name="connsiteX2" fmla="*/ 15909 w 32682"/>
                        <a:gd name="connsiteY2" fmla="*/ 3 h 32061"/>
                        <a:gd name="connsiteX3" fmla="*/ 0 w 32682"/>
                        <a:gd name="connsiteY3" fmla="*/ 16153 h 32061"/>
                        <a:gd name="connsiteX4" fmla="*/ 16026 w 32682"/>
                        <a:gd name="connsiteY4" fmla="*/ 32062 h 32061"/>
                        <a:gd name="connsiteX5" fmla="*/ 16150 w 32682"/>
                        <a:gd name="connsiteY5" fmla="*/ 32062 h 32061"/>
                        <a:gd name="connsiteX6" fmla="*/ 16773 w 32682"/>
                        <a:gd name="connsiteY6" fmla="*/ 32058 h 32061"/>
                        <a:gd name="connsiteX7" fmla="*/ 32682 w 32682"/>
                        <a:gd name="connsiteY7" fmla="*/ 15909 h 32061"/>
                        <a:gd name="connsiteX8" fmla="*/ 16656 w 32682"/>
                        <a:gd name="connsiteY8" fmla="*/ 0 h 320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2682" h="32061">
                          <a:moveTo>
                            <a:pt x="16656" y="0"/>
                          </a:moveTo>
                          <a:cubicBezTo>
                            <a:pt x="16616" y="0"/>
                            <a:pt x="16573" y="0"/>
                            <a:pt x="16533" y="0"/>
                          </a:cubicBezTo>
                          <a:lnTo>
                            <a:pt x="15909" y="3"/>
                          </a:lnTo>
                          <a:cubicBezTo>
                            <a:pt x="7058" y="71"/>
                            <a:pt x="-65" y="7301"/>
                            <a:pt x="0" y="16153"/>
                          </a:cubicBezTo>
                          <a:cubicBezTo>
                            <a:pt x="68" y="24964"/>
                            <a:pt x="7230" y="32062"/>
                            <a:pt x="16026" y="32062"/>
                          </a:cubicBezTo>
                          <a:cubicBezTo>
                            <a:pt x="16066" y="32062"/>
                            <a:pt x="16110" y="32062"/>
                            <a:pt x="16150" y="32062"/>
                          </a:cubicBezTo>
                          <a:lnTo>
                            <a:pt x="16773" y="32058"/>
                          </a:lnTo>
                          <a:cubicBezTo>
                            <a:pt x="25625" y="31991"/>
                            <a:pt x="32748" y="24760"/>
                            <a:pt x="32682" y="15909"/>
                          </a:cubicBezTo>
                          <a:cubicBezTo>
                            <a:pt x="32617" y="7098"/>
                            <a:pt x="25453" y="0"/>
                            <a:pt x="16656" y="0"/>
                          </a:cubicBezTo>
                          <a:close/>
                        </a:path>
                      </a:pathLst>
                    </a:custGeom>
                    <a:grpFill/>
                    <a:ln w="133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4" name="任意多边形: 形状 73">
                      <a:extLst>
                        <a:ext uri="{FF2B5EF4-FFF2-40B4-BE49-F238E27FC236}">
                          <a16:creationId xmlns:a16="http://schemas.microsoft.com/office/drawing/2014/main" id="{2CBA5FD2-0B51-368B-1770-0E71C099D9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02549" y="5017793"/>
                      <a:ext cx="101105" cy="98229"/>
                    </a:xfrm>
                    <a:custGeom>
                      <a:avLst/>
                      <a:gdLst>
                        <a:gd name="connsiteX0" fmla="*/ 99532 w 101105"/>
                        <a:gd name="connsiteY0" fmla="*/ 75283 h 98229"/>
                        <a:gd name="connsiteX1" fmla="*/ 22323 w 101105"/>
                        <a:gd name="connsiteY1" fmla="*/ 1290 h 98229"/>
                        <a:gd name="connsiteX2" fmla="*/ 1290 w 101105"/>
                        <a:gd name="connsiteY2" fmla="*/ 9743 h 98229"/>
                        <a:gd name="connsiteX3" fmla="*/ 9743 w 101105"/>
                        <a:gd name="connsiteY3" fmla="*/ 30777 h 98229"/>
                        <a:gd name="connsiteX4" fmla="*/ 70611 w 101105"/>
                        <a:gd name="connsiteY4" fmla="*/ 89112 h 98229"/>
                        <a:gd name="connsiteX5" fmla="*/ 85082 w 101105"/>
                        <a:gd name="connsiteY5" fmla="*/ 98229 h 98229"/>
                        <a:gd name="connsiteX6" fmla="*/ 91986 w 101105"/>
                        <a:gd name="connsiteY6" fmla="*/ 96658 h 98229"/>
                        <a:gd name="connsiteX7" fmla="*/ 99532 w 101105"/>
                        <a:gd name="connsiteY7" fmla="*/ 75283 h 982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1105" h="98229">
                          <a:moveTo>
                            <a:pt x="99532" y="75283"/>
                          </a:moveTo>
                          <a:cubicBezTo>
                            <a:pt x="83630" y="42021"/>
                            <a:pt x="56210" y="15743"/>
                            <a:pt x="22323" y="1290"/>
                          </a:cubicBezTo>
                          <a:cubicBezTo>
                            <a:pt x="14177" y="-2184"/>
                            <a:pt x="4763" y="1601"/>
                            <a:pt x="1290" y="9743"/>
                          </a:cubicBezTo>
                          <a:cubicBezTo>
                            <a:pt x="-2184" y="17886"/>
                            <a:pt x="1601" y="27303"/>
                            <a:pt x="9743" y="30777"/>
                          </a:cubicBezTo>
                          <a:cubicBezTo>
                            <a:pt x="36456" y="42170"/>
                            <a:pt x="58071" y="62887"/>
                            <a:pt x="70611" y="89112"/>
                          </a:cubicBezTo>
                          <a:cubicBezTo>
                            <a:pt x="73363" y="94868"/>
                            <a:pt x="79102" y="98229"/>
                            <a:pt x="85082" y="98229"/>
                          </a:cubicBezTo>
                          <a:cubicBezTo>
                            <a:pt x="87400" y="98229"/>
                            <a:pt x="89755" y="97726"/>
                            <a:pt x="91986" y="96658"/>
                          </a:cubicBezTo>
                          <a:cubicBezTo>
                            <a:pt x="99975" y="92842"/>
                            <a:pt x="103354" y="83271"/>
                            <a:pt x="99532" y="75283"/>
                          </a:cubicBezTo>
                          <a:close/>
                        </a:path>
                      </a:pathLst>
                    </a:custGeom>
                    <a:grpFill/>
                    <a:ln w="133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802DD410-E799-E608-C5D5-97BCCC67D6D8}"/>
                  </a:ext>
                </a:extLst>
              </p:cNvPr>
              <p:cNvGrpSpPr/>
              <p:nvPr/>
            </p:nvGrpSpPr>
            <p:grpSpPr>
              <a:xfrm>
                <a:off x="5252560" y="4338837"/>
                <a:ext cx="584360" cy="281940"/>
                <a:chOff x="3985260" y="1777178"/>
                <a:chExt cx="584360" cy="281940"/>
              </a:xfrm>
            </p:grpSpPr>
            <p:sp>
              <p:nvSpPr>
                <p:cNvPr id="92" name="矩形: 圆角 91">
                  <a:extLst>
                    <a:ext uri="{FF2B5EF4-FFF2-40B4-BE49-F238E27FC236}">
                      <a16:creationId xmlns:a16="http://schemas.microsoft.com/office/drawing/2014/main" id="{626EFD82-A374-6521-77D0-D1CC52D5F180}"/>
                    </a:ext>
                  </a:extLst>
                </p:cNvPr>
                <p:cNvSpPr/>
                <p:nvPr/>
              </p:nvSpPr>
              <p:spPr>
                <a:xfrm>
                  <a:off x="3985260" y="1777178"/>
                  <a:ext cx="584360" cy="281940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  <a:effectLst>
                  <a:outerShdw blurRad="127000" dist="63500" dir="13500003" rotWithShape="0">
                    <a:srgbClr val="FFFFFF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: 圆角 92">
                  <a:extLst>
                    <a:ext uri="{FF2B5EF4-FFF2-40B4-BE49-F238E27FC236}">
                      <a16:creationId xmlns:a16="http://schemas.microsoft.com/office/drawing/2014/main" id="{315506AF-85C4-0377-B63B-6DB9BF3B2D2E}"/>
                    </a:ext>
                  </a:extLst>
                </p:cNvPr>
                <p:cNvSpPr/>
                <p:nvPr/>
              </p:nvSpPr>
              <p:spPr>
                <a:xfrm>
                  <a:off x="3985260" y="1777178"/>
                  <a:ext cx="584360" cy="28194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2700001" rotWithShape="0">
                    <a:srgbClr val="C8CBD7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: 圆角 93">
                  <a:extLst>
                    <a:ext uri="{FF2B5EF4-FFF2-40B4-BE49-F238E27FC236}">
                      <a16:creationId xmlns:a16="http://schemas.microsoft.com/office/drawing/2014/main" id="{8750BE53-6025-B7AB-0F29-B8E81ADB484F}"/>
                    </a:ext>
                  </a:extLst>
                </p:cNvPr>
                <p:cNvSpPr/>
                <p:nvPr/>
              </p:nvSpPr>
              <p:spPr>
                <a:xfrm>
                  <a:off x="4022244" y="1816894"/>
                  <a:ext cx="510392" cy="202508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33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innerShdw blurRad="63500" dist="63500" dir="16200000">
                    <a:schemeClr val="accent1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: 圆角 94">
                  <a:extLst>
                    <a:ext uri="{FF2B5EF4-FFF2-40B4-BE49-F238E27FC236}">
                      <a16:creationId xmlns:a16="http://schemas.microsoft.com/office/drawing/2014/main" id="{920F5CFB-9957-A5A6-BBF8-9DBA7B494AE2}"/>
                    </a:ext>
                  </a:extLst>
                </p:cNvPr>
                <p:cNvSpPr/>
                <p:nvPr/>
              </p:nvSpPr>
              <p:spPr>
                <a:xfrm>
                  <a:off x="4317465" y="1829029"/>
                  <a:ext cx="199081" cy="1782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752AFB45-B9F3-F9CC-C3AC-F264370E4E61}"/>
                </a:ext>
              </a:extLst>
            </p:cNvPr>
            <p:cNvSpPr txBox="1"/>
            <p:nvPr/>
          </p:nvSpPr>
          <p:spPr>
            <a:xfrm>
              <a:off x="2965212" y="4409975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内容正文</a:t>
              </a: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D53BFA45-B666-C0CE-E495-03CA6EA8AB39}"/>
                </a:ext>
              </a:extLst>
            </p:cNvPr>
            <p:cNvGrpSpPr/>
            <p:nvPr/>
          </p:nvGrpSpPr>
          <p:grpSpPr>
            <a:xfrm>
              <a:off x="2946124" y="4748769"/>
              <a:ext cx="2755563" cy="615553"/>
              <a:chOff x="3026214" y="4979739"/>
              <a:chExt cx="2755563" cy="615553"/>
            </a:xfrm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996FBA8A-F63F-7395-0168-5DCBA34CB616}"/>
                  </a:ext>
                </a:extLst>
              </p:cNvPr>
              <p:cNvSpPr txBox="1"/>
              <p:nvPr/>
            </p:nvSpPr>
            <p:spPr>
              <a:xfrm>
                <a:off x="3026214" y="4979739"/>
                <a:ext cx="2242602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2">
                        <a:lumMod val="75000"/>
                      </a:schemeClr>
                    </a:solidFill>
                    <a:latin typeface="+mj-ea"/>
                    <a:ea typeface="+mj-ea"/>
                  </a:rPr>
                  <a:t>456,456</a:t>
                </a:r>
                <a:endParaRPr lang="zh-CN" altLang="en-US" sz="4000" dirty="0">
                  <a:solidFill>
                    <a:schemeClr val="accent2">
                      <a:lumMod val="7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EC19FF3D-4003-1AF6-5B1B-65E68947E734}"/>
                  </a:ext>
                </a:extLst>
              </p:cNvPr>
              <p:cNvSpPr txBox="1"/>
              <p:nvPr/>
            </p:nvSpPr>
            <p:spPr>
              <a:xfrm>
                <a:off x="5268816" y="5230036"/>
                <a:ext cx="51296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>
                        <a:lumMod val="75000"/>
                      </a:schemeClr>
                    </a:solidFill>
                    <a:latin typeface="+mn-ea"/>
                  </a:rPr>
                  <a:t>单位</a:t>
                </a: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AF86749B-ED3E-9647-952F-A896ACAEDBC1}"/>
                </a:ext>
              </a:extLst>
            </p:cNvPr>
            <p:cNvGrpSpPr/>
            <p:nvPr/>
          </p:nvGrpSpPr>
          <p:grpSpPr>
            <a:xfrm>
              <a:off x="2946124" y="5327803"/>
              <a:ext cx="2755563" cy="615553"/>
              <a:chOff x="3026214" y="4979739"/>
              <a:chExt cx="2755563" cy="615553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7E4601A4-C922-04A9-D9D3-61272F9C0816}"/>
                  </a:ext>
                </a:extLst>
              </p:cNvPr>
              <p:cNvSpPr txBox="1"/>
              <p:nvPr/>
            </p:nvSpPr>
            <p:spPr>
              <a:xfrm>
                <a:off x="3026214" y="4979739"/>
                <a:ext cx="2242602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2">
                        <a:lumMod val="75000"/>
                      </a:schemeClr>
                    </a:solidFill>
                    <a:latin typeface="+mj-ea"/>
                    <a:ea typeface="+mj-ea"/>
                  </a:rPr>
                  <a:t>456,789</a:t>
                </a:r>
                <a:endParaRPr lang="zh-CN" altLang="en-US" sz="4000" dirty="0">
                  <a:solidFill>
                    <a:schemeClr val="accent2">
                      <a:lumMod val="7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4C014011-153C-BF77-0815-BEA828F3F88F}"/>
                  </a:ext>
                </a:extLst>
              </p:cNvPr>
              <p:cNvSpPr txBox="1"/>
              <p:nvPr/>
            </p:nvSpPr>
            <p:spPr>
              <a:xfrm>
                <a:off x="5268816" y="5230036"/>
                <a:ext cx="51296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>
                        <a:lumMod val="75000"/>
                      </a:schemeClr>
                    </a:solidFill>
                    <a:latin typeface="+mn-ea"/>
                  </a:rPr>
                  <a:t>单位</a:t>
                </a:r>
              </a:p>
            </p:txBody>
          </p:sp>
        </p:grpSp>
      </p:grpSp>
      <p:sp>
        <p:nvSpPr>
          <p:cNvPr id="101" name="文本占位符 100">
            <a:extLst>
              <a:ext uri="{FF2B5EF4-FFF2-40B4-BE49-F238E27FC236}">
                <a16:creationId xmlns:a16="http://schemas.microsoft.com/office/drawing/2014/main" id="{5A3984C3-A3AF-2184-E423-94AA37083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357E8063-BAED-0720-756E-0DBC193203A2}"/>
              </a:ext>
            </a:extLst>
          </p:cNvPr>
          <p:cNvGrpSpPr/>
          <p:nvPr/>
        </p:nvGrpSpPr>
        <p:grpSpPr>
          <a:xfrm>
            <a:off x="1011115" y="1200505"/>
            <a:ext cx="5323674" cy="3092446"/>
            <a:chOff x="1011115" y="1200505"/>
            <a:chExt cx="5323674" cy="3092446"/>
          </a:xfrm>
        </p:grpSpPr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7936B1B7-4083-9DF6-9355-B933B83104FB}"/>
                </a:ext>
              </a:extLst>
            </p:cNvPr>
            <p:cNvGrpSpPr/>
            <p:nvPr/>
          </p:nvGrpSpPr>
          <p:grpSpPr>
            <a:xfrm>
              <a:off x="1011115" y="1200505"/>
              <a:ext cx="5323674" cy="3092446"/>
              <a:chOff x="1011115" y="1200505"/>
              <a:chExt cx="5323674" cy="3092446"/>
            </a:xfrm>
          </p:grpSpPr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CD5C615E-0DA3-9DE0-FA52-D63AB4E106D6}"/>
                  </a:ext>
                </a:extLst>
              </p:cNvPr>
              <p:cNvGrpSpPr/>
              <p:nvPr/>
            </p:nvGrpSpPr>
            <p:grpSpPr>
              <a:xfrm>
                <a:off x="1011115" y="1200505"/>
                <a:ext cx="5323674" cy="3092446"/>
                <a:chOff x="1011115" y="1200505"/>
                <a:chExt cx="5323674" cy="3092446"/>
              </a:xfrm>
            </p:grpSpPr>
            <p:grpSp>
              <p:nvGrpSpPr>
                <p:cNvPr id="115" name="组合 114">
                  <a:extLst>
                    <a:ext uri="{FF2B5EF4-FFF2-40B4-BE49-F238E27FC236}">
                      <a16:creationId xmlns:a16="http://schemas.microsoft.com/office/drawing/2014/main" id="{B705D8DA-E248-3431-7CA4-82AC47F421B2}"/>
                    </a:ext>
                  </a:extLst>
                </p:cNvPr>
                <p:cNvGrpSpPr/>
                <p:nvPr/>
              </p:nvGrpSpPr>
              <p:grpSpPr>
                <a:xfrm>
                  <a:off x="1011115" y="1262708"/>
                  <a:ext cx="5084885" cy="2744542"/>
                  <a:chOff x="1011115" y="1262708"/>
                  <a:chExt cx="5084885" cy="2744542"/>
                </a:xfrm>
              </p:grpSpPr>
              <p:grpSp>
                <p:nvGrpSpPr>
                  <p:cNvPr id="17" name="组合 16">
                    <a:extLst>
                      <a:ext uri="{FF2B5EF4-FFF2-40B4-BE49-F238E27FC236}">
                        <a16:creationId xmlns:a16="http://schemas.microsoft.com/office/drawing/2014/main" id="{FE363F21-5EC6-9AFD-26D2-6BC5981AB9EB}"/>
                      </a:ext>
                    </a:extLst>
                  </p:cNvPr>
                  <p:cNvGrpSpPr/>
                  <p:nvPr/>
                </p:nvGrpSpPr>
                <p:grpSpPr>
                  <a:xfrm>
                    <a:off x="1011115" y="1262708"/>
                    <a:ext cx="5084885" cy="2744542"/>
                    <a:chOff x="1011115" y="1449388"/>
                    <a:chExt cx="5084885" cy="2744542"/>
                  </a:xfrm>
                </p:grpSpPr>
                <p:sp>
                  <p:nvSpPr>
                    <p:cNvPr id="15" name="矩形: 圆角 14">
                      <a:extLst>
                        <a:ext uri="{FF2B5EF4-FFF2-40B4-BE49-F238E27FC236}">
                          <a16:creationId xmlns:a16="http://schemas.microsoft.com/office/drawing/2014/main" id="{54E7A740-788B-15A7-C044-F7950155C1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1115" y="1449388"/>
                      <a:ext cx="5084885" cy="2744542"/>
                    </a:xfrm>
                    <a:prstGeom prst="roundRect">
                      <a:avLst>
                        <a:gd name="adj" fmla="val 8978"/>
                      </a:avLst>
                    </a:prstGeom>
                    <a:ln>
                      <a:noFill/>
                    </a:ln>
                    <a:effectLst>
                      <a:outerShdw blurRad="254000" dist="127000" dir="13500003" rotWithShape="0">
                        <a:srgbClr val="FFFFFF">
                          <a:alpha val="80000"/>
                        </a:srgb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" name="矩形: 圆角 15">
                      <a:extLst>
                        <a:ext uri="{FF2B5EF4-FFF2-40B4-BE49-F238E27FC236}">
                          <a16:creationId xmlns:a16="http://schemas.microsoft.com/office/drawing/2014/main" id="{127B2996-FBFF-E69B-2AB6-11A281721E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1115" y="1449388"/>
                      <a:ext cx="5084885" cy="2744542"/>
                    </a:xfrm>
                    <a:prstGeom prst="roundRect">
                      <a:avLst>
                        <a:gd name="adj" fmla="val 8978"/>
                      </a:avLst>
                    </a:prstGeom>
                    <a:solidFill>
                      <a:schemeClr val="accent1"/>
                    </a:solidFill>
                    <a:ln w="0" cap="flat" cmpd="sng" algn="ctr">
                      <a:noFill/>
                      <a:prstDash val="solid"/>
                      <a:miter lim="800000"/>
                    </a:ln>
                    <a:effectLst>
                      <a:outerShdw blurRad="254000" dist="127000" dir="2700001" rotWithShape="0">
                        <a:srgbClr val="C8CBD7">
                          <a:alpha val="80000"/>
                        </a:srgb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3C29EFFE-552E-60EA-8560-617E4AACA850}"/>
                      </a:ext>
                    </a:extLst>
                  </p:cNvPr>
                  <p:cNvSpPr/>
                  <p:nvPr/>
                </p:nvSpPr>
                <p:spPr>
                  <a:xfrm>
                    <a:off x="1011115" y="1262708"/>
                    <a:ext cx="428464" cy="2744542"/>
                  </a:xfrm>
                  <a:custGeom>
                    <a:avLst/>
                    <a:gdLst>
                      <a:gd name="connsiteX0" fmla="*/ 246405 w 428464"/>
                      <a:gd name="connsiteY0" fmla="*/ 0 h 2744542"/>
                      <a:gd name="connsiteX1" fmla="*/ 428464 w 428464"/>
                      <a:gd name="connsiteY1" fmla="*/ 0 h 2744542"/>
                      <a:gd name="connsiteX2" fmla="*/ 428464 w 428464"/>
                      <a:gd name="connsiteY2" fmla="*/ 2744542 h 2744542"/>
                      <a:gd name="connsiteX3" fmla="*/ 246405 w 428464"/>
                      <a:gd name="connsiteY3" fmla="*/ 2744542 h 2744542"/>
                      <a:gd name="connsiteX4" fmla="*/ 0 w 428464"/>
                      <a:gd name="connsiteY4" fmla="*/ 2498137 h 2744542"/>
                      <a:gd name="connsiteX5" fmla="*/ 0 w 428464"/>
                      <a:gd name="connsiteY5" fmla="*/ 246405 h 2744542"/>
                      <a:gd name="connsiteX6" fmla="*/ 246405 w 428464"/>
                      <a:gd name="connsiteY6" fmla="*/ 0 h 2744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8464" h="2744542">
                        <a:moveTo>
                          <a:pt x="246405" y="0"/>
                        </a:moveTo>
                        <a:lnTo>
                          <a:pt x="428464" y="0"/>
                        </a:lnTo>
                        <a:lnTo>
                          <a:pt x="428464" y="2744542"/>
                        </a:lnTo>
                        <a:lnTo>
                          <a:pt x="246405" y="2744542"/>
                        </a:lnTo>
                        <a:cubicBezTo>
                          <a:pt x="110319" y="2744542"/>
                          <a:pt x="0" y="2634223"/>
                          <a:pt x="0" y="2498137"/>
                        </a:cubicBezTo>
                        <a:lnTo>
                          <a:pt x="0" y="246405"/>
                        </a:lnTo>
                        <a:cubicBezTo>
                          <a:pt x="0" y="110319"/>
                          <a:pt x="110319" y="0"/>
                          <a:pt x="246405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eaVert"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dirty="0"/>
                      <a:t>输入标题内容</a:t>
                    </a:r>
                  </a:p>
                </p:txBody>
              </p:sp>
            </p:grpSp>
            <p:grpSp>
              <p:nvGrpSpPr>
                <p:cNvPr id="114" name="组合 113">
                  <a:extLst>
                    <a:ext uri="{FF2B5EF4-FFF2-40B4-BE49-F238E27FC236}">
                      <a16:creationId xmlns:a16="http://schemas.microsoft.com/office/drawing/2014/main" id="{BB956479-4E67-3674-3471-FE892481D08F}"/>
                    </a:ext>
                  </a:extLst>
                </p:cNvPr>
                <p:cNvGrpSpPr/>
                <p:nvPr/>
              </p:nvGrpSpPr>
              <p:grpSpPr>
                <a:xfrm>
                  <a:off x="3242343" y="1200505"/>
                  <a:ext cx="3092446" cy="3092446"/>
                  <a:chOff x="3242343" y="1200505"/>
                  <a:chExt cx="3092446" cy="3092446"/>
                </a:xfrm>
              </p:grpSpPr>
              <p:grpSp>
                <p:nvGrpSpPr>
                  <p:cNvPr id="106" name="组合 105">
                    <a:extLst>
                      <a:ext uri="{FF2B5EF4-FFF2-40B4-BE49-F238E27FC236}">
                        <a16:creationId xmlns:a16="http://schemas.microsoft.com/office/drawing/2014/main" id="{53523979-AE59-9EF3-D9E4-8A41DE5AA973}"/>
                      </a:ext>
                    </a:extLst>
                  </p:cNvPr>
                  <p:cNvGrpSpPr/>
                  <p:nvPr/>
                </p:nvGrpSpPr>
                <p:grpSpPr>
                  <a:xfrm>
                    <a:off x="3242343" y="1200505"/>
                    <a:ext cx="3092446" cy="3092446"/>
                    <a:chOff x="5410199" y="-1162051"/>
                    <a:chExt cx="3200401" cy="3200401"/>
                  </a:xfrm>
                </p:grpSpPr>
                <p:sp>
                  <p:nvSpPr>
                    <p:cNvPr id="105" name="矩形 104">
                      <a:extLst>
                        <a:ext uri="{FF2B5EF4-FFF2-40B4-BE49-F238E27FC236}">
                          <a16:creationId xmlns:a16="http://schemas.microsoft.com/office/drawing/2014/main" id="{03F5E24F-4DF6-2EF6-A4A8-117ECA10A3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0199" y="-1162051"/>
                      <a:ext cx="2371726" cy="2371726"/>
                    </a:xfrm>
                    <a:prstGeom prst="rect">
                      <a:avLst/>
                    </a:prstGeom>
                    <a:solidFill>
                      <a:schemeClr val="accent6"/>
                    </a:solidFill>
                    <a:ln>
                      <a:noFill/>
                    </a:ln>
                    <a:effectLst>
                      <a:softEdge rad="8890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3" name="矩形 102">
                      <a:extLst>
                        <a:ext uri="{FF2B5EF4-FFF2-40B4-BE49-F238E27FC236}">
                          <a16:creationId xmlns:a16="http://schemas.microsoft.com/office/drawing/2014/main" id="{12DEB294-4C20-ECE5-74E5-F35524B406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38874" y="-1162051"/>
                      <a:ext cx="2371726" cy="2371726"/>
                    </a:xfrm>
                    <a:prstGeom prst="rect">
                      <a:avLst/>
                    </a:prstGeom>
                    <a:solidFill>
                      <a:schemeClr val="accent3"/>
                    </a:solidFill>
                    <a:ln>
                      <a:noFill/>
                    </a:ln>
                    <a:effectLst>
                      <a:softEdge rad="8890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2" name="矩形 101">
                      <a:extLst>
                        <a:ext uri="{FF2B5EF4-FFF2-40B4-BE49-F238E27FC236}">
                          <a16:creationId xmlns:a16="http://schemas.microsoft.com/office/drawing/2014/main" id="{4F2F29AD-85AF-69F9-9039-63CFB6C610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0199" y="-333376"/>
                      <a:ext cx="2371726" cy="2371726"/>
                    </a:xfrm>
                    <a:prstGeom prst="rect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  <a:effectLst>
                      <a:softEdge rad="8890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4" name="矩形 103">
                      <a:extLst>
                        <a:ext uri="{FF2B5EF4-FFF2-40B4-BE49-F238E27FC236}">
                          <a16:creationId xmlns:a16="http://schemas.microsoft.com/office/drawing/2014/main" id="{DC7EF45A-D634-E64E-941F-4104E8FA16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38874" y="-333376"/>
                      <a:ext cx="2371726" cy="2371726"/>
                    </a:xfrm>
                    <a:prstGeom prst="rect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  <a:effectLst>
                      <a:softEdge rad="8890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9" name="组合 108">
                    <a:extLst>
                      <a:ext uri="{FF2B5EF4-FFF2-40B4-BE49-F238E27FC236}">
                        <a16:creationId xmlns:a16="http://schemas.microsoft.com/office/drawing/2014/main" id="{0989F04E-859A-5EE7-F9AF-24C7FAEBD133}"/>
                      </a:ext>
                    </a:extLst>
                  </p:cNvPr>
                  <p:cNvGrpSpPr/>
                  <p:nvPr/>
                </p:nvGrpSpPr>
                <p:grpSpPr>
                  <a:xfrm>
                    <a:off x="3962941" y="1921103"/>
                    <a:ext cx="1651250" cy="1651250"/>
                    <a:chOff x="3825564" y="1885935"/>
                    <a:chExt cx="1651250" cy="1651250"/>
                  </a:xfrm>
                </p:grpSpPr>
                <p:sp>
                  <p:nvSpPr>
                    <p:cNvPr id="107" name="矩形: 圆角 106">
                      <a:extLst>
                        <a:ext uri="{FF2B5EF4-FFF2-40B4-BE49-F238E27FC236}">
                          <a16:creationId xmlns:a16="http://schemas.microsoft.com/office/drawing/2014/main" id="{B68C0FB5-F0B3-1B4A-25AF-44ED5DAC9F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25564" y="1885935"/>
                      <a:ext cx="1651250" cy="1651250"/>
                    </a:xfrm>
                    <a:prstGeom prst="roundRect">
                      <a:avLst/>
                    </a:prstGeom>
                    <a:ln>
                      <a:noFill/>
                    </a:ln>
                    <a:effectLst>
                      <a:outerShdw blurRad="127000" dist="63500" dir="13500003" rotWithShape="0">
                        <a:srgbClr val="FFFFFF">
                          <a:alpha val="80000"/>
                        </a:srgb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8" name="矩形: 圆角 107">
                      <a:extLst>
                        <a:ext uri="{FF2B5EF4-FFF2-40B4-BE49-F238E27FC236}">
                          <a16:creationId xmlns:a16="http://schemas.microsoft.com/office/drawing/2014/main" id="{6B37327D-B6FB-B874-BA0D-134D52373E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25564" y="1885935"/>
                      <a:ext cx="1651250" cy="1651250"/>
                    </a:xfrm>
                    <a:prstGeom prst="roundRect">
                      <a:avLst/>
                    </a:prstGeom>
                    <a:solidFill>
                      <a:schemeClr val="accent1"/>
                    </a:solidFill>
                    <a:ln>
                      <a:noFill/>
                    </a:ln>
                    <a:effectLst>
                      <a:outerShdw blurRad="127000" dist="63500" dir="2700001" rotWithShape="0">
                        <a:srgbClr val="C8CBD7">
                          <a:alpha val="80000"/>
                        </a:srgb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pic>
                <p:nvPicPr>
                  <p:cNvPr id="113" name="图片 112">
                    <a:extLst>
                      <a:ext uri="{FF2B5EF4-FFF2-40B4-BE49-F238E27FC236}">
                        <a16:creationId xmlns:a16="http://schemas.microsoft.com/office/drawing/2014/main" id="{6C2EA5F6-F8A5-F041-9EDF-2FC98E3A772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/>
                  <a:srcRect l="4081" t="2446" r="4891" b="6526"/>
                  <a:stretch/>
                </p:blipFill>
                <p:spPr>
                  <a:xfrm>
                    <a:off x="4043065" y="2001227"/>
                    <a:ext cx="1491002" cy="1491002"/>
                  </a:xfrm>
                  <a:custGeom>
                    <a:avLst/>
                    <a:gdLst>
                      <a:gd name="connsiteX0" fmla="*/ 207234 w 1491002"/>
                      <a:gd name="connsiteY0" fmla="*/ 0 h 1491002"/>
                      <a:gd name="connsiteX1" fmla="*/ 1283768 w 1491002"/>
                      <a:gd name="connsiteY1" fmla="*/ 0 h 1491002"/>
                      <a:gd name="connsiteX2" fmla="*/ 1491002 w 1491002"/>
                      <a:gd name="connsiteY2" fmla="*/ 207234 h 1491002"/>
                      <a:gd name="connsiteX3" fmla="*/ 1491002 w 1491002"/>
                      <a:gd name="connsiteY3" fmla="*/ 1283768 h 1491002"/>
                      <a:gd name="connsiteX4" fmla="*/ 1283768 w 1491002"/>
                      <a:gd name="connsiteY4" fmla="*/ 1491002 h 1491002"/>
                      <a:gd name="connsiteX5" fmla="*/ 207234 w 1491002"/>
                      <a:gd name="connsiteY5" fmla="*/ 1491002 h 1491002"/>
                      <a:gd name="connsiteX6" fmla="*/ 0 w 1491002"/>
                      <a:gd name="connsiteY6" fmla="*/ 1283768 h 1491002"/>
                      <a:gd name="connsiteX7" fmla="*/ 0 w 1491002"/>
                      <a:gd name="connsiteY7" fmla="*/ 207234 h 1491002"/>
                      <a:gd name="connsiteX8" fmla="*/ 207234 w 1491002"/>
                      <a:gd name="connsiteY8" fmla="*/ 0 h 149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91002" h="1491002">
                        <a:moveTo>
                          <a:pt x="207234" y="0"/>
                        </a:moveTo>
                        <a:lnTo>
                          <a:pt x="1283768" y="0"/>
                        </a:lnTo>
                        <a:cubicBezTo>
                          <a:pt x="1398220" y="0"/>
                          <a:pt x="1491002" y="92782"/>
                          <a:pt x="1491002" y="207234"/>
                        </a:cubicBezTo>
                        <a:lnTo>
                          <a:pt x="1491002" y="1283768"/>
                        </a:lnTo>
                        <a:cubicBezTo>
                          <a:pt x="1491002" y="1398220"/>
                          <a:pt x="1398220" y="1491002"/>
                          <a:pt x="1283768" y="1491002"/>
                        </a:cubicBezTo>
                        <a:lnTo>
                          <a:pt x="207234" y="1491002"/>
                        </a:lnTo>
                        <a:cubicBezTo>
                          <a:pt x="92782" y="1491002"/>
                          <a:pt x="0" y="1398220"/>
                          <a:pt x="0" y="1283768"/>
                        </a:cubicBezTo>
                        <a:lnTo>
                          <a:pt x="0" y="207234"/>
                        </a:lnTo>
                        <a:cubicBezTo>
                          <a:pt x="0" y="92782"/>
                          <a:pt x="92782" y="0"/>
                          <a:pt x="207234" y="0"/>
                        </a:cubicBezTo>
                        <a:close/>
                      </a:path>
                    </a:pathLst>
                  </a:custGeom>
                </p:spPr>
              </p:pic>
            </p:grpSp>
          </p:grp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044669A-4CDA-804E-5AAA-4797FB0E4EC9}"/>
                  </a:ext>
                </a:extLst>
              </p:cNvPr>
              <p:cNvSpPr txBox="1"/>
              <p:nvPr/>
            </p:nvSpPr>
            <p:spPr>
              <a:xfrm>
                <a:off x="1678368" y="142217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内容正文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952E33A-676C-727B-6DBB-6ADD121767C0}"/>
                  </a:ext>
                </a:extLst>
              </p:cNvPr>
              <p:cNvSpPr txBox="1"/>
              <p:nvPr/>
            </p:nvSpPr>
            <p:spPr>
              <a:xfrm>
                <a:off x="1678368" y="1858646"/>
                <a:ext cx="1798996" cy="13824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accent1">
                        <a:lumMod val="50000"/>
                      </a:schemeClr>
                    </a:solidFill>
                    <a:latin typeface="+mn-ea"/>
                  </a:rPr>
                  <a:t>普列姆昌德说过一句富有哲理的话，希望的灯一旦熄灭，生活刹那间变成了一片黑暗。这似乎解答了我的疑惑。</a:t>
                </a:r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F184EC34-2481-8D03-1FA5-3FAAB637F1BD}"/>
                </a:ext>
              </a:extLst>
            </p:cNvPr>
            <p:cNvGrpSpPr/>
            <p:nvPr/>
          </p:nvGrpSpPr>
          <p:grpSpPr>
            <a:xfrm>
              <a:off x="5252560" y="1428085"/>
              <a:ext cx="584360" cy="281940"/>
              <a:chOff x="3985260" y="1777178"/>
              <a:chExt cx="584360" cy="281940"/>
            </a:xfrm>
          </p:grpSpPr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063D8772-7F24-4BFD-5D2E-DEB954E0E9F3}"/>
                  </a:ext>
                </a:extLst>
              </p:cNvPr>
              <p:cNvSpPr/>
              <p:nvPr/>
            </p:nvSpPr>
            <p:spPr>
              <a:xfrm>
                <a:off x="3985260" y="1777178"/>
                <a:ext cx="584360" cy="281940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矩形: 圆角 120">
                <a:extLst>
                  <a:ext uri="{FF2B5EF4-FFF2-40B4-BE49-F238E27FC236}">
                    <a16:creationId xmlns:a16="http://schemas.microsoft.com/office/drawing/2014/main" id="{5F2B2CA5-0534-A0D8-6AA8-E6386F428A97}"/>
                  </a:ext>
                </a:extLst>
              </p:cNvPr>
              <p:cNvSpPr/>
              <p:nvPr/>
            </p:nvSpPr>
            <p:spPr>
              <a:xfrm>
                <a:off x="3985260" y="1777178"/>
                <a:ext cx="584360" cy="28194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0F574EAC-7FC2-9417-FB56-CAC19FD5D296}"/>
                  </a:ext>
                </a:extLst>
              </p:cNvPr>
              <p:cNvSpPr/>
              <p:nvPr/>
            </p:nvSpPr>
            <p:spPr>
              <a:xfrm>
                <a:off x="4022244" y="1816894"/>
                <a:ext cx="510392" cy="20250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3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63500" dist="63500" dir="16200000">
                  <a:schemeClr val="accent1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3A0939F5-024E-ADFA-A441-4583D64BC700}"/>
                  </a:ext>
                </a:extLst>
              </p:cNvPr>
              <p:cNvSpPr/>
              <p:nvPr/>
            </p:nvSpPr>
            <p:spPr>
              <a:xfrm>
                <a:off x="4317465" y="1829029"/>
                <a:ext cx="199081" cy="17823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6917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EDB9257E-B9F0-71B5-08ED-AF3893195DEF}"/>
              </a:ext>
            </a:extLst>
          </p:cNvPr>
          <p:cNvGrpSpPr/>
          <p:nvPr/>
        </p:nvGrpSpPr>
        <p:grpSpPr>
          <a:xfrm>
            <a:off x="1178243" y="3755429"/>
            <a:ext cx="3985776" cy="578250"/>
            <a:chOff x="879476" y="3755429"/>
            <a:chExt cx="3985776" cy="57825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8EC7672-0BBD-420D-9392-6ACB2027EC1F}"/>
                </a:ext>
              </a:extLst>
            </p:cNvPr>
            <p:cNvGrpSpPr/>
            <p:nvPr/>
          </p:nvGrpSpPr>
          <p:grpSpPr>
            <a:xfrm>
              <a:off x="879476" y="3755429"/>
              <a:ext cx="1848503" cy="578250"/>
              <a:chOff x="1005742" y="3533715"/>
              <a:chExt cx="2148290" cy="672029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F7C9C850-DA48-08F8-BFC6-9BA04BA2AC66}"/>
                  </a:ext>
                </a:extLst>
              </p:cNvPr>
              <p:cNvSpPr/>
              <p:nvPr/>
            </p:nvSpPr>
            <p:spPr>
              <a:xfrm>
                <a:off x="1005742" y="3533715"/>
                <a:ext cx="2148290" cy="672029"/>
              </a:xfrm>
              <a:prstGeom prst="roundRect">
                <a:avLst>
                  <a:gd name="adj" fmla="val 29782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8DAF89DE-BDD0-4967-3C77-27C7B3FC8CBE}"/>
                  </a:ext>
                </a:extLst>
              </p:cNvPr>
              <p:cNvSpPr/>
              <p:nvPr/>
            </p:nvSpPr>
            <p:spPr>
              <a:xfrm>
                <a:off x="1005742" y="3533715"/>
                <a:ext cx="2148290" cy="672029"/>
              </a:xfrm>
              <a:prstGeom prst="roundRect">
                <a:avLst>
                  <a:gd name="adj" fmla="val 29782"/>
                </a:avLst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923A3D13-17B2-F4D3-13A7-FFAA832057C1}"/>
                  </a:ext>
                </a:extLst>
              </p:cNvPr>
              <p:cNvSpPr/>
              <p:nvPr/>
            </p:nvSpPr>
            <p:spPr>
              <a:xfrm>
                <a:off x="1035050" y="3562351"/>
                <a:ext cx="2089674" cy="614758"/>
              </a:xfrm>
              <a:prstGeom prst="roundRect">
                <a:avLst>
                  <a:gd name="adj" fmla="val 29782"/>
                </a:avLst>
              </a:prstGeom>
              <a:solidFill>
                <a:schemeClr val="accent1"/>
              </a:solidFill>
              <a:ln w="19050" cap="flat" cmpd="sng" algn="ctr">
                <a:solidFill>
                  <a:schemeClr val="accent3"/>
                </a:solidFill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gradFill>
                      <a:gsLst>
                        <a:gs pos="75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3"/>
                        </a:gs>
                        <a:gs pos="24800">
                          <a:schemeClr val="accent2"/>
                        </a:gs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部门：</a:t>
                </a:r>
                <a:r>
                  <a:rPr lang="en-US" altLang="zh-CN" dirty="0">
                    <a:gradFill>
                      <a:gsLst>
                        <a:gs pos="75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3"/>
                        </a:gs>
                        <a:gs pos="24800">
                          <a:schemeClr val="accent2"/>
                        </a:gs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XXX</a:t>
                </a:r>
                <a:endParaRPr lang="zh-CN" altLang="en-US" dirty="0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1AE9416-5792-C834-E844-CE6E45815FAE}"/>
                </a:ext>
              </a:extLst>
            </p:cNvPr>
            <p:cNvGrpSpPr/>
            <p:nvPr/>
          </p:nvGrpSpPr>
          <p:grpSpPr>
            <a:xfrm>
              <a:off x="3016749" y="3755429"/>
              <a:ext cx="1848503" cy="578250"/>
              <a:chOff x="1005742" y="3533715"/>
              <a:chExt cx="2148290" cy="672029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5B12DF2-1B10-4B0F-6CA8-6A03A157B747}"/>
                  </a:ext>
                </a:extLst>
              </p:cNvPr>
              <p:cNvSpPr/>
              <p:nvPr/>
            </p:nvSpPr>
            <p:spPr>
              <a:xfrm>
                <a:off x="1005742" y="3533715"/>
                <a:ext cx="2148290" cy="672029"/>
              </a:xfrm>
              <a:prstGeom prst="roundRect">
                <a:avLst>
                  <a:gd name="adj" fmla="val 29782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1C7B3608-6584-EB84-54D0-3034F3E7EF01}"/>
                  </a:ext>
                </a:extLst>
              </p:cNvPr>
              <p:cNvSpPr/>
              <p:nvPr/>
            </p:nvSpPr>
            <p:spPr>
              <a:xfrm>
                <a:off x="1005742" y="3533715"/>
                <a:ext cx="2148290" cy="672029"/>
              </a:xfrm>
              <a:prstGeom prst="roundRect">
                <a:avLst>
                  <a:gd name="adj" fmla="val 29782"/>
                </a:avLst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655AB6C9-4E70-A735-563B-AD1742F68527}"/>
                  </a:ext>
                </a:extLst>
              </p:cNvPr>
              <p:cNvSpPr/>
              <p:nvPr/>
            </p:nvSpPr>
            <p:spPr>
              <a:xfrm>
                <a:off x="1035050" y="3562351"/>
                <a:ext cx="2089674" cy="614758"/>
              </a:xfrm>
              <a:prstGeom prst="roundRect">
                <a:avLst>
                  <a:gd name="adj" fmla="val 29782"/>
                </a:avLst>
              </a:prstGeom>
              <a:solidFill>
                <a:schemeClr val="accent1"/>
              </a:solidFill>
              <a:ln w="19050" cap="flat" cmpd="sng" algn="ctr">
                <a:solidFill>
                  <a:schemeClr val="accent3"/>
                </a:solidFill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gradFill>
                      <a:gsLst>
                        <a:gs pos="75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3"/>
                        </a:gs>
                        <a:gs pos="24800">
                          <a:schemeClr val="accent2"/>
                        </a:gs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汇报人：</a:t>
                </a:r>
                <a:r>
                  <a:rPr lang="en-US" altLang="zh-CN" dirty="0">
                    <a:gradFill>
                      <a:gsLst>
                        <a:gs pos="75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3"/>
                        </a:gs>
                        <a:gs pos="24800">
                          <a:schemeClr val="accent2"/>
                        </a:gs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XXX</a:t>
                </a:r>
                <a:endParaRPr lang="zh-CN" altLang="en-US" dirty="0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4CEFC818-0454-90F3-4571-3197E38C15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476" r="26860"/>
          <a:stretch>
            <a:fillRect/>
          </a:stretch>
        </p:blipFill>
        <p:spPr>
          <a:xfrm>
            <a:off x="6103163" y="188913"/>
            <a:ext cx="5896751" cy="6480174"/>
          </a:xfrm>
          <a:custGeom>
            <a:avLst/>
            <a:gdLst>
              <a:gd name="connsiteX0" fmla="*/ 2502501 w 5896751"/>
              <a:gd name="connsiteY0" fmla="*/ 0 h 6480174"/>
              <a:gd name="connsiteX1" fmla="*/ 5669945 w 5896751"/>
              <a:gd name="connsiteY1" fmla="*/ 0 h 6480174"/>
              <a:gd name="connsiteX2" fmla="*/ 5896751 w 5896751"/>
              <a:gd name="connsiteY2" fmla="*/ 226806 h 6480174"/>
              <a:gd name="connsiteX3" fmla="*/ 5896751 w 5896751"/>
              <a:gd name="connsiteY3" fmla="*/ 6253368 h 6480174"/>
              <a:gd name="connsiteX4" fmla="*/ 5669945 w 5896751"/>
              <a:gd name="connsiteY4" fmla="*/ 6480174 h 6480174"/>
              <a:gd name="connsiteX5" fmla="*/ 694830 w 5896751"/>
              <a:gd name="connsiteY5" fmla="*/ 6480174 h 6480174"/>
              <a:gd name="connsiteX6" fmla="*/ 662044 w 5896751"/>
              <a:gd name="connsiteY6" fmla="*/ 6459885 h 6480174"/>
              <a:gd name="connsiteX7" fmla="*/ 5538 w 5896751"/>
              <a:gd name="connsiteY7" fmla="*/ 5526087 h 6480174"/>
              <a:gd name="connsiteX8" fmla="*/ 564338 w 5896751"/>
              <a:gd name="connsiteY8" fmla="*/ 4040187 h 6480174"/>
              <a:gd name="connsiteX9" fmla="*/ 1974038 w 5896751"/>
              <a:gd name="connsiteY9" fmla="*/ 3544887 h 6480174"/>
              <a:gd name="connsiteX10" fmla="*/ 2393138 w 5896751"/>
              <a:gd name="connsiteY10" fmla="*/ 2706687 h 6480174"/>
              <a:gd name="connsiteX11" fmla="*/ 1377138 w 5896751"/>
              <a:gd name="connsiteY11" fmla="*/ 2008187 h 6480174"/>
              <a:gd name="connsiteX12" fmla="*/ 1135838 w 5896751"/>
              <a:gd name="connsiteY12" fmla="*/ 1195387 h 6480174"/>
              <a:gd name="connsiteX13" fmla="*/ 1542238 w 5896751"/>
              <a:gd name="connsiteY13" fmla="*/ 712787 h 6480174"/>
              <a:gd name="connsiteX14" fmla="*/ 2532838 w 5896751"/>
              <a:gd name="connsiteY14" fmla="*/ 319087 h 6480174"/>
              <a:gd name="connsiteX15" fmla="*/ 2542065 w 5896751"/>
              <a:gd name="connsiteY15" fmla="*/ 99615 h 648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96751" h="6480174">
                <a:moveTo>
                  <a:pt x="2502501" y="0"/>
                </a:moveTo>
                <a:lnTo>
                  <a:pt x="5669945" y="0"/>
                </a:lnTo>
                <a:cubicBezTo>
                  <a:pt x="5795206" y="0"/>
                  <a:pt x="5896751" y="101545"/>
                  <a:pt x="5896751" y="226806"/>
                </a:cubicBezTo>
                <a:lnTo>
                  <a:pt x="5896751" y="6253368"/>
                </a:lnTo>
                <a:cubicBezTo>
                  <a:pt x="5896751" y="6378629"/>
                  <a:pt x="5795206" y="6480174"/>
                  <a:pt x="5669945" y="6480174"/>
                </a:cubicBezTo>
                <a:lnTo>
                  <a:pt x="694830" y="6480174"/>
                </a:lnTo>
                <a:lnTo>
                  <a:pt x="662044" y="6459885"/>
                </a:lnTo>
                <a:cubicBezTo>
                  <a:pt x="241448" y="6179410"/>
                  <a:pt x="48136" y="5896504"/>
                  <a:pt x="5538" y="5526087"/>
                </a:cubicBezTo>
                <a:cubicBezTo>
                  <a:pt x="-43145" y="5102754"/>
                  <a:pt x="236255" y="4370387"/>
                  <a:pt x="564338" y="4040187"/>
                </a:cubicBezTo>
                <a:cubicBezTo>
                  <a:pt x="892421" y="3709987"/>
                  <a:pt x="1669238" y="3767137"/>
                  <a:pt x="1974038" y="3544887"/>
                </a:cubicBezTo>
                <a:cubicBezTo>
                  <a:pt x="2278838" y="3322637"/>
                  <a:pt x="2492621" y="2962804"/>
                  <a:pt x="2393138" y="2706687"/>
                </a:cubicBezTo>
                <a:cubicBezTo>
                  <a:pt x="2293655" y="2450570"/>
                  <a:pt x="1586688" y="2260070"/>
                  <a:pt x="1377138" y="2008187"/>
                </a:cubicBezTo>
                <a:cubicBezTo>
                  <a:pt x="1167588" y="1756304"/>
                  <a:pt x="1108321" y="1411287"/>
                  <a:pt x="1135838" y="1195387"/>
                </a:cubicBezTo>
                <a:cubicBezTo>
                  <a:pt x="1163355" y="979487"/>
                  <a:pt x="1309405" y="858837"/>
                  <a:pt x="1542238" y="712787"/>
                </a:cubicBezTo>
                <a:cubicBezTo>
                  <a:pt x="1775071" y="566737"/>
                  <a:pt x="2348688" y="541337"/>
                  <a:pt x="2532838" y="319087"/>
                </a:cubicBezTo>
                <a:cubicBezTo>
                  <a:pt x="2578875" y="263525"/>
                  <a:pt x="2570673" y="186399"/>
                  <a:pt x="2542065" y="99615"/>
                </a:cubicBezTo>
                <a:close/>
              </a:path>
            </a:pathLst>
          </a:custGeom>
          <a:effectLst>
            <a:outerShdw blurRad="127000" dist="127000" dir="13500000" algn="br" rotWithShape="0">
              <a:schemeClr val="bg1">
                <a:alpha val="50000"/>
              </a:schemeClr>
            </a:outerShdw>
          </a:effectLst>
        </p:spPr>
      </p:pic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689538A9-4E1E-B52C-5FC4-B95BB05D0E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78243" y="1998563"/>
            <a:ext cx="3985776" cy="706438"/>
          </a:xfrm>
        </p:spPr>
        <p:txBody>
          <a:bodyPr/>
          <a:lstStyle/>
          <a:p>
            <a:r>
              <a:rPr lang="zh-CN" altLang="en-US" dirty="0"/>
              <a:t>感谢聆听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63C0FEB8-DBA9-2322-EE61-AB2742EF1B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73480" y="2803678"/>
            <a:ext cx="3985776" cy="310997"/>
          </a:xfrm>
        </p:spPr>
        <p:txBody>
          <a:bodyPr/>
          <a:lstStyle/>
          <a:p>
            <a:r>
              <a:rPr lang="en-US" altLang="zh-CN" dirty="0"/>
              <a:t>NEUMORPHISM STYLE SIMPLE BUSINESSWORK REPORT TEMPLATE</a:t>
            </a:r>
          </a:p>
        </p:txBody>
      </p:sp>
    </p:spTree>
    <p:extLst>
      <p:ext uri="{BB962C8B-B14F-4D97-AF65-F5344CB8AC3E}">
        <p14:creationId xmlns:p14="http://schemas.microsoft.com/office/powerpoint/2010/main" val="1558924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E4CCFE3-DBDF-0D2D-6C8C-BC8C7D9A4ADA}"/>
              </a:ext>
            </a:extLst>
          </p:cNvPr>
          <p:cNvGrpSpPr/>
          <p:nvPr/>
        </p:nvGrpSpPr>
        <p:grpSpPr>
          <a:xfrm>
            <a:off x="-481495" y="385593"/>
            <a:ext cx="12541026" cy="5695057"/>
            <a:chOff x="-481495" y="385593"/>
            <a:chExt cx="12541026" cy="5695057"/>
          </a:xfrm>
        </p:grpSpPr>
        <p:sp>
          <p:nvSpPr>
            <p:cNvPr id="123" name="矩形 7">
              <a:extLst>
                <a:ext uri="{FF2B5EF4-FFF2-40B4-BE49-F238E27FC236}">
                  <a16:creationId xmlns:a16="http://schemas.microsoft.com/office/drawing/2014/main" id="{313AF292-4445-FACF-C2CC-2ABA221FCC16}"/>
                </a:ext>
              </a:extLst>
            </p:cNvPr>
            <p:cNvSpPr/>
            <p:nvPr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38D3BF5-78DE-B316-B8D5-75C5A91CFC84}"/>
                </a:ext>
              </a:extLst>
            </p:cNvPr>
            <p:cNvSpPr/>
            <p:nvPr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pic>
          <p:nvPicPr>
            <p:cNvPr id="3" name="图片 2" descr="QR 代码&#10;&#10;描述已自动生成">
              <a:extLst>
                <a:ext uri="{FF2B5EF4-FFF2-40B4-BE49-F238E27FC236}">
                  <a16:creationId xmlns:a16="http://schemas.microsoft.com/office/drawing/2014/main" id="{B2A7C20F-DDB1-A998-E8B5-397EDDA86F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00514" y="691585"/>
              <a:ext cx="1821910" cy="1821910"/>
            </a:xfrm>
            <a:prstGeom prst="rect">
              <a:avLst/>
            </a:prstGeom>
          </p:spPr>
        </p:pic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BE653ADB-61B6-26D3-0E06-DB21EB9894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39082" y="902019"/>
              <a:ext cx="60086" cy="114319"/>
            </a:xfrm>
            <a:prstGeom prst="line">
              <a:avLst/>
            </a:prstGeom>
            <a:ln>
              <a:solidFill>
                <a:schemeClr val="bg1"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57799349-FB1F-8432-EE97-6F356BA3400B}"/>
                </a:ext>
              </a:extLst>
            </p:cNvPr>
            <p:cNvGrpSpPr/>
            <p:nvPr/>
          </p:nvGrpSpPr>
          <p:grpSpPr>
            <a:xfrm>
              <a:off x="5695413" y="1349003"/>
              <a:ext cx="138195" cy="138195"/>
              <a:chOff x="5695413" y="1320428"/>
              <a:chExt cx="138195" cy="138195"/>
            </a:xfrm>
          </p:grpSpPr>
          <p:sp>
            <p:nvSpPr>
              <p:cNvPr id="8" name="Teardrop 15">
                <a:extLst>
                  <a:ext uri="{FF2B5EF4-FFF2-40B4-BE49-F238E27FC236}">
                    <a16:creationId xmlns:a16="http://schemas.microsoft.com/office/drawing/2014/main" id="{505CC19B-49AE-83CD-46A4-703E3371AA3B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L" panose="00020600040101010101" pitchFamily="18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9" name="Oval 16">
                <a:extLst>
                  <a:ext uri="{FF2B5EF4-FFF2-40B4-BE49-F238E27FC236}">
                    <a16:creationId xmlns:a16="http://schemas.microsoft.com/office/drawing/2014/main" id="{3B6D1252-6EDC-E62D-BE8E-CD00DA007662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L" panose="00020600040101010101" pitchFamily="18" charset="-122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BEFAF13A-FF72-619F-06D6-D9E6255AD7C2}"/>
                </a:ext>
              </a:extLst>
            </p:cNvPr>
            <p:cNvGrpSpPr/>
            <p:nvPr/>
          </p:nvGrpSpPr>
          <p:grpSpPr>
            <a:xfrm>
              <a:off x="5695413" y="1736097"/>
              <a:ext cx="138195" cy="138195"/>
              <a:chOff x="5695413" y="1701172"/>
              <a:chExt cx="138195" cy="138195"/>
            </a:xfrm>
          </p:grpSpPr>
          <p:sp>
            <p:nvSpPr>
              <p:cNvPr id="11" name="Teardrop 15">
                <a:extLst>
                  <a:ext uri="{FF2B5EF4-FFF2-40B4-BE49-F238E27FC236}">
                    <a16:creationId xmlns:a16="http://schemas.microsoft.com/office/drawing/2014/main" id="{77DE2361-88D5-1017-7A85-C5CC491A9360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L" panose="00020600040101010101" pitchFamily="18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12" name="Oval 16">
                <a:extLst>
                  <a:ext uri="{FF2B5EF4-FFF2-40B4-BE49-F238E27FC236}">
                    <a16:creationId xmlns:a16="http://schemas.microsoft.com/office/drawing/2014/main" id="{B5DB0585-CD6C-2835-D581-BE99C91541EE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L" panose="00020600040101010101" pitchFamily="18" charset="-122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63F4AB1D-2DF0-5AB4-07B0-1251BE423975}"/>
                </a:ext>
              </a:extLst>
            </p:cNvPr>
            <p:cNvGrpSpPr/>
            <p:nvPr/>
          </p:nvGrpSpPr>
          <p:grpSpPr>
            <a:xfrm>
              <a:off x="5695413" y="2123191"/>
              <a:ext cx="138195" cy="138195"/>
              <a:chOff x="5695413" y="2081916"/>
              <a:chExt cx="138195" cy="138195"/>
            </a:xfrm>
          </p:grpSpPr>
          <p:sp>
            <p:nvSpPr>
              <p:cNvPr id="14" name="Teardrop 15">
                <a:extLst>
                  <a:ext uri="{FF2B5EF4-FFF2-40B4-BE49-F238E27FC236}">
                    <a16:creationId xmlns:a16="http://schemas.microsoft.com/office/drawing/2014/main" id="{C5F84052-9B62-78EF-37D4-04613D6ABDD3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L" panose="00020600040101010101" pitchFamily="18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15" name="Oval 16">
                <a:extLst>
                  <a:ext uri="{FF2B5EF4-FFF2-40B4-BE49-F238E27FC236}">
                    <a16:creationId xmlns:a16="http://schemas.microsoft.com/office/drawing/2014/main" id="{552022D5-0C6C-2F1C-FC04-2D23CCE39BFB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L" panose="00020600040101010101" pitchFamily="18" charset="-122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38381E9E-6095-3315-6ECE-4E8254A0B24F}"/>
                </a:ext>
              </a:extLst>
            </p:cNvPr>
            <p:cNvGrpSpPr/>
            <p:nvPr/>
          </p:nvGrpSpPr>
          <p:grpSpPr>
            <a:xfrm>
              <a:off x="5695413" y="2510285"/>
              <a:ext cx="138195" cy="138195"/>
              <a:chOff x="5695413" y="2462660"/>
              <a:chExt cx="138195" cy="138195"/>
            </a:xfrm>
          </p:grpSpPr>
          <p:sp>
            <p:nvSpPr>
              <p:cNvPr id="17" name="Teardrop 15">
                <a:extLst>
                  <a:ext uri="{FF2B5EF4-FFF2-40B4-BE49-F238E27FC236}">
                    <a16:creationId xmlns:a16="http://schemas.microsoft.com/office/drawing/2014/main" id="{7F788256-0B4E-CAD5-ED3A-4BE74440A218}"/>
                  </a:ext>
                </a:extLst>
              </p:cNvPr>
              <p:cNvSpPr/>
              <p:nvPr/>
            </p:nvSpPr>
            <p:spPr>
              <a:xfrm rot="8100000" flipH="1">
                <a:off x="5695413" y="2462660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L" panose="00020600040101010101" pitchFamily="18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18" name="Oval 16">
                <a:extLst>
                  <a:ext uri="{FF2B5EF4-FFF2-40B4-BE49-F238E27FC236}">
                    <a16:creationId xmlns:a16="http://schemas.microsoft.com/office/drawing/2014/main" id="{59B91561-BA96-1716-5768-A31A9D163E7D}"/>
                  </a:ext>
                </a:extLst>
              </p:cNvPr>
              <p:cNvSpPr/>
              <p:nvPr/>
            </p:nvSpPr>
            <p:spPr>
              <a:xfrm rot="8100000" flipH="1">
                <a:off x="5735284" y="2502531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L" panose="00020600040101010101" pitchFamily="18" charset="-122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CD16480-80B5-644D-EA3C-0D19F799FB65}"/>
                </a:ext>
              </a:extLst>
            </p:cNvPr>
            <p:cNvGrpSpPr/>
            <p:nvPr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20" name="矩形 7">
                <a:extLst>
                  <a:ext uri="{FF2B5EF4-FFF2-40B4-BE49-F238E27FC236}">
                    <a16:creationId xmlns:a16="http://schemas.microsoft.com/office/drawing/2014/main" id="{306ACEBD-9F9A-5C0D-B008-339061A366B3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90D28A1C-CFAF-DE5C-6B6E-ED289BEC7F7F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L" panose="00020600040101010101" pitchFamily="18" charset="-122"/>
                </a:endParaRPr>
              </a:p>
            </p:txBody>
          </p:sp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2079FA9D-2DD3-FE65-F4AD-208DDFEDC7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D88E229C-4EA7-C3C8-C9CB-6BDDB86AD79C}"/>
                </a:ext>
              </a:extLst>
            </p:cNvPr>
            <p:cNvGrpSpPr/>
            <p:nvPr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D8EFFE7D-35E1-B6FD-F308-FDA9910CDE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0A44515E-6229-5EA1-494A-305745E059F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7929581D-0A1C-5730-5E93-DCA57CE5A549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2B7BEAF4-AFD9-58F5-E104-D814C94C00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AB288D28-C994-2102-24E2-42512382B8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C0698AD6-08C0-2019-CA6C-CE71AAAA4A66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F804B119-474E-6A99-8C52-19ADEF7EB9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023C898D-0F4D-6BDB-156A-2677124698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A548BBB-B18B-F259-075C-E8256934F712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00B864DB-071F-A34E-BAC4-57B5A19F9E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2D8CE829-B00C-946D-A418-BB45C60226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308B145-E159-3EDA-CCA5-FC17748BFEBA}"/>
                </a:ext>
              </a:extLst>
            </p:cNvPr>
            <p:cNvGrpSpPr/>
            <p:nvPr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8568D9EB-6127-7509-03EE-0D8361AB85D4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L" panose="00020600040101010101" pitchFamily="18" charset="-122"/>
                  <a:ea typeface="OPPOSans L" panose="00020600040101010101" pitchFamily="18" charset="-122"/>
                </a:endParaRPr>
              </a:p>
            </p:txBody>
          </p: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05118019-F1C9-60B9-20F2-4C6E68AE8AF5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41" name="Rectangle 151">
                  <a:extLst>
                    <a:ext uri="{FF2B5EF4-FFF2-40B4-BE49-F238E27FC236}">
                      <a16:creationId xmlns:a16="http://schemas.microsoft.com/office/drawing/2014/main" id="{FF40F1C1-DF6A-0AF2-A563-9A07E06DA7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52">
                  <a:extLst>
                    <a:ext uri="{FF2B5EF4-FFF2-40B4-BE49-F238E27FC236}">
                      <a16:creationId xmlns:a16="http://schemas.microsoft.com/office/drawing/2014/main" id="{EF845137-9AAF-232E-0165-DC3E4BAB38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53">
                  <a:extLst>
                    <a:ext uri="{FF2B5EF4-FFF2-40B4-BE49-F238E27FC236}">
                      <a16:creationId xmlns:a16="http://schemas.microsoft.com/office/drawing/2014/main" id="{E0699BE0-F172-5D1D-DEF6-A0B22EE8C7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54">
                  <a:extLst>
                    <a:ext uri="{FF2B5EF4-FFF2-40B4-BE49-F238E27FC236}">
                      <a16:creationId xmlns:a16="http://schemas.microsoft.com/office/drawing/2014/main" id="{2399AFA4-8ED8-97E9-4620-965C35922D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55">
                  <a:extLst>
                    <a:ext uri="{FF2B5EF4-FFF2-40B4-BE49-F238E27FC236}">
                      <a16:creationId xmlns:a16="http://schemas.microsoft.com/office/drawing/2014/main" id="{936DF2EE-7F60-C8AC-38E5-A5899533B8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56">
                  <a:extLst>
                    <a:ext uri="{FF2B5EF4-FFF2-40B4-BE49-F238E27FC236}">
                      <a16:creationId xmlns:a16="http://schemas.microsoft.com/office/drawing/2014/main" id="{1BF53AE2-050E-AA9C-B3DC-8514938021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57">
                  <a:extLst>
                    <a:ext uri="{FF2B5EF4-FFF2-40B4-BE49-F238E27FC236}">
                      <a16:creationId xmlns:a16="http://schemas.microsoft.com/office/drawing/2014/main" id="{1D3571E4-464E-AD2E-5F70-981E6C155D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58">
                  <a:extLst>
                    <a:ext uri="{FF2B5EF4-FFF2-40B4-BE49-F238E27FC236}">
                      <a16:creationId xmlns:a16="http://schemas.microsoft.com/office/drawing/2014/main" id="{7D7FB36C-8D52-1CE5-88A8-7B1CFA7C15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59">
                  <a:extLst>
                    <a:ext uri="{FF2B5EF4-FFF2-40B4-BE49-F238E27FC236}">
                      <a16:creationId xmlns:a16="http://schemas.microsoft.com/office/drawing/2014/main" id="{EE3DC712-96DE-96E6-1DE5-D28BDE6871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60">
                  <a:extLst>
                    <a:ext uri="{FF2B5EF4-FFF2-40B4-BE49-F238E27FC236}">
                      <a16:creationId xmlns:a16="http://schemas.microsoft.com/office/drawing/2014/main" id="{420035A4-756A-9C5D-9189-3338239F35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61">
                  <a:extLst>
                    <a:ext uri="{FF2B5EF4-FFF2-40B4-BE49-F238E27FC236}">
                      <a16:creationId xmlns:a16="http://schemas.microsoft.com/office/drawing/2014/main" id="{E6763A84-7AF3-BCBF-1CAF-1DEE83EC58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62">
                  <a:extLst>
                    <a:ext uri="{FF2B5EF4-FFF2-40B4-BE49-F238E27FC236}">
                      <a16:creationId xmlns:a16="http://schemas.microsoft.com/office/drawing/2014/main" id="{9C496276-4793-FC1F-2B61-5F78694E48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63">
                  <a:extLst>
                    <a:ext uri="{FF2B5EF4-FFF2-40B4-BE49-F238E27FC236}">
                      <a16:creationId xmlns:a16="http://schemas.microsoft.com/office/drawing/2014/main" id="{290412E1-F7DB-1325-910F-6C50AB54A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64">
                  <a:extLst>
                    <a:ext uri="{FF2B5EF4-FFF2-40B4-BE49-F238E27FC236}">
                      <a16:creationId xmlns:a16="http://schemas.microsoft.com/office/drawing/2014/main" id="{171B8AF0-6518-D2BD-CBB1-A3205C9959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65">
                  <a:extLst>
                    <a:ext uri="{FF2B5EF4-FFF2-40B4-BE49-F238E27FC236}">
                      <a16:creationId xmlns:a16="http://schemas.microsoft.com/office/drawing/2014/main" id="{4E7626D6-17B9-AB95-C813-2C32A20AE4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66">
                  <a:extLst>
                    <a:ext uri="{FF2B5EF4-FFF2-40B4-BE49-F238E27FC236}">
                      <a16:creationId xmlns:a16="http://schemas.microsoft.com/office/drawing/2014/main" id="{B16D06C9-2488-E23A-D2BA-C2D5F55210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67">
                  <a:extLst>
                    <a:ext uri="{FF2B5EF4-FFF2-40B4-BE49-F238E27FC236}">
                      <a16:creationId xmlns:a16="http://schemas.microsoft.com/office/drawing/2014/main" id="{F1B88CB0-5B74-28C6-8153-B4CE2988E5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68">
                  <a:extLst>
                    <a:ext uri="{FF2B5EF4-FFF2-40B4-BE49-F238E27FC236}">
                      <a16:creationId xmlns:a16="http://schemas.microsoft.com/office/drawing/2014/main" id="{089F9F67-1C71-B736-9CC7-7A0B39D24B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69">
                  <a:extLst>
                    <a:ext uri="{FF2B5EF4-FFF2-40B4-BE49-F238E27FC236}">
                      <a16:creationId xmlns:a16="http://schemas.microsoft.com/office/drawing/2014/main" id="{DED67E1E-A5BC-FF61-C4EE-503EC8E191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70">
                  <a:extLst>
                    <a:ext uri="{FF2B5EF4-FFF2-40B4-BE49-F238E27FC236}">
                      <a16:creationId xmlns:a16="http://schemas.microsoft.com/office/drawing/2014/main" id="{B981F161-5F8C-3807-CC00-EAC4D4D419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71">
                  <a:extLst>
                    <a:ext uri="{FF2B5EF4-FFF2-40B4-BE49-F238E27FC236}">
                      <a16:creationId xmlns:a16="http://schemas.microsoft.com/office/drawing/2014/main" id="{42233919-AF34-4C4C-CC73-00F59A5307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72">
                  <a:extLst>
                    <a:ext uri="{FF2B5EF4-FFF2-40B4-BE49-F238E27FC236}">
                      <a16:creationId xmlns:a16="http://schemas.microsoft.com/office/drawing/2014/main" id="{A57B800D-3152-D0D9-2BE4-D51E0C5D4C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73">
                  <a:extLst>
                    <a:ext uri="{FF2B5EF4-FFF2-40B4-BE49-F238E27FC236}">
                      <a16:creationId xmlns:a16="http://schemas.microsoft.com/office/drawing/2014/main" id="{0D3D5903-DF83-F6CE-0626-966495D9CC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74">
                  <a:extLst>
                    <a:ext uri="{FF2B5EF4-FFF2-40B4-BE49-F238E27FC236}">
                      <a16:creationId xmlns:a16="http://schemas.microsoft.com/office/drawing/2014/main" id="{D0DE0C5A-7B0A-B8D3-ED5F-1447738AD6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75">
                  <a:extLst>
                    <a:ext uri="{FF2B5EF4-FFF2-40B4-BE49-F238E27FC236}">
                      <a16:creationId xmlns:a16="http://schemas.microsoft.com/office/drawing/2014/main" id="{281855D6-0743-DD2F-A813-84FA9FCCD9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76">
                  <a:extLst>
                    <a:ext uri="{FF2B5EF4-FFF2-40B4-BE49-F238E27FC236}">
                      <a16:creationId xmlns:a16="http://schemas.microsoft.com/office/drawing/2014/main" id="{883B2B23-1840-FCFA-EEC1-399F9D2580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77">
                  <a:extLst>
                    <a:ext uri="{FF2B5EF4-FFF2-40B4-BE49-F238E27FC236}">
                      <a16:creationId xmlns:a16="http://schemas.microsoft.com/office/drawing/2014/main" id="{643F0F95-CCAB-D8D5-DCF0-D030401656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78">
                  <a:extLst>
                    <a:ext uri="{FF2B5EF4-FFF2-40B4-BE49-F238E27FC236}">
                      <a16:creationId xmlns:a16="http://schemas.microsoft.com/office/drawing/2014/main" id="{79B7CBEF-0B1F-D1DD-DD4A-81598097AB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79">
                  <a:extLst>
                    <a:ext uri="{FF2B5EF4-FFF2-40B4-BE49-F238E27FC236}">
                      <a16:creationId xmlns:a16="http://schemas.microsoft.com/office/drawing/2014/main" id="{D8CD27EB-2363-92B8-FB14-5B357F94BE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80">
                  <a:extLst>
                    <a:ext uri="{FF2B5EF4-FFF2-40B4-BE49-F238E27FC236}">
                      <a16:creationId xmlns:a16="http://schemas.microsoft.com/office/drawing/2014/main" id="{A1F7992E-2682-F534-0CCB-04D6F5ADD0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81">
                  <a:extLst>
                    <a:ext uri="{FF2B5EF4-FFF2-40B4-BE49-F238E27FC236}">
                      <a16:creationId xmlns:a16="http://schemas.microsoft.com/office/drawing/2014/main" id="{CD900F35-EB8B-ACFC-BDAD-F6FFFADC4C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82">
                  <a:extLst>
                    <a:ext uri="{FF2B5EF4-FFF2-40B4-BE49-F238E27FC236}">
                      <a16:creationId xmlns:a16="http://schemas.microsoft.com/office/drawing/2014/main" id="{75426EE9-1915-858E-B367-9B7BC575EE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83">
                  <a:extLst>
                    <a:ext uri="{FF2B5EF4-FFF2-40B4-BE49-F238E27FC236}">
                      <a16:creationId xmlns:a16="http://schemas.microsoft.com/office/drawing/2014/main" id="{D85A2CF8-8823-1161-5DA4-038082404E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84">
                  <a:extLst>
                    <a:ext uri="{FF2B5EF4-FFF2-40B4-BE49-F238E27FC236}">
                      <a16:creationId xmlns:a16="http://schemas.microsoft.com/office/drawing/2014/main" id="{C1B7020B-8BA5-5EE9-E479-E630B2FC36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185">
                  <a:extLst>
                    <a:ext uri="{FF2B5EF4-FFF2-40B4-BE49-F238E27FC236}">
                      <a16:creationId xmlns:a16="http://schemas.microsoft.com/office/drawing/2014/main" id="{53E844FC-51B6-0C2E-6F17-53194A9143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186">
                  <a:extLst>
                    <a:ext uri="{FF2B5EF4-FFF2-40B4-BE49-F238E27FC236}">
                      <a16:creationId xmlns:a16="http://schemas.microsoft.com/office/drawing/2014/main" id="{A405CAD8-2102-E518-6DE5-E1A13D917A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187">
                  <a:extLst>
                    <a:ext uri="{FF2B5EF4-FFF2-40B4-BE49-F238E27FC236}">
                      <a16:creationId xmlns:a16="http://schemas.microsoft.com/office/drawing/2014/main" id="{CAAF60C5-A79E-859C-0865-C3B104D853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188">
                  <a:extLst>
                    <a:ext uri="{FF2B5EF4-FFF2-40B4-BE49-F238E27FC236}">
                      <a16:creationId xmlns:a16="http://schemas.microsoft.com/office/drawing/2014/main" id="{43DCFDB5-7B46-8FA2-00FD-C63AD755A3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189">
                  <a:extLst>
                    <a:ext uri="{FF2B5EF4-FFF2-40B4-BE49-F238E27FC236}">
                      <a16:creationId xmlns:a16="http://schemas.microsoft.com/office/drawing/2014/main" id="{D79497E2-3AAC-EF99-F040-1B8234F84D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190">
                  <a:extLst>
                    <a:ext uri="{FF2B5EF4-FFF2-40B4-BE49-F238E27FC236}">
                      <a16:creationId xmlns:a16="http://schemas.microsoft.com/office/drawing/2014/main" id="{E1317293-C6F1-F3D5-483B-8C484A14DD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191">
                  <a:extLst>
                    <a:ext uri="{FF2B5EF4-FFF2-40B4-BE49-F238E27FC236}">
                      <a16:creationId xmlns:a16="http://schemas.microsoft.com/office/drawing/2014/main" id="{1FE81F16-9AC6-C4B9-123C-4CA3375491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192">
                  <a:extLst>
                    <a:ext uri="{FF2B5EF4-FFF2-40B4-BE49-F238E27FC236}">
                      <a16:creationId xmlns:a16="http://schemas.microsoft.com/office/drawing/2014/main" id="{DB247403-BD3F-9C9E-8F23-E6A5293091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193">
                  <a:extLst>
                    <a:ext uri="{FF2B5EF4-FFF2-40B4-BE49-F238E27FC236}">
                      <a16:creationId xmlns:a16="http://schemas.microsoft.com/office/drawing/2014/main" id="{0F26F672-3315-6F6E-79D7-D4897099D2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194">
                  <a:extLst>
                    <a:ext uri="{FF2B5EF4-FFF2-40B4-BE49-F238E27FC236}">
                      <a16:creationId xmlns:a16="http://schemas.microsoft.com/office/drawing/2014/main" id="{507B6D59-723A-754D-6784-3F9F99252A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195">
                  <a:extLst>
                    <a:ext uri="{FF2B5EF4-FFF2-40B4-BE49-F238E27FC236}">
                      <a16:creationId xmlns:a16="http://schemas.microsoft.com/office/drawing/2014/main" id="{75CB3422-8F69-7E46-6776-007E02B300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196">
                  <a:extLst>
                    <a:ext uri="{FF2B5EF4-FFF2-40B4-BE49-F238E27FC236}">
                      <a16:creationId xmlns:a16="http://schemas.microsoft.com/office/drawing/2014/main" id="{312C8951-8AE8-05A7-BE48-251215473E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197">
                  <a:extLst>
                    <a:ext uri="{FF2B5EF4-FFF2-40B4-BE49-F238E27FC236}">
                      <a16:creationId xmlns:a16="http://schemas.microsoft.com/office/drawing/2014/main" id="{0E5D1A75-D23D-CAF4-74E7-24E554AD6F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198">
                  <a:extLst>
                    <a:ext uri="{FF2B5EF4-FFF2-40B4-BE49-F238E27FC236}">
                      <a16:creationId xmlns:a16="http://schemas.microsoft.com/office/drawing/2014/main" id="{9CBAD03F-3685-F50D-DE82-24EFD5A1D4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199">
                  <a:extLst>
                    <a:ext uri="{FF2B5EF4-FFF2-40B4-BE49-F238E27FC236}">
                      <a16:creationId xmlns:a16="http://schemas.microsoft.com/office/drawing/2014/main" id="{C34D2BE3-4D75-4B0E-A810-BDE13A652E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00">
                  <a:extLst>
                    <a:ext uri="{FF2B5EF4-FFF2-40B4-BE49-F238E27FC236}">
                      <a16:creationId xmlns:a16="http://schemas.microsoft.com/office/drawing/2014/main" id="{BD1F8688-D7CF-F6CC-AAB8-081E41BA28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01">
                  <a:extLst>
                    <a:ext uri="{FF2B5EF4-FFF2-40B4-BE49-F238E27FC236}">
                      <a16:creationId xmlns:a16="http://schemas.microsoft.com/office/drawing/2014/main" id="{4CE9EF5F-78E2-5FB8-7730-42966B3190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02">
                  <a:extLst>
                    <a:ext uri="{FF2B5EF4-FFF2-40B4-BE49-F238E27FC236}">
                      <a16:creationId xmlns:a16="http://schemas.microsoft.com/office/drawing/2014/main" id="{4AC3BACB-C341-CB6E-73E5-E07BADCAFA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03">
                  <a:extLst>
                    <a:ext uri="{FF2B5EF4-FFF2-40B4-BE49-F238E27FC236}">
                      <a16:creationId xmlns:a16="http://schemas.microsoft.com/office/drawing/2014/main" id="{DDBC8A48-9E78-486C-8683-C7AE8B52D7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04">
                  <a:extLst>
                    <a:ext uri="{FF2B5EF4-FFF2-40B4-BE49-F238E27FC236}">
                      <a16:creationId xmlns:a16="http://schemas.microsoft.com/office/drawing/2014/main" id="{308265C6-FA1D-7C2E-C4A9-0B54279C37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05">
                  <a:extLst>
                    <a:ext uri="{FF2B5EF4-FFF2-40B4-BE49-F238E27FC236}">
                      <a16:creationId xmlns:a16="http://schemas.microsoft.com/office/drawing/2014/main" id="{9A8F802F-04EC-A848-F537-A349E43140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06">
                  <a:extLst>
                    <a:ext uri="{FF2B5EF4-FFF2-40B4-BE49-F238E27FC236}">
                      <a16:creationId xmlns:a16="http://schemas.microsoft.com/office/drawing/2014/main" id="{31CCA222-E862-F83C-DB7F-B416E1B6D5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07">
                  <a:extLst>
                    <a:ext uri="{FF2B5EF4-FFF2-40B4-BE49-F238E27FC236}">
                      <a16:creationId xmlns:a16="http://schemas.microsoft.com/office/drawing/2014/main" id="{27EA6E84-90A0-A3D5-6AD6-68AFEB5EA6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08">
                  <a:extLst>
                    <a:ext uri="{FF2B5EF4-FFF2-40B4-BE49-F238E27FC236}">
                      <a16:creationId xmlns:a16="http://schemas.microsoft.com/office/drawing/2014/main" id="{FA5751E0-BE7D-870F-6B32-A4288DB9FB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09">
                  <a:extLst>
                    <a:ext uri="{FF2B5EF4-FFF2-40B4-BE49-F238E27FC236}">
                      <a16:creationId xmlns:a16="http://schemas.microsoft.com/office/drawing/2014/main" id="{27B43D2C-BA92-C443-19D3-A89B79412E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10">
                  <a:extLst>
                    <a:ext uri="{FF2B5EF4-FFF2-40B4-BE49-F238E27FC236}">
                      <a16:creationId xmlns:a16="http://schemas.microsoft.com/office/drawing/2014/main" id="{798203AB-D88D-9DAA-710E-18D7EBCA20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11">
                  <a:extLst>
                    <a:ext uri="{FF2B5EF4-FFF2-40B4-BE49-F238E27FC236}">
                      <a16:creationId xmlns:a16="http://schemas.microsoft.com/office/drawing/2014/main" id="{3D6BDD60-9DAE-3B04-5054-89A7CFC4BC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12">
                  <a:extLst>
                    <a:ext uri="{FF2B5EF4-FFF2-40B4-BE49-F238E27FC236}">
                      <a16:creationId xmlns:a16="http://schemas.microsoft.com/office/drawing/2014/main" id="{489D39F7-B5E9-6C6E-7CBC-077F3C3506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13">
                  <a:extLst>
                    <a:ext uri="{FF2B5EF4-FFF2-40B4-BE49-F238E27FC236}">
                      <a16:creationId xmlns:a16="http://schemas.microsoft.com/office/drawing/2014/main" id="{346B5222-B3E8-854E-47C9-F82EBD93ED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4" name="Rectangle 214">
                  <a:extLst>
                    <a:ext uri="{FF2B5EF4-FFF2-40B4-BE49-F238E27FC236}">
                      <a16:creationId xmlns:a16="http://schemas.microsoft.com/office/drawing/2014/main" id="{0E2A2DF7-672E-FDA4-0764-9693CDC092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5" name="Rectangle 215">
                  <a:extLst>
                    <a:ext uri="{FF2B5EF4-FFF2-40B4-BE49-F238E27FC236}">
                      <a16:creationId xmlns:a16="http://schemas.microsoft.com/office/drawing/2014/main" id="{F4E66721-0A04-E42A-50E4-1C63B3AED0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6" name="Rectangle 216">
                  <a:extLst>
                    <a:ext uri="{FF2B5EF4-FFF2-40B4-BE49-F238E27FC236}">
                      <a16:creationId xmlns:a16="http://schemas.microsoft.com/office/drawing/2014/main" id="{EC66C7AD-DDE2-6F62-C9AD-2B8FEC9FF6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7" name="Rectangle 217">
                  <a:extLst>
                    <a:ext uri="{FF2B5EF4-FFF2-40B4-BE49-F238E27FC236}">
                      <a16:creationId xmlns:a16="http://schemas.microsoft.com/office/drawing/2014/main" id="{D58A4322-71E8-ACB5-B4EE-3A79E6E0F8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8" name="Rectangle 218">
                  <a:extLst>
                    <a:ext uri="{FF2B5EF4-FFF2-40B4-BE49-F238E27FC236}">
                      <a16:creationId xmlns:a16="http://schemas.microsoft.com/office/drawing/2014/main" id="{BF87A28F-3566-965C-3C3C-8488D41B7E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9" name="Rectangle 219">
                  <a:extLst>
                    <a:ext uri="{FF2B5EF4-FFF2-40B4-BE49-F238E27FC236}">
                      <a16:creationId xmlns:a16="http://schemas.microsoft.com/office/drawing/2014/main" id="{81FDCCEB-9193-3ABF-911A-B8A35957FC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10" name="Rectangle 220">
                  <a:extLst>
                    <a:ext uri="{FF2B5EF4-FFF2-40B4-BE49-F238E27FC236}">
                      <a16:creationId xmlns:a16="http://schemas.microsoft.com/office/drawing/2014/main" id="{4EF2BE1F-A256-07CE-D61B-4D7BF0887E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11" name="Rectangle 221">
                  <a:extLst>
                    <a:ext uri="{FF2B5EF4-FFF2-40B4-BE49-F238E27FC236}">
                      <a16:creationId xmlns:a16="http://schemas.microsoft.com/office/drawing/2014/main" id="{F1BB272F-41DA-6111-E676-589898DC94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12" name="Rectangle 222">
                  <a:extLst>
                    <a:ext uri="{FF2B5EF4-FFF2-40B4-BE49-F238E27FC236}">
                      <a16:creationId xmlns:a16="http://schemas.microsoft.com/office/drawing/2014/main" id="{C9CFA88C-8B2C-D475-F986-E76A6C4ECD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13" name="Rectangle 223">
                  <a:extLst>
                    <a:ext uri="{FF2B5EF4-FFF2-40B4-BE49-F238E27FC236}">
                      <a16:creationId xmlns:a16="http://schemas.microsoft.com/office/drawing/2014/main" id="{BA72BE11-BCB1-E034-AAE1-B42CEE6D95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14" name="Rectangle 224">
                  <a:extLst>
                    <a:ext uri="{FF2B5EF4-FFF2-40B4-BE49-F238E27FC236}">
                      <a16:creationId xmlns:a16="http://schemas.microsoft.com/office/drawing/2014/main" id="{06B55F5F-7943-A5BC-83D6-2967FFB8EC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15" name="Rectangle 225">
                  <a:extLst>
                    <a:ext uri="{FF2B5EF4-FFF2-40B4-BE49-F238E27FC236}">
                      <a16:creationId xmlns:a16="http://schemas.microsoft.com/office/drawing/2014/main" id="{61BEC387-10A9-5722-0F99-F60261D9A8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16" name="Rectangle 226">
                  <a:extLst>
                    <a:ext uri="{FF2B5EF4-FFF2-40B4-BE49-F238E27FC236}">
                      <a16:creationId xmlns:a16="http://schemas.microsoft.com/office/drawing/2014/main" id="{7EBFAEC2-208B-BD11-FCD7-C314C822FA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17" name="Rectangle 227">
                  <a:extLst>
                    <a:ext uri="{FF2B5EF4-FFF2-40B4-BE49-F238E27FC236}">
                      <a16:creationId xmlns:a16="http://schemas.microsoft.com/office/drawing/2014/main" id="{8BEBE0B7-78A9-534E-02A4-889BEE0A99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18" name="Rectangle 228">
                  <a:extLst>
                    <a:ext uri="{FF2B5EF4-FFF2-40B4-BE49-F238E27FC236}">
                      <a16:creationId xmlns:a16="http://schemas.microsoft.com/office/drawing/2014/main" id="{EBDFC293-C353-0C75-81F7-60556117CB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58946749-C5DB-769B-937A-22B2BCBAE1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矩形 7">
              <a:extLst>
                <a:ext uri="{FF2B5EF4-FFF2-40B4-BE49-F238E27FC236}">
                  <a16:creationId xmlns:a16="http://schemas.microsoft.com/office/drawing/2014/main" id="{EF5F7005-E6C9-16BE-AF18-CB98C34A861D}"/>
                </a:ext>
              </a:extLst>
            </p:cNvPr>
            <p:cNvSpPr/>
            <p:nvPr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6F37BEC-D24F-0728-56B8-E9996F1A3497}"/>
                </a:ext>
              </a:extLst>
            </p:cNvPr>
            <p:cNvSpPr/>
            <p:nvPr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sp>
          <p:nvSpPr>
            <p:cNvPr id="126" name="矩形 7">
              <a:extLst>
                <a:ext uri="{FF2B5EF4-FFF2-40B4-BE49-F238E27FC236}">
                  <a16:creationId xmlns:a16="http://schemas.microsoft.com/office/drawing/2014/main" id="{0D10192B-78B2-3E17-E94E-87C9B53727FF}"/>
                </a:ext>
              </a:extLst>
            </p:cNvPr>
            <p:cNvSpPr/>
            <p:nvPr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6A0A6A7-0E24-33B4-07BF-19E6552A6136}"/>
                </a:ext>
              </a:extLst>
            </p:cNvPr>
            <p:cNvSpPr/>
            <p:nvPr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EA56E164-0841-C0AD-3821-E404DBFA2048}"/>
                </a:ext>
              </a:extLst>
            </p:cNvPr>
            <p:cNvSpPr txBox="1"/>
            <p:nvPr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6310CC5B-62AA-66B2-FC25-6164B9BED8CD}"/>
                </a:ext>
              </a:extLst>
            </p:cNvPr>
            <p:cNvCxnSpPr>
              <a:cxnSpLocks/>
            </p:cNvCxnSpPr>
            <p:nvPr/>
          </p:nvCxnSpPr>
          <p:spPr>
            <a:xfrm>
              <a:off x="1417476" y="3265424"/>
              <a:ext cx="10642055" cy="0"/>
            </a:xfrm>
            <a:prstGeom prst="line">
              <a:avLst/>
            </a:prstGeom>
            <a:ln>
              <a:solidFill>
                <a:srgbClr val="FFFED8">
                  <a:alpha val="21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矩形 7">
              <a:extLst>
                <a:ext uri="{FF2B5EF4-FFF2-40B4-BE49-F238E27FC236}">
                  <a16:creationId xmlns:a16="http://schemas.microsoft.com/office/drawing/2014/main" id="{A4B1905C-1C82-FC0E-20DB-3D089CE3074B}"/>
                </a:ext>
              </a:extLst>
            </p:cNvPr>
            <p:cNvSpPr/>
            <p:nvPr/>
          </p:nvSpPr>
          <p:spPr>
            <a:xfrm flipH="1" flipV="1">
              <a:off x="-107359" y="2678556"/>
              <a:ext cx="5023430" cy="26394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矩形 7">
              <a:extLst>
                <a:ext uri="{FF2B5EF4-FFF2-40B4-BE49-F238E27FC236}">
                  <a16:creationId xmlns:a16="http://schemas.microsoft.com/office/drawing/2014/main" id="{2BDE7086-66F0-F7E8-544B-9CB863AFE3B9}"/>
                </a:ext>
              </a:extLst>
            </p:cNvPr>
            <p:cNvSpPr/>
            <p:nvPr/>
          </p:nvSpPr>
          <p:spPr>
            <a:xfrm flipH="1" flipV="1">
              <a:off x="-481495" y="3014428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矩形 7">
              <a:extLst>
                <a:ext uri="{FF2B5EF4-FFF2-40B4-BE49-F238E27FC236}">
                  <a16:creationId xmlns:a16="http://schemas.microsoft.com/office/drawing/2014/main" id="{4C0EAC34-3C13-9CB0-C2A9-C98E1F3CF18A}"/>
                </a:ext>
              </a:extLst>
            </p:cNvPr>
            <p:cNvSpPr/>
            <p:nvPr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3F73876F-7FB0-B7A3-05A6-2AE09129CFCF}"/>
                </a:ext>
              </a:extLst>
            </p:cNvPr>
            <p:cNvSpPr txBox="1"/>
            <p:nvPr/>
          </p:nvSpPr>
          <p:spPr>
            <a:xfrm>
              <a:off x="5587308" y="653700"/>
              <a:ext cx="127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猪志摩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5BF366A0-8D67-1DA7-B1F6-88CAB1EBD34A}"/>
                </a:ext>
              </a:extLst>
            </p:cNvPr>
            <p:cNvSpPr txBox="1"/>
            <p:nvPr/>
          </p:nvSpPr>
          <p:spPr>
            <a:xfrm>
              <a:off x="6922691" y="853748"/>
              <a:ext cx="18665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spc="600" dirty="0">
                  <a:solidFill>
                    <a:srgbClr val="FFFED8">
                      <a:alpha val="22000"/>
                    </a:srgbClr>
                  </a:solidFill>
                </a:rPr>
                <a:t>ZHU ZHIMO</a:t>
              </a:r>
              <a:endParaRPr lang="zh-CN" altLang="en-US" sz="1100" spc="600" dirty="0">
                <a:solidFill>
                  <a:srgbClr val="FFFED8">
                    <a:alpha val="22000"/>
                  </a:srgbClr>
                </a:solidFill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77FE9E22-20EB-6080-5B4D-65E54E5696A9}"/>
                </a:ext>
              </a:extLst>
            </p:cNvPr>
            <p:cNvSpPr txBox="1"/>
            <p:nvPr/>
          </p:nvSpPr>
          <p:spPr>
            <a:xfrm>
              <a:off x="5918615" y="122701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自由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设计师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23344783-0C8F-07A4-9A41-A72AB43419C2}"/>
                </a:ext>
              </a:extLst>
            </p:cNvPr>
            <p:cNvSpPr txBox="1"/>
            <p:nvPr/>
          </p:nvSpPr>
          <p:spPr>
            <a:xfrm>
              <a:off x="5918615" y="161103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计算机工程师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E473CF8-E2D8-F376-51CD-8AB3807668E7}"/>
                </a:ext>
              </a:extLst>
            </p:cNvPr>
            <p:cNvSpPr txBox="1"/>
            <p:nvPr/>
          </p:nvSpPr>
          <p:spPr>
            <a:xfrm>
              <a:off x="5918615" y="1995051"/>
              <a:ext cx="2735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电气自动化工程师</a:t>
              </a: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DF45E014-75D1-AEF9-6125-F8A3752F427A}"/>
                </a:ext>
              </a:extLst>
            </p:cNvPr>
            <p:cNvSpPr txBox="1"/>
            <p:nvPr/>
          </p:nvSpPr>
          <p:spPr>
            <a:xfrm>
              <a:off x="5918615" y="2379071"/>
              <a:ext cx="28705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抖音认证特效师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331ADF3A-197E-86D7-8FAF-91345CC1A240}"/>
                </a:ext>
              </a:extLst>
            </p:cNvPr>
            <p:cNvSpPr txBox="1"/>
            <p:nvPr/>
          </p:nvSpPr>
          <p:spPr>
            <a:xfrm>
              <a:off x="2854089" y="2670287"/>
              <a:ext cx="21147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100" dirty="0">
                  <a:solidFill>
                    <a:srgbClr val="00FFFF"/>
                  </a:solidFill>
                  <a:latin typeface="+mj-ea"/>
                  <a:ea typeface="+mj-ea"/>
                </a:rPr>
                <a:t>微信：</a:t>
              </a:r>
              <a:r>
                <a:rPr lang="en-US" altLang="zh-CN" sz="1400" spc="100" dirty="0">
                  <a:solidFill>
                    <a:srgbClr val="00FFFF"/>
                  </a:solidFill>
                  <a:latin typeface="+mj-ea"/>
                  <a:ea typeface="+mj-ea"/>
                </a:rPr>
                <a:t>ZZMooo622</a:t>
              </a:r>
              <a:endParaRPr lang="zh-CN" altLang="en-US" sz="1400" spc="100" dirty="0">
                <a:solidFill>
                  <a:srgbClr val="00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49B1E0D9-3CEC-06D7-90C2-9F9D00E3F129}"/>
                </a:ext>
              </a:extLst>
            </p:cNvPr>
            <p:cNvGrpSpPr/>
            <p:nvPr/>
          </p:nvGrpSpPr>
          <p:grpSpPr>
            <a:xfrm>
              <a:off x="2906867" y="619427"/>
              <a:ext cx="2009205" cy="1986058"/>
              <a:chOff x="2906867" y="3508800"/>
              <a:chExt cx="2009205" cy="1986058"/>
            </a:xfrm>
          </p:grpSpPr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D47650D0-18BB-190E-674D-8A82F2EEA8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0A7B2221-873C-AD05-3BC3-35E3BF3E862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04F71464-C1A7-1BEF-467E-73EB6C56942A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6ADC5F66-96A9-5BA9-6C2E-423A248EB6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22E0360C-E3EF-EB98-EEC6-9A3B4360A5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0" name="组合 169">
                <a:extLst>
                  <a:ext uri="{FF2B5EF4-FFF2-40B4-BE49-F238E27FC236}">
                    <a16:creationId xmlns:a16="http://schemas.microsoft.com/office/drawing/2014/main" id="{20D16642-3EAC-272F-B397-214C673DFCC1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5833245E-5C86-E3EC-0A75-9D46AD469C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14CE14A8-12B9-356B-22AF-ECD45B7BDE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1" name="组合 170">
                <a:extLst>
                  <a:ext uri="{FF2B5EF4-FFF2-40B4-BE49-F238E27FC236}">
                    <a16:creationId xmlns:a16="http://schemas.microsoft.com/office/drawing/2014/main" id="{35511EA2-00EB-9C20-725F-ED6D8DA55107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8F1CA287-BA1A-D408-3BFD-0B908BABF6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86F06437-8B0F-06B5-2AAA-F0CB165EF2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11C66834-230A-2A61-621B-334BA9BCBD0C}"/>
                </a:ext>
              </a:extLst>
            </p:cNvPr>
            <p:cNvSpPr txBox="1"/>
            <p:nvPr/>
          </p:nvSpPr>
          <p:spPr>
            <a:xfrm>
              <a:off x="370486" y="385593"/>
              <a:ext cx="1245133" cy="5695057"/>
            </a:xfrm>
            <a:custGeom>
              <a:avLst/>
              <a:gdLst/>
              <a:ahLst/>
              <a:cxnLst/>
              <a:rect l="l" t="t" r="r" b="b"/>
              <a:pathLst>
                <a:path w="1245133" h="5695057">
                  <a:moveTo>
                    <a:pt x="1048308" y="4799930"/>
                  </a:moveTo>
                  <a:lnTo>
                    <a:pt x="1244278" y="4799930"/>
                  </a:lnTo>
                  <a:lnTo>
                    <a:pt x="1244278" y="5695057"/>
                  </a:lnTo>
                  <a:lnTo>
                    <a:pt x="1048308" y="5695057"/>
                  </a:lnTo>
                  <a:lnTo>
                    <a:pt x="1048308" y="5350185"/>
                  </a:lnTo>
                  <a:lnTo>
                    <a:pt x="0" y="5350185"/>
                  </a:lnTo>
                  <a:lnTo>
                    <a:pt x="0" y="5145658"/>
                  </a:lnTo>
                  <a:lnTo>
                    <a:pt x="1048308" y="5145658"/>
                  </a:lnTo>
                  <a:close/>
                  <a:moveTo>
                    <a:pt x="709427" y="4032610"/>
                  </a:moveTo>
                  <a:lnTo>
                    <a:pt x="709427" y="4341540"/>
                  </a:lnTo>
                  <a:cubicBezTo>
                    <a:pt x="709427" y="4370065"/>
                    <a:pt x="716415" y="4395310"/>
                    <a:pt x="730393" y="4417275"/>
                  </a:cubicBezTo>
                  <a:cubicBezTo>
                    <a:pt x="744370" y="4439239"/>
                    <a:pt x="764338" y="4456212"/>
                    <a:pt x="790296" y="4468192"/>
                  </a:cubicBezTo>
                  <a:cubicBezTo>
                    <a:pt x="816254" y="4480173"/>
                    <a:pt x="846063" y="4486449"/>
                    <a:pt x="879723" y="4487019"/>
                  </a:cubicBezTo>
                  <a:cubicBezTo>
                    <a:pt x="913383" y="4487019"/>
                    <a:pt x="943050" y="4481029"/>
                    <a:pt x="968722" y="4469048"/>
                  </a:cubicBezTo>
                  <a:cubicBezTo>
                    <a:pt x="994395" y="4457067"/>
                    <a:pt x="1014220" y="4440095"/>
                    <a:pt x="1028198" y="4418130"/>
                  </a:cubicBezTo>
                  <a:cubicBezTo>
                    <a:pt x="1042175" y="4396166"/>
                    <a:pt x="1049164" y="4370636"/>
                    <a:pt x="1049164" y="4341540"/>
                  </a:cubicBezTo>
                  <a:lnTo>
                    <a:pt x="1049164" y="4032610"/>
                  </a:lnTo>
                  <a:close/>
                  <a:moveTo>
                    <a:pt x="0" y="3828083"/>
                  </a:moveTo>
                  <a:lnTo>
                    <a:pt x="1245133" y="3828083"/>
                  </a:lnTo>
                  <a:lnTo>
                    <a:pt x="1245133" y="3912803"/>
                  </a:lnTo>
                  <a:lnTo>
                    <a:pt x="1245133" y="4032610"/>
                  </a:lnTo>
                  <a:lnTo>
                    <a:pt x="1245133" y="4347530"/>
                  </a:lnTo>
                  <a:cubicBezTo>
                    <a:pt x="1245133" y="4417702"/>
                    <a:pt x="1230015" y="4479460"/>
                    <a:pt x="1199778" y="4532802"/>
                  </a:cubicBezTo>
                  <a:cubicBezTo>
                    <a:pt x="1169541" y="4586145"/>
                    <a:pt x="1126753" y="4627364"/>
                    <a:pt x="1071414" y="4656460"/>
                  </a:cubicBezTo>
                  <a:cubicBezTo>
                    <a:pt x="1016075" y="4685556"/>
                    <a:pt x="952178" y="4700104"/>
                    <a:pt x="879723" y="4700104"/>
                  </a:cubicBezTo>
                  <a:cubicBezTo>
                    <a:pt x="806698" y="4700104"/>
                    <a:pt x="742516" y="4685413"/>
                    <a:pt x="687177" y="4656032"/>
                  </a:cubicBezTo>
                  <a:cubicBezTo>
                    <a:pt x="631837" y="4626651"/>
                    <a:pt x="589049" y="4585289"/>
                    <a:pt x="558812" y="4531947"/>
                  </a:cubicBezTo>
                  <a:cubicBezTo>
                    <a:pt x="551253" y="4518611"/>
                    <a:pt x="544639" y="4504767"/>
                    <a:pt x="538969" y="4490415"/>
                  </a:cubicBezTo>
                  <a:lnTo>
                    <a:pt x="529217" y="4459742"/>
                  </a:lnTo>
                  <a:lnTo>
                    <a:pt x="0" y="4752305"/>
                  </a:lnTo>
                  <a:lnTo>
                    <a:pt x="0" y="4506702"/>
                  </a:lnTo>
                  <a:lnTo>
                    <a:pt x="513457" y="4233654"/>
                  </a:lnTo>
                  <a:lnTo>
                    <a:pt x="513457" y="4032610"/>
                  </a:lnTo>
                  <a:lnTo>
                    <a:pt x="0" y="4032610"/>
                  </a:lnTo>
                  <a:close/>
                  <a:moveTo>
                    <a:pt x="432160" y="2945227"/>
                  </a:moveTo>
                  <a:lnTo>
                    <a:pt x="432160" y="3288226"/>
                  </a:lnTo>
                  <a:lnTo>
                    <a:pt x="926790" y="3116498"/>
                  </a:lnTo>
                  <a:close/>
                  <a:moveTo>
                    <a:pt x="0" y="2574801"/>
                  </a:moveTo>
                  <a:lnTo>
                    <a:pt x="1244278" y="3042047"/>
                  </a:lnTo>
                  <a:lnTo>
                    <a:pt x="1244278" y="3190949"/>
                  </a:lnTo>
                  <a:lnTo>
                    <a:pt x="0" y="3658195"/>
                  </a:lnTo>
                  <a:lnTo>
                    <a:pt x="0" y="3438264"/>
                  </a:lnTo>
                  <a:lnTo>
                    <a:pt x="236190" y="3356263"/>
                  </a:lnTo>
                  <a:lnTo>
                    <a:pt x="236190" y="2877371"/>
                  </a:lnTo>
                  <a:lnTo>
                    <a:pt x="0" y="2795587"/>
                  </a:lnTo>
                  <a:close/>
                  <a:moveTo>
                    <a:pt x="0" y="1646858"/>
                  </a:moveTo>
                  <a:lnTo>
                    <a:pt x="1244278" y="1646858"/>
                  </a:lnTo>
                  <a:lnTo>
                    <a:pt x="1244278" y="1731578"/>
                  </a:lnTo>
                  <a:lnTo>
                    <a:pt x="1244278" y="1851385"/>
                  </a:lnTo>
                  <a:lnTo>
                    <a:pt x="1244278" y="2463254"/>
                  </a:lnTo>
                  <a:lnTo>
                    <a:pt x="1048308" y="2463254"/>
                  </a:lnTo>
                  <a:lnTo>
                    <a:pt x="1048308" y="1851385"/>
                  </a:lnTo>
                  <a:lnTo>
                    <a:pt x="716273" y="1851385"/>
                  </a:lnTo>
                  <a:lnTo>
                    <a:pt x="716273" y="2369120"/>
                  </a:lnTo>
                  <a:lnTo>
                    <a:pt x="520303" y="2369120"/>
                  </a:lnTo>
                  <a:lnTo>
                    <a:pt x="520303" y="1851385"/>
                  </a:lnTo>
                  <a:lnTo>
                    <a:pt x="195969" y="1851385"/>
                  </a:lnTo>
                  <a:lnTo>
                    <a:pt x="195969" y="2463254"/>
                  </a:lnTo>
                  <a:lnTo>
                    <a:pt x="0" y="2463254"/>
                  </a:lnTo>
                  <a:lnTo>
                    <a:pt x="0" y="1851385"/>
                  </a:lnTo>
                  <a:lnTo>
                    <a:pt x="0" y="1731578"/>
                  </a:lnTo>
                  <a:close/>
                  <a:moveTo>
                    <a:pt x="195969" y="698860"/>
                  </a:moveTo>
                  <a:lnTo>
                    <a:pt x="195969" y="902531"/>
                  </a:lnTo>
                  <a:cubicBezTo>
                    <a:pt x="195969" y="986966"/>
                    <a:pt x="217221" y="1052432"/>
                    <a:pt x="259724" y="1098928"/>
                  </a:cubicBezTo>
                  <a:cubicBezTo>
                    <a:pt x="302227" y="1145425"/>
                    <a:pt x="361987" y="1168673"/>
                    <a:pt x="439006" y="1168673"/>
                  </a:cubicBezTo>
                  <a:lnTo>
                    <a:pt x="805272" y="1168673"/>
                  </a:lnTo>
                  <a:cubicBezTo>
                    <a:pt x="882861" y="1168673"/>
                    <a:pt x="942764" y="1145425"/>
                    <a:pt x="984982" y="1098928"/>
                  </a:cubicBezTo>
                  <a:cubicBezTo>
                    <a:pt x="1027199" y="1052432"/>
                    <a:pt x="1048308" y="986966"/>
                    <a:pt x="1048308" y="902531"/>
                  </a:cubicBezTo>
                  <a:lnTo>
                    <a:pt x="1048308" y="698860"/>
                  </a:lnTo>
                  <a:close/>
                  <a:moveTo>
                    <a:pt x="0" y="494333"/>
                  </a:moveTo>
                  <a:lnTo>
                    <a:pt x="1244278" y="494333"/>
                  </a:lnTo>
                  <a:lnTo>
                    <a:pt x="1244278" y="612428"/>
                  </a:lnTo>
                  <a:lnTo>
                    <a:pt x="1244278" y="698860"/>
                  </a:lnTo>
                  <a:lnTo>
                    <a:pt x="1244278" y="897397"/>
                  </a:lnTo>
                  <a:cubicBezTo>
                    <a:pt x="1244278" y="999517"/>
                    <a:pt x="1226877" y="1086520"/>
                    <a:pt x="1192076" y="1158404"/>
                  </a:cubicBezTo>
                  <a:cubicBezTo>
                    <a:pt x="1157275" y="1230288"/>
                    <a:pt x="1106500" y="1285057"/>
                    <a:pt x="1039751" y="1322710"/>
                  </a:cubicBezTo>
                  <a:cubicBezTo>
                    <a:pt x="973001" y="1360364"/>
                    <a:pt x="892560" y="1379190"/>
                    <a:pt x="798426" y="1379190"/>
                  </a:cubicBezTo>
                  <a:lnTo>
                    <a:pt x="445852" y="1379190"/>
                  </a:lnTo>
                  <a:cubicBezTo>
                    <a:pt x="354000" y="1379190"/>
                    <a:pt x="274700" y="1360792"/>
                    <a:pt x="207950" y="1323994"/>
                  </a:cubicBezTo>
                  <a:cubicBezTo>
                    <a:pt x="141201" y="1287196"/>
                    <a:pt x="89855" y="1232570"/>
                    <a:pt x="53913" y="1160115"/>
                  </a:cubicBezTo>
                  <a:cubicBezTo>
                    <a:pt x="17971" y="1087661"/>
                    <a:pt x="0" y="999803"/>
                    <a:pt x="0" y="896541"/>
                  </a:cubicBezTo>
                  <a:lnTo>
                    <a:pt x="0" y="698860"/>
                  </a:lnTo>
                  <a:lnTo>
                    <a:pt x="0" y="612428"/>
                  </a:lnTo>
                  <a:close/>
                  <a:moveTo>
                    <a:pt x="0" y="0"/>
                  </a:moveTo>
                  <a:lnTo>
                    <a:pt x="1244278" y="0"/>
                  </a:lnTo>
                  <a:lnTo>
                    <a:pt x="1244278" y="208806"/>
                  </a:lnTo>
                  <a:lnTo>
                    <a:pt x="0" y="208806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6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n>
                  <a:solidFill>
                    <a:schemeClr val="bg1">
                      <a:alpha val="26000"/>
                    </a:schemeClr>
                  </a:solidFill>
                </a:ln>
                <a:noFill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D90C96C-79CC-B511-B22C-00F8E7ACE512}"/>
              </a:ext>
            </a:extLst>
          </p:cNvPr>
          <p:cNvSpPr/>
          <p:nvPr/>
        </p:nvSpPr>
        <p:spPr>
          <a:xfrm>
            <a:off x="1328371" y="5274981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猪志摩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0898936-2EC4-EABB-252E-28E8FD3A08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2553" y="4775479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5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占位符 35">
            <a:extLst>
              <a:ext uri="{FF2B5EF4-FFF2-40B4-BE49-F238E27FC236}">
                <a16:creationId xmlns:a16="http://schemas.microsoft.com/office/drawing/2014/main" id="{2E6135C9-36C2-B1E3-BC63-E56A69F851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此处输入标题</a:t>
            </a: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7" name="文本占位符 36">
            <a:extLst>
              <a:ext uri="{FF2B5EF4-FFF2-40B4-BE49-F238E27FC236}">
                <a16:creationId xmlns:a16="http://schemas.microsoft.com/office/drawing/2014/main" id="{022B80A5-1030-FF45-3125-5314C254FE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此处输入标题</a:t>
            </a:r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0F8D8276-8844-23DC-2D70-53783BC37D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此处输入标题</a:t>
            </a:r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0C5D7AD4-57FA-906A-CB73-15B6FAF145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此处输入标题</a:t>
            </a:r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5072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5575CA5-B36B-961A-1853-EC97C3F7EB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STEP ONE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BEB0EF65-35DB-8DDF-CEF9-31AA902CF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此处输入标题</a:t>
            </a:r>
            <a:r>
              <a:rPr lang="en-US" altLang="zh-CN" dirty="0"/>
              <a:t>01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C00B6781-8B2F-7B32-6085-AB9D11E830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NEUMORPHISM STYLE SIMPLE BUSINESSWORK REPORT TEMPLATE</a:t>
            </a:r>
          </a:p>
        </p:txBody>
      </p:sp>
    </p:spTree>
    <p:extLst>
      <p:ext uri="{BB962C8B-B14F-4D97-AF65-F5344CB8AC3E}">
        <p14:creationId xmlns:p14="http://schemas.microsoft.com/office/powerpoint/2010/main" val="66773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15D24C00-BCBE-DBAA-AD01-4B22CF9C9844}"/>
              </a:ext>
            </a:extLst>
          </p:cNvPr>
          <p:cNvGrpSpPr/>
          <p:nvPr/>
        </p:nvGrpSpPr>
        <p:grpSpPr>
          <a:xfrm>
            <a:off x="874712" y="3785487"/>
            <a:ext cx="10621939" cy="2523238"/>
            <a:chOff x="874712" y="3785487"/>
            <a:chExt cx="10621939" cy="252323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CA28999-06F8-EF6D-FAF5-97E1625F5920}"/>
                </a:ext>
              </a:extLst>
            </p:cNvPr>
            <p:cNvGrpSpPr/>
            <p:nvPr/>
          </p:nvGrpSpPr>
          <p:grpSpPr>
            <a:xfrm>
              <a:off x="874712" y="3785487"/>
              <a:ext cx="10621939" cy="2523238"/>
              <a:chOff x="695326" y="613662"/>
              <a:chExt cx="10801326" cy="2523238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422E5544-D7DC-64D9-262D-0D781F05E38D}"/>
                  </a:ext>
                </a:extLst>
              </p:cNvPr>
              <p:cNvSpPr/>
              <p:nvPr/>
            </p:nvSpPr>
            <p:spPr>
              <a:xfrm>
                <a:off x="695326" y="613662"/>
                <a:ext cx="10801326" cy="2523238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9DDB8FAB-8878-1B05-E7FF-EA91A3AC979D}"/>
                  </a:ext>
                </a:extLst>
              </p:cNvPr>
              <p:cNvSpPr/>
              <p:nvPr/>
            </p:nvSpPr>
            <p:spPr>
              <a:xfrm>
                <a:off x="695326" y="613662"/>
                <a:ext cx="10801326" cy="2523238"/>
              </a:xfrm>
              <a:prstGeom prst="roundRect">
                <a:avLst>
                  <a:gd name="adj" fmla="val 1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62E8070-8830-1264-7725-EB06A72E1F6A}"/>
                </a:ext>
              </a:extLst>
            </p:cNvPr>
            <p:cNvSpPr txBox="1"/>
            <p:nvPr/>
          </p:nvSpPr>
          <p:spPr>
            <a:xfrm>
              <a:off x="1122916" y="4113213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75000">
                        <a:schemeClr val="accent3">
                          <a:lumMod val="60000"/>
                          <a:lumOff val="40000"/>
                        </a:schemeClr>
                      </a:gs>
                      <a:gs pos="50000">
                        <a:schemeClr val="accent3"/>
                      </a:gs>
                      <a:gs pos="24800">
                        <a:schemeClr val="accent2"/>
                      </a:gs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工作汇报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809D695-D6D1-4383-F8BA-50BCA53D3A16}"/>
                </a:ext>
              </a:extLst>
            </p:cNvPr>
            <p:cNvSpPr txBox="1"/>
            <p:nvPr/>
          </p:nvSpPr>
          <p:spPr>
            <a:xfrm>
              <a:off x="1122916" y="4672360"/>
              <a:ext cx="10125530" cy="138499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latin typeface="+mn-ea"/>
                </a:rPr>
                <a:t>普列姆昌德说过一句富有哲理的话，希望的灯一旦熄灭，生活刹那间变成了一片黑暗。这似乎解答了我的疑惑。 爱迪生说过一句富有哲理的话，失败也是我需要的，它和成功对我一样有价值。我希望诸位也能好好地体会这句话。 培根曾经说过，深窥自己的心，而后发觉一切的奇迹在你自己。这句话语虽然很短，但令我浮想联翩到底应该如何实现。从这个角度来看，的发生，到底需要如何做到，不的发生，又会如何产生。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02AA5C12-0FD6-59EA-BFFE-1E7DD9BDD339}"/>
                </a:ext>
              </a:extLst>
            </p:cNvPr>
            <p:cNvCxnSpPr>
              <a:cxnSpLocks/>
            </p:cNvCxnSpPr>
            <p:nvPr/>
          </p:nvCxnSpPr>
          <p:spPr>
            <a:xfrm>
              <a:off x="1122916" y="4546675"/>
              <a:ext cx="1025922" cy="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BAC31B8-34E3-56EB-F93C-B20C9F12D525}"/>
              </a:ext>
            </a:extLst>
          </p:cNvPr>
          <p:cNvGrpSpPr/>
          <p:nvPr/>
        </p:nvGrpSpPr>
        <p:grpSpPr>
          <a:xfrm>
            <a:off x="879476" y="1010879"/>
            <a:ext cx="10617176" cy="2523238"/>
            <a:chOff x="879476" y="1010879"/>
            <a:chExt cx="10617176" cy="252323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E449E29-7CE3-83B2-BF1F-B1E29EB5A168}"/>
                </a:ext>
              </a:extLst>
            </p:cNvPr>
            <p:cNvGrpSpPr/>
            <p:nvPr/>
          </p:nvGrpSpPr>
          <p:grpSpPr>
            <a:xfrm>
              <a:off x="879476" y="1010879"/>
              <a:ext cx="10617176" cy="2523238"/>
              <a:chOff x="695326" y="613662"/>
              <a:chExt cx="10801326" cy="2523238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FA2EC93E-9226-DF97-82B3-4493B722381A}"/>
                  </a:ext>
                </a:extLst>
              </p:cNvPr>
              <p:cNvSpPr/>
              <p:nvPr/>
            </p:nvSpPr>
            <p:spPr>
              <a:xfrm>
                <a:off x="695326" y="613662"/>
                <a:ext cx="10801326" cy="2523238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7E635A8C-9ADF-11DE-0222-F51554295B20}"/>
                  </a:ext>
                </a:extLst>
              </p:cNvPr>
              <p:cNvSpPr/>
              <p:nvPr/>
            </p:nvSpPr>
            <p:spPr>
              <a:xfrm>
                <a:off x="695326" y="613662"/>
                <a:ext cx="10801326" cy="2523238"/>
              </a:xfrm>
              <a:prstGeom prst="roundRect">
                <a:avLst>
                  <a:gd name="adj" fmla="val 1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BB66185-31FE-A2F9-7224-551A0E8D6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4677" y="1101965"/>
              <a:ext cx="10406774" cy="2341067"/>
            </a:xfrm>
            <a:custGeom>
              <a:avLst/>
              <a:gdLst>
                <a:gd name="connsiteX0" fmla="*/ 252324 w 10801326"/>
                <a:gd name="connsiteY0" fmla="*/ 0 h 2523238"/>
                <a:gd name="connsiteX1" fmla="*/ 10549002 w 10801326"/>
                <a:gd name="connsiteY1" fmla="*/ 0 h 2523238"/>
                <a:gd name="connsiteX2" fmla="*/ 10801326 w 10801326"/>
                <a:gd name="connsiteY2" fmla="*/ 252324 h 2523238"/>
                <a:gd name="connsiteX3" fmla="*/ 10801326 w 10801326"/>
                <a:gd name="connsiteY3" fmla="*/ 2270914 h 2523238"/>
                <a:gd name="connsiteX4" fmla="*/ 10549002 w 10801326"/>
                <a:gd name="connsiteY4" fmla="*/ 2523238 h 2523238"/>
                <a:gd name="connsiteX5" fmla="*/ 252324 w 10801326"/>
                <a:gd name="connsiteY5" fmla="*/ 2523238 h 2523238"/>
                <a:gd name="connsiteX6" fmla="*/ 0 w 10801326"/>
                <a:gd name="connsiteY6" fmla="*/ 2270914 h 2523238"/>
                <a:gd name="connsiteX7" fmla="*/ 0 w 10801326"/>
                <a:gd name="connsiteY7" fmla="*/ 252324 h 2523238"/>
                <a:gd name="connsiteX8" fmla="*/ 252324 w 10801326"/>
                <a:gd name="connsiteY8" fmla="*/ 0 h 252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1326" h="2523238">
                  <a:moveTo>
                    <a:pt x="252324" y="0"/>
                  </a:moveTo>
                  <a:lnTo>
                    <a:pt x="10549002" y="0"/>
                  </a:lnTo>
                  <a:cubicBezTo>
                    <a:pt x="10688357" y="0"/>
                    <a:pt x="10801326" y="112969"/>
                    <a:pt x="10801326" y="252324"/>
                  </a:cubicBezTo>
                  <a:lnTo>
                    <a:pt x="10801326" y="2270914"/>
                  </a:lnTo>
                  <a:cubicBezTo>
                    <a:pt x="10801326" y="2410269"/>
                    <a:pt x="10688357" y="2523238"/>
                    <a:pt x="10549002" y="2523238"/>
                  </a:cubicBezTo>
                  <a:lnTo>
                    <a:pt x="252324" y="2523238"/>
                  </a:lnTo>
                  <a:cubicBezTo>
                    <a:pt x="112969" y="2523238"/>
                    <a:pt x="0" y="2410269"/>
                    <a:pt x="0" y="2270914"/>
                  </a:cubicBezTo>
                  <a:lnTo>
                    <a:pt x="0" y="252324"/>
                  </a:lnTo>
                  <a:cubicBezTo>
                    <a:pt x="0" y="112969"/>
                    <a:pt x="112969" y="0"/>
                    <a:pt x="252324" y="0"/>
                  </a:cubicBezTo>
                  <a:close/>
                </a:path>
              </a:pathLst>
            </a:custGeom>
            <a:ln w="25400">
              <a:gradFill flip="none" rotWithShape="1">
                <a:gsLst>
                  <a:gs pos="0">
                    <a:schemeClr val="accent4"/>
                  </a:gs>
                  <a:gs pos="25000">
                    <a:schemeClr val="accent2"/>
                  </a:gs>
                  <a:gs pos="50000">
                    <a:schemeClr val="accent3"/>
                  </a:gs>
                  <a:gs pos="75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</p:pic>
      </p:grp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AE80A6F7-7341-1C0A-B08A-ECE0BBE9FE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069524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2EA0080-8405-04BD-7207-8F664EEDC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4003" y="188695"/>
            <a:ext cx="4554107" cy="6480610"/>
          </a:xfrm>
          <a:prstGeom prst="rect">
            <a:avLst/>
          </a:prstGeom>
        </p:spPr>
      </p:pic>
      <p:grpSp>
        <p:nvGrpSpPr>
          <p:cNvPr id="80" name="组合 79">
            <a:extLst>
              <a:ext uri="{FF2B5EF4-FFF2-40B4-BE49-F238E27FC236}">
                <a16:creationId xmlns:a16="http://schemas.microsoft.com/office/drawing/2014/main" id="{0068E144-9F2E-7414-34C5-8AC9F861E6EB}"/>
              </a:ext>
            </a:extLst>
          </p:cNvPr>
          <p:cNvGrpSpPr/>
          <p:nvPr/>
        </p:nvGrpSpPr>
        <p:grpSpPr>
          <a:xfrm>
            <a:off x="1065213" y="4293193"/>
            <a:ext cx="8042275" cy="1708147"/>
            <a:chOff x="874713" y="4241803"/>
            <a:chExt cx="8042275" cy="1708147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E399595-81D5-82E2-E340-26880E19EC42}"/>
                </a:ext>
              </a:extLst>
            </p:cNvPr>
            <p:cNvGrpSpPr/>
            <p:nvPr/>
          </p:nvGrpSpPr>
          <p:grpSpPr>
            <a:xfrm>
              <a:off x="874713" y="4241803"/>
              <a:ext cx="8042275" cy="1708147"/>
              <a:chOff x="695325" y="4241800"/>
              <a:chExt cx="8042275" cy="1435084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F7F4A651-0D55-90D6-B507-19CF4FD9C92E}"/>
                  </a:ext>
                </a:extLst>
              </p:cNvPr>
              <p:cNvSpPr/>
              <p:nvPr/>
            </p:nvSpPr>
            <p:spPr>
              <a:xfrm>
                <a:off x="695325" y="4241800"/>
                <a:ext cx="8042275" cy="1435084"/>
              </a:xfrm>
              <a:prstGeom prst="roundRect">
                <a:avLst/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B62C00F8-DE08-DA1B-5365-D39B4A0793D4}"/>
                  </a:ext>
                </a:extLst>
              </p:cNvPr>
              <p:cNvSpPr/>
              <p:nvPr/>
            </p:nvSpPr>
            <p:spPr>
              <a:xfrm>
                <a:off x="695325" y="4241800"/>
                <a:ext cx="8042275" cy="1435084"/>
              </a:xfrm>
              <a:prstGeom prst="round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43E5A302-1CFA-548B-81F8-4AD2A161205A}"/>
                </a:ext>
              </a:extLst>
            </p:cNvPr>
            <p:cNvGrpSpPr/>
            <p:nvPr/>
          </p:nvGrpSpPr>
          <p:grpSpPr>
            <a:xfrm>
              <a:off x="1235075" y="4502146"/>
              <a:ext cx="914400" cy="1225718"/>
              <a:chOff x="1235075" y="4502146"/>
              <a:chExt cx="914400" cy="1225718"/>
            </a:xfrm>
          </p:grpSpPr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890F2E49-F1E4-3238-1D86-2683BAF6773F}"/>
                  </a:ext>
                </a:extLst>
              </p:cNvPr>
              <p:cNvGrpSpPr/>
              <p:nvPr/>
            </p:nvGrpSpPr>
            <p:grpSpPr>
              <a:xfrm>
                <a:off x="1235075" y="4502146"/>
                <a:ext cx="914400" cy="914400"/>
                <a:chOff x="1235075" y="4502146"/>
                <a:chExt cx="914400" cy="914400"/>
              </a:xfrm>
            </p:grpSpPr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664B4979-5D3C-2A2A-1991-63AFCA85F29C}"/>
                    </a:ext>
                  </a:extLst>
                </p:cNvPr>
                <p:cNvSpPr/>
                <p:nvPr/>
              </p:nvSpPr>
              <p:spPr>
                <a:xfrm>
                  <a:off x="1235075" y="4502146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93000">
                      <a:srgbClr val="EBECF0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ln w="3175">
                  <a:solidFill>
                    <a:srgbClr val="D4D4D8">
                      <a:alpha val="40000"/>
                    </a:srgbClr>
                  </a:solidFill>
                </a:ln>
                <a:effectLst>
                  <a:innerShdw blurRad="127000" dist="63500" dir="13500000">
                    <a:srgbClr val="BDC0CE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" name="图形 38">
                  <a:extLst>
                    <a:ext uri="{FF2B5EF4-FFF2-40B4-BE49-F238E27FC236}">
                      <a16:creationId xmlns:a16="http://schemas.microsoft.com/office/drawing/2014/main" id="{5F2AAF55-14CE-D9FB-72F7-428125A2297D}"/>
                    </a:ext>
                  </a:extLst>
                </p:cNvPr>
                <p:cNvGrpSpPr/>
                <p:nvPr/>
              </p:nvGrpSpPr>
              <p:grpSpPr>
                <a:xfrm>
                  <a:off x="1460490" y="4754590"/>
                  <a:ext cx="463570" cy="409510"/>
                  <a:chOff x="1460490" y="4754590"/>
                  <a:chExt cx="463570" cy="409510"/>
                </a:xfrm>
                <a:gradFill>
                  <a:gsLst>
                    <a:gs pos="0">
                      <a:schemeClr val="accent4"/>
                    </a:gs>
                    <a:gs pos="75000">
                      <a:schemeClr val="accent3">
                        <a:lumMod val="20000"/>
                        <a:lumOff val="80000"/>
                      </a:schemeClr>
                    </a:gs>
                    <a:gs pos="50425">
                      <a:schemeClr val="accent3"/>
                    </a:gs>
                    <a:gs pos="25000">
                      <a:schemeClr val="accent2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</p:grpSpPr>
              <p:sp>
                <p:nvSpPr>
                  <p:cNvPr id="5" name="任意多边形: 形状 4">
                    <a:extLst>
                      <a:ext uri="{FF2B5EF4-FFF2-40B4-BE49-F238E27FC236}">
                        <a16:creationId xmlns:a16="http://schemas.microsoft.com/office/drawing/2014/main" id="{D10ECC0F-5ECA-4581-B419-5FA04BA1C68B}"/>
                      </a:ext>
                    </a:extLst>
                  </p:cNvPr>
                  <p:cNvSpPr/>
                  <p:nvPr/>
                </p:nvSpPr>
                <p:spPr>
                  <a:xfrm>
                    <a:off x="1582524" y="4754591"/>
                    <a:ext cx="341535" cy="350693"/>
                  </a:xfrm>
                  <a:custGeom>
                    <a:avLst/>
                    <a:gdLst>
                      <a:gd name="connsiteX0" fmla="*/ 307490 w 341535"/>
                      <a:gd name="connsiteY0" fmla="*/ 0 h 350693"/>
                      <a:gd name="connsiteX1" fmla="*/ 262880 w 341535"/>
                      <a:gd name="connsiteY1" fmla="*/ 0 h 350693"/>
                      <a:gd name="connsiteX2" fmla="*/ 256075 w 341535"/>
                      <a:gd name="connsiteY2" fmla="*/ 6804 h 350693"/>
                      <a:gd name="connsiteX3" fmla="*/ 262880 w 341535"/>
                      <a:gd name="connsiteY3" fmla="*/ 13608 h 350693"/>
                      <a:gd name="connsiteX4" fmla="*/ 307490 w 341535"/>
                      <a:gd name="connsiteY4" fmla="*/ 13608 h 350693"/>
                      <a:gd name="connsiteX5" fmla="*/ 327927 w 341535"/>
                      <a:gd name="connsiteY5" fmla="*/ 34045 h 350693"/>
                      <a:gd name="connsiteX6" fmla="*/ 327927 w 341535"/>
                      <a:gd name="connsiteY6" fmla="*/ 274852 h 350693"/>
                      <a:gd name="connsiteX7" fmla="*/ 6804 w 341535"/>
                      <a:gd name="connsiteY7" fmla="*/ 274852 h 350693"/>
                      <a:gd name="connsiteX8" fmla="*/ 0 w 341535"/>
                      <a:gd name="connsiteY8" fmla="*/ 281656 h 350693"/>
                      <a:gd name="connsiteX9" fmla="*/ 6804 w 341535"/>
                      <a:gd name="connsiteY9" fmla="*/ 288460 h 350693"/>
                      <a:gd name="connsiteX10" fmla="*/ 327927 w 341535"/>
                      <a:gd name="connsiteY10" fmla="*/ 288460 h 350693"/>
                      <a:gd name="connsiteX11" fmla="*/ 327927 w 341535"/>
                      <a:gd name="connsiteY11" fmla="*/ 316648 h 350693"/>
                      <a:gd name="connsiteX12" fmla="*/ 307490 w 341535"/>
                      <a:gd name="connsiteY12" fmla="*/ 337085 h 350693"/>
                      <a:gd name="connsiteX13" fmla="*/ 262880 w 341535"/>
                      <a:gd name="connsiteY13" fmla="*/ 337085 h 350693"/>
                      <a:gd name="connsiteX14" fmla="*/ 256075 w 341535"/>
                      <a:gd name="connsiteY14" fmla="*/ 343889 h 350693"/>
                      <a:gd name="connsiteX15" fmla="*/ 262880 w 341535"/>
                      <a:gd name="connsiteY15" fmla="*/ 350693 h 350693"/>
                      <a:gd name="connsiteX16" fmla="*/ 307490 w 341535"/>
                      <a:gd name="connsiteY16" fmla="*/ 350693 h 350693"/>
                      <a:gd name="connsiteX17" fmla="*/ 341535 w 341535"/>
                      <a:gd name="connsiteY17" fmla="*/ 316648 h 350693"/>
                      <a:gd name="connsiteX18" fmla="*/ 341535 w 341535"/>
                      <a:gd name="connsiteY18" fmla="*/ 34044 h 350693"/>
                      <a:gd name="connsiteX19" fmla="*/ 307490 w 341535"/>
                      <a:gd name="connsiteY19" fmla="*/ 0 h 350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41535" h="350693">
                        <a:moveTo>
                          <a:pt x="307490" y="0"/>
                        </a:moveTo>
                        <a:lnTo>
                          <a:pt x="262880" y="0"/>
                        </a:lnTo>
                        <a:cubicBezTo>
                          <a:pt x="259121" y="0"/>
                          <a:pt x="256075" y="3047"/>
                          <a:pt x="256075" y="6804"/>
                        </a:cubicBezTo>
                        <a:cubicBezTo>
                          <a:pt x="256075" y="10562"/>
                          <a:pt x="259121" y="13608"/>
                          <a:pt x="262880" y="13608"/>
                        </a:cubicBezTo>
                        <a:lnTo>
                          <a:pt x="307490" y="13608"/>
                        </a:lnTo>
                        <a:cubicBezTo>
                          <a:pt x="318759" y="13608"/>
                          <a:pt x="327927" y="22776"/>
                          <a:pt x="327927" y="34045"/>
                        </a:cubicBezTo>
                        <a:lnTo>
                          <a:pt x="327927" y="274852"/>
                        </a:lnTo>
                        <a:lnTo>
                          <a:pt x="6804" y="274852"/>
                        </a:lnTo>
                        <a:cubicBezTo>
                          <a:pt x="3046" y="274852"/>
                          <a:pt x="0" y="277898"/>
                          <a:pt x="0" y="281656"/>
                        </a:cubicBezTo>
                        <a:cubicBezTo>
                          <a:pt x="0" y="285413"/>
                          <a:pt x="3046" y="288460"/>
                          <a:pt x="6804" y="288460"/>
                        </a:cubicBezTo>
                        <a:lnTo>
                          <a:pt x="327927" y="288460"/>
                        </a:lnTo>
                        <a:lnTo>
                          <a:pt x="327927" y="316648"/>
                        </a:lnTo>
                        <a:cubicBezTo>
                          <a:pt x="327927" y="327918"/>
                          <a:pt x="318759" y="337085"/>
                          <a:pt x="307490" y="337085"/>
                        </a:cubicBezTo>
                        <a:lnTo>
                          <a:pt x="262880" y="337085"/>
                        </a:lnTo>
                        <a:cubicBezTo>
                          <a:pt x="259121" y="337085"/>
                          <a:pt x="256075" y="340132"/>
                          <a:pt x="256075" y="343889"/>
                        </a:cubicBezTo>
                        <a:cubicBezTo>
                          <a:pt x="256075" y="347647"/>
                          <a:pt x="259121" y="350693"/>
                          <a:pt x="262880" y="350693"/>
                        </a:cubicBezTo>
                        <a:lnTo>
                          <a:pt x="307490" y="350693"/>
                        </a:lnTo>
                        <a:cubicBezTo>
                          <a:pt x="326263" y="350693"/>
                          <a:pt x="341535" y="335421"/>
                          <a:pt x="341535" y="316648"/>
                        </a:cubicBezTo>
                        <a:lnTo>
                          <a:pt x="341535" y="34044"/>
                        </a:lnTo>
                        <a:cubicBezTo>
                          <a:pt x="341535" y="15272"/>
                          <a:pt x="326263" y="0"/>
                          <a:pt x="307490" y="0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" name="任意多边形: 形状 5">
                    <a:extLst>
                      <a:ext uri="{FF2B5EF4-FFF2-40B4-BE49-F238E27FC236}">
                        <a16:creationId xmlns:a16="http://schemas.microsoft.com/office/drawing/2014/main" id="{E01A308C-74BC-1619-ED3D-EE4560FB1779}"/>
                      </a:ext>
                    </a:extLst>
                  </p:cNvPr>
                  <p:cNvSpPr/>
                  <p:nvPr/>
                </p:nvSpPr>
                <p:spPr>
                  <a:xfrm>
                    <a:off x="1460490" y="4754590"/>
                    <a:ext cx="364502" cy="409510"/>
                  </a:xfrm>
                  <a:custGeom>
                    <a:avLst/>
                    <a:gdLst>
                      <a:gd name="connsiteX0" fmla="*/ 357700 w 364502"/>
                      <a:gd name="connsiteY0" fmla="*/ 337086 h 409510"/>
                      <a:gd name="connsiteX1" fmla="*/ 34045 w 364502"/>
                      <a:gd name="connsiteY1" fmla="*/ 337086 h 409510"/>
                      <a:gd name="connsiteX2" fmla="*/ 13608 w 364502"/>
                      <a:gd name="connsiteY2" fmla="*/ 316649 h 409510"/>
                      <a:gd name="connsiteX3" fmla="*/ 13608 w 364502"/>
                      <a:gd name="connsiteY3" fmla="*/ 288461 h 409510"/>
                      <a:gd name="connsiteX4" fmla="*/ 101624 w 364502"/>
                      <a:gd name="connsiteY4" fmla="*/ 288461 h 409510"/>
                      <a:gd name="connsiteX5" fmla="*/ 108428 w 364502"/>
                      <a:gd name="connsiteY5" fmla="*/ 281657 h 409510"/>
                      <a:gd name="connsiteX6" fmla="*/ 101624 w 364502"/>
                      <a:gd name="connsiteY6" fmla="*/ 274853 h 409510"/>
                      <a:gd name="connsiteX7" fmla="*/ 13607 w 364502"/>
                      <a:gd name="connsiteY7" fmla="*/ 274853 h 409510"/>
                      <a:gd name="connsiteX8" fmla="*/ 13607 w 364502"/>
                      <a:gd name="connsiteY8" fmla="*/ 34045 h 409510"/>
                      <a:gd name="connsiteX9" fmla="*/ 34044 w 364502"/>
                      <a:gd name="connsiteY9" fmla="*/ 13608 h 409510"/>
                      <a:gd name="connsiteX10" fmla="*/ 357699 w 364502"/>
                      <a:gd name="connsiteY10" fmla="*/ 13608 h 409510"/>
                      <a:gd name="connsiteX11" fmla="*/ 364503 w 364502"/>
                      <a:gd name="connsiteY11" fmla="*/ 6804 h 409510"/>
                      <a:gd name="connsiteX12" fmla="*/ 357699 w 364502"/>
                      <a:gd name="connsiteY12" fmla="*/ 0 h 409510"/>
                      <a:gd name="connsiteX13" fmla="*/ 34045 w 364502"/>
                      <a:gd name="connsiteY13" fmla="*/ 0 h 409510"/>
                      <a:gd name="connsiteX14" fmla="*/ 0 w 364502"/>
                      <a:gd name="connsiteY14" fmla="*/ 34045 h 409510"/>
                      <a:gd name="connsiteX15" fmla="*/ 0 w 364502"/>
                      <a:gd name="connsiteY15" fmla="*/ 316648 h 409510"/>
                      <a:gd name="connsiteX16" fmla="*/ 34045 w 364502"/>
                      <a:gd name="connsiteY16" fmla="*/ 350693 h 409510"/>
                      <a:gd name="connsiteX17" fmla="*/ 169409 w 364502"/>
                      <a:gd name="connsiteY17" fmla="*/ 350693 h 409510"/>
                      <a:gd name="connsiteX18" fmla="*/ 157380 w 364502"/>
                      <a:gd name="connsiteY18" fmla="*/ 395902 h 409510"/>
                      <a:gd name="connsiteX19" fmla="*/ 134408 w 364502"/>
                      <a:gd name="connsiteY19" fmla="*/ 395902 h 409510"/>
                      <a:gd name="connsiteX20" fmla="*/ 127604 w 364502"/>
                      <a:gd name="connsiteY20" fmla="*/ 402707 h 409510"/>
                      <a:gd name="connsiteX21" fmla="*/ 134408 w 364502"/>
                      <a:gd name="connsiteY21" fmla="*/ 409511 h 409510"/>
                      <a:gd name="connsiteX22" fmla="*/ 329162 w 364502"/>
                      <a:gd name="connsiteY22" fmla="*/ 409511 h 409510"/>
                      <a:gd name="connsiteX23" fmla="*/ 335966 w 364502"/>
                      <a:gd name="connsiteY23" fmla="*/ 402707 h 409510"/>
                      <a:gd name="connsiteX24" fmla="*/ 329162 w 364502"/>
                      <a:gd name="connsiteY24" fmla="*/ 395902 h 409510"/>
                      <a:gd name="connsiteX25" fmla="*/ 306190 w 364502"/>
                      <a:gd name="connsiteY25" fmla="*/ 395902 h 409510"/>
                      <a:gd name="connsiteX26" fmla="*/ 294161 w 364502"/>
                      <a:gd name="connsiteY26" fmla="*/ 350693 h 409510"/>
                      <a:gd name="connsiteX27" fmla="*/ 357699 w 364502"/>
                      <a:gd name="connsiteY27" fmla="*/ 350693 h 409510"/>
                      <a:gd name="connsiteX28" fmla="*/ 364503 w 364502"/>
                      <a:gd name="connsiteY28" fmla="*/ 343889 h 409510"/>
                      <a:gd name="connsiteX29" fmla="*/ 357700 w 364502"/>
                      <a:gd name="connsiteY29" fmla="*/ 337086 h 409510"/>
                      <a:gd name="connsiteX30" fmla="*/ 171461 w 364502"/>
                      <a:gd name="connsiteY30" fmla="*/ 395902 h 409510"/>
                      <a:gd name="connsiteX31" fmla="*/ 183490 w 364502"/>
                      <a:gd name="connsiteY31" fmla="*/ 350693 h 409510"/>
                      <a:gd name="connsiteX32" fmla="*/ 280080 w 364502"/>
                      <a:gd name="connsiteY32" fmla="*/ 350693 h 409510"/>
                      <a:gd name="connsiteX33" fmla="*/ 292108 w 364502"/>
                      <a:gd name="connsiteY33" fmla="*/ 395902 h 409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364502" h="409510">
                        <a:moveTo>
                          <a:pt x="357700" y="337086"/>
                        </a:moveTo>
                        <a:lnTo>
                          <a:pt x="34045" y="337086"/>
                        </a:lnTo>
                        <a:cubicBezTo>
                          <a:pt x="22776" y="337086"/>
                          <a:pt x="13608" y="327918"/>
                          <a:pt x="13608" y="316649"/>
                        </a:cubicBezTo>
                        <a:lnTo>
                          <a:pt x="13608" y="288461"/>
                        </a:lnTo>
                        <a:lnTo>
                          <a:pt x="101624" y="288461"/>
                        </a:lnTo>
                        <a:cubicBezTo>
                          <a:pt x="105383" y="288461"/>
                          <a:pt x="108428" y="285414"/>
                          <a:pt x="108428" y="281657"/>
                        </a:cubicBezTo>
                        <a:cubicBezTo>
                          <a:pt x="108428" y="277899"/>
                          <a:pt x="105383" y="274853"/>
                          <a:pt x="101624" y="274853"/>
                        </a:cubicBezTo>
                        <a:lnTo>
                          <a:pt x="13607" y="274853"/>
                        </a:lnTo>
                        <a:lnTo>
                          <a:pt x="13607" y="34045"/>
                        </a:lnTo>
                        <a:cubicBezTo>
                          <a:pt x="13607" y="22776"/>
                          <a:pt x="22776" y="13608"/>
                          <a:pt x="34044" y="13608"/>
                        </a:cubicBezTo>
                        <a:lnTo>
                          <a:pt x="357699" y="13608"/>
                        </a:lnTo>
                        <a:cubicBezTo>
                          <a:pt x="361457" y="13608"/>
                          <a:pt x="364503" y="10563"/>
                          <a:pt x="364503" y="6804"/>
                        </a:cubicBezTo>
                        <a:cubicBezTo>
                          <a:pt x="364503" y="3046"/>
                          <a:pt x="361457" y="0"/>
                          <a:pt x="357699" y="0"/>
                        </a:cubicBezTo>
                        <a:lnTo>
                          <a:pt x="34045" y="0"/>
                        </a:lnTo>
                        <a:cubicBezTo>
                          <a:pt x="15272" y="1"/>
                          <a:pt x="0" y="15273"/>
                          <a:pt x="0" y="34045"/>
                        </a:cubicBezTo>
                        <a:lnTo>
                          <a:pt x="0" y="316648"/>
                        </a:lnTo>
                        <a:cubicBezTo>
                          <a:pt x="0" y="335421"/>
                          <a:pt x="15272" y="350693"/>
                          <a:pt x="34045" y="350693"/>
                        </a:cubicBezTo>
                        <a:lnTo>
                          <a:pt x="169409" y="350693"/>
                        </a:lnTo>
                        <a:lnTo>
                          <a:pt x="157380" y="395902"/>
                        </a:lnTo>
                        <a:lnTo>
                          <a:pt x="134408" y="395902"/>
                        </a:lnTo>
                        <a:cubicBezTo>
                          <a:pt x="130650" y="395902"/>
                          <a:pt x="127604" y="398949"/>
                          <a:pt x="127604" y="402707"/>
                        </a:cubicBezTo>
                        <a:cubicBezTo>
                          <a:pt x="127604" y="406464"/>
                          <a:pt x="130650" y="409511"/>
                          <a:pt x="134408" y="409511"/>
                        </a:cubicBezTo>
                        <a:lnTo>
                          <a:pt x="329162" y="409511"/>
                        </a:lnTo>
                        <a:cubicBezTo>
                          <a:pt x="332920" y="409511"/>
                          <a:pt x="335966" y="406464"/>
                          <a:pt x="335966" y="402707"/>
                        </a:cubicBezTo>
                        <a:cubicBezTo>
                          <a:pt x="335966" y="398949"/>
                          <a:pt x="332920" y="395902"/>
                          <a:pt x="329162" y="395902"/>
                        </a:cubicBezTo>
                        <a:lnTo>
                          <a:pt x="306190" y="395902"/>
                        </a:lnTo>
                        <a:lnTo>
                          <a:pt x="294161" y="350693"/>
                        </a:lnTo>
                        <a:lnTo>
                          <a:pt x="357699" y="350693"/>
                        </a:lnTo>
                        <a:cubicBezTo>
                          <a:pt x="361457" y="350693"/>
                          <a:pt x="364503" y="347647"/>
                          <a:pt x="364503" y="343889"/>
                        </a:cubicBezTo>
                        <a:cubicBezTo>
                          <a:pt x="364503" y="340132"/>
                          <a:pt x="361457" y="337086"/>
                          <a:pt x="357700" y="337086"/>
                        </a:cubicBezTo>
                        <a:close/>
                        <a:moveTo>
                          <a:pt x="171461" y="395902"/>
                        </a:moveTo>
                        <a:lnTo>
                          <a:pt x="183490" y="350693"/>
                        </a:lnTo>
                        <a:lnTo>
                          <a:pt x="280080" y="350693"/>
                        </a:lnTo>
                        <a:lnTo>
                          <a:pt x="292108" y="395902"/>
                        </a:ln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" name="任意多边形: 形状 8">
                    <a:extLst>
                      <a:ext uri="{FF2B5EF4-FFF2-40B4-BE49-F238E27FC236}">
                        <a16:creationId xmlns:a16="http://schemas.microsoft.com/office/drawing/2014/main" id="{F7BC7721-4EC6-BB81-A8DE-896178DC4B7E}"/>
                      </a:ext>
                    </a:extLst>
                  </p:cNvPr>
                  <p:cNvSpPr/>
                  <p:nvPr/>
                </p:nvSpPr>
                <p:spPr>
                  <a:xfrm>
                    <a:off x="1676952" y="4942219"/>
                    <a:ext cx="13608" cy="52337"/>
                  </a:xfrm>
                  <a:custGeom>
                    <a:avLst/>
                    <a:gdLst>
                      <a:gd name="connsiteX0" fmla="*/ 0 w 13608"/>
                      <a:gd name="connsiteY0" fmla="*/ 6804 h 52337"/>
                      <a:gd name="connsiteX1" fmla="*/ 0 w 13608"/>
                      <a:gd name="connsiteY1" fmla="*/ 45533 h 52337"/>
                      <a:gd name="connsiteX2" fmla="*/ 6804 w 13608"/>
                      <a:gd name="connsiteY2" fmla="*/ 52337 h 52337"/>
                      <a:gd name="connsiteX3" fmla="*/ 13608 w 13608"/>
                      <a:gd name="connsiteY3" fmla="*/ 45533 h 52337"/>
                      <a:gd name="connsiteX4" fmla="*/ 13608 w 13608"/>
                      <a:gd name="connsiteY4" fmla="*/ 6804 h 52337"/>
                      <a:gd name="connsiteX5" fmla="*/ 6804 w 13608"/>
                      <a:gd name="connsiteY5" fmla="*/ 0 h 52337"/>
                      <a:gd name="connsiteX6" fmla="*/ 0 w 13608"/>
                      <a:gd name="connsiteY6" fmla="*/ 6804 h 52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08" h="52337">
                        <a:moveTo>
                          <a:pt x="0" y="6804"/>
                        </a:moveTo>
                        <a:lnTo>
                          <a:pt x="0" y="45533"/>
                        </a:lnTo>
                        <a:cubicBezTo>
                          <a:pt x="0" y="49291"/>
                          <a:pt x="3046" y="52337"/>
                          <a:pt x="6804" y="52337"/>
                        </a:cubicBezTo>
                        <a:cubicBezTo>
                          <a:pt x="10563" y="52337"/>
                          <a:pt x="13608" y="49291"/>
                          <a:pt x="13608" y="45533"/>
                        </a:cubicBezTo>
                        <a:lnTo>
                          <a:pt x="13608" y="6804"/>
                        </a:lnTo>
                        <a:cubicBezTo>
                          <a:pt x="13608" y="3047"/>
                          <a:pt x="10563" y="0"/>
                          <a:pt x="6804" y="0"/>
                        </a:cubicBezTo>
                        <a:cubicBezTo>
                          <a:pt x="3046" y="0"/>
                          <a:pt x="0" y="3047"/>
                          <a:pt x="0" y="6804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" name="任意多边形: 形状 10">
                    <a:extLst>
                      <a:ext uri="{FF2B5EF4-FFF2-40B4-BE49-F238E27FC236}">
                        <a16:creationId xmlns:a16="http://schemas.microsoft.com/office/drawing/2014/main" id="{ADD02EB0-A7D8-25D8-A0F7-6D4C63900D47}"/>
                      </a:ext>
                    </a:extLst>
                  </p:cNvPr>
                  <p:cNvSpPr/>
                  <p:nvPr/>
                </p:nvSpPr>
                <p:spPr>
                  <a:xfrm>
                    <a:off x="1706561" y="4923400"/>
                    <a:ext cx="13608" cy="71156"/>
                  </a:xfrm>
                  <a:custGeom>
                    <a:avLst/>
                    <a:gdLst>
                      <a:gd name="connsiteX0" fmla="*/ 0 w 13608"/>
                      <a:gd name="connsiteY0" fmla="*/ 6804 h 71156"/>
                      <a:gd name="connsiteX1" fmla="*/ 0 w 13608"/>
                      <a:gd name="connsiteY1" fmla="*/ 64352 h 71156"/>
                      <a:gd name="connsiteX2" fmla="*/ 6804 w 13608"/>
                      <a:gd name="connsiteY2" fmla="*/ 71156 h 71156"/>
                      <a:gd name="connsiteX3" fmla="*/ 13608 w 13608"/>
                      <a:gd name="connsiteY3" fmla="*/ 64352 h 71156"/>
                      <a:gd name="connsiteX4" fmla="*/ 13608 w 13608"/>
                      <a:gd name="connsiteY4" fmla="*/ 6804 h 71156"/>
                      <a:gd name="connsiteX5" fmla="*/ 6804 w 13608"/>
                      <a:gd name="connsiteY5" fmla="*/ 0 h 71156"/>
                      <a:gd name="connsiteX6" fmla="*/ 0 w 13608"/>
                      <a:gd name="connsiteY6" fmla="*/ 6804 h 71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08" h="71156">
                        <a:moveTo>
                          <a:pt x="0" y="6804"/>
                        </a:moveTo>
                        <a:lnTo>
                          <a:pt x="0" y="64352"/>
                        </a:lnTo>
                        <a:cubicBezTo>
                          <a:pt x="0" y="68109"/>
                          <a:pt x="3046" y="71156"/>
                          <a:pt x="6804" y="71156"/>
                        </a:cubicBezTo>
                        <a:cubicBezTo>
                          <a:pt x="10563" y="71156"/>
                          <a:pt x="13608" y="68110"/>
                          <a:pt x="13608" y="64352"/>
                        </a:cubicBezTo>
                        <a:lnTo>
                          <a:pt x="13608" y="6804"/>
                        </a:lnTo>
                        <a:cubicBezTo>
                          <a:pt x="13608" y="3047"/>
                          <a:pt x="10563" y="0"/>
                          <a:pt x="6804" y="0"/>
                        </a:cubicBezTo>
                        <a:cubicBezTo>
                          <a:pt x="3046" y="0"/>
                          <a:pt x="0" y="3047"/>
                          <a:pt x="0" y="6804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" name="任意多边形: 形状 12">
                    <a:extLst>
                      <a:ext uri="{FF2B5EF4-FFF2-40B4-BE49-F238E27FC236}">
                        <a16:creationId xmlns:a16="http://schemas.microsoft.com/office/drawing/2014/main" id="{79089377-278B-2DC8-2917-75A07A74C307}"/>
                      </a:ext>
                    </a:extLst>
                  </p:cNvPr>
                  <p:cNvSpPr/>
                  <p:nvPr/>
                </p:nvSpPr>
                <p:spPr>
                  <a:xfrm>
                    <a:off x="1736168" y="4898827"/>
                    <a:ext cx="13608" cy="95729"/>
                  </a:xfrm>
                  <a:custGeom>
                    <a:avLst/>
                    <a:gdLst>
                      <a:gd name="connsiteX0" fmla="*/ 0 w 13608"/>
                      <a:gd name="connsiteY0" fmla="*/ 6804 h 95729"/>
                      <a:gd name="connsiteX1" fmla="*/ 0 w 13608"/>
                      <a:gd name="connsiteY1" fmla="*/ 88926 h 95729"/>
                      <a:gd name="connsiteX2" fmla="*/ 6804 w 13608"/>
                      <a:gd name="connsiteY2" fmla="*/ 95730 h 95729"/>
                      <a:gd name="connsiteX3" fmla="*/ 13608 w 13608"/>
                      <a:gd name="connsiteY3" fmla="*/ 88926 h 95729"/>
                      <a:gd name="connsiteX4" fmla="*/ 13608 w 13608"/>
                      <a:gd name="connsiteY4" fmla="*/ 6804 h 95729"/>
                      <a:gd name="connsiteX5" fmla="*/ 6804 w 13608"/>
                      <a:gd name="connsiteY5" fmla="*/ 0 h 95729"/>
                      <a:gd name="connsiteX6" fmla="*/ 0 w 13608"/>
                      <a:gd name="connsiteY6" fmla="*/ 6804 h 95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08" h="95729">
                        <a:moveTo>
                          <a:pt x="0" y="6804"/>
                        </a:moveTo>
                        <a:lnTo>
                          <a:pt x="0" y="88926"/>
                        </a:lnTo>
                        <a:cubicBezTo>
                          <a:pt x="0" y="92683"/>
                          <a:pt x="3046" y="95730"/>
                          <a:pt x="6804" y="95730"/>
                        </a:cubicBezTo>
                        <a:cubicBezTo>
                          <a:pt x="10563" y="95730"/>
                          <a:pt x="13608" y="92684"/>
                          <a:pt x="13608" y="88926"/>
                        </a:cubicBezTo>
                        <a:lnTo>
                          <a:pt x="13608" y="6804"/>
                        </a:lnTo>
                        <a:cubicBezTo>
                          <a:pt x="13608" y="3047"/>
                          <a:pt x="10563" y="0"/>
                          <a:pt x="6804" y="0"/>
                        </a:cubicBezTo>
                        <a:cubicBezTo>
                          <a:pt x="3046" y="0"/>
                          <a:pt x="0" y="3046"/>
                          <a:pt x="0" y="6804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1DDD30A8-4744-827F-DA8F-53965C5B0D73}"/>
                      </a:ext>
                    </a:extLst>
                  </p:cNvPr>
                  <p:cNvSpPr/>
                  <p:nvPr/>
                </p:nvSpPr>
                <p:spPr>
                  <a:xfrm>
                    <a:off x="1765777" y="4911654"/>
                    <a:ext cx="13608" cy="82902"/>
                  </a:xfrm>
                  <a:custGeom>
                    <a:avLst/>
                    <a:gdLst>
                      <a:gd name="connsiteX0" fmla="*/ 6804 w 13608"/>
                      <a:gd name="connsiteY0" fmla="*/ 0 h 82902"/>
                      <a:gd name="connsiteX1" fmla="*/ 0 w 13608"/>
                      <a:gd name="connsiteY1" fmla="*/ 6804 h 82902"/>
                      <a:gd name="connsiteX2" fmla="*/ 0 w 13608"/>
                      <a:gd name="connsiteY2" fmla="*/ 76098 h 82902"/>
                      <a:gd name="connsiteX3" fmla="*/ 6804 w 13608"/>
                      <a:gd name="connsiteY3" fmla="*/ 82902 h 82902"/>
                      <a:gd name="connsiteX4" fmla="*/ 13608 w 13608"/>
                      <a:gd name="connsiteY4" fmla="*/ 76098 h 82902"/>
                      <a:gd name="connsiteX5" fmla="*/ 13608 w 13608"/>
                      <a:gd name="connsiteY5" fmla="*/ 6804 h 82902"/>
                      <a:gd name="connsiteX6" fmla="*/ 6804 w 13608"/>
                      <a:gd name="connsiteY6" fmla="*/ 0 h 82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08" h="82902">
                        <a:moveTo>
                          <a:pt x="6804" y="0"/>
                        </a:moveTo>
                        <a:cubicBezTo>
                          <a:pt x="3046" y="0"/>
                          <a:pt x="0" y="3047"/>
                          <a:pt x="0" y="6804"/>
                        </a:cubicBezTo>
                        <a:lnTo>
                          <a:pt x="0" y="76098"/>
                        </a:lnTo>
                        <a:cubicBezTo>
                          <a:pt x="0" y="79855"/>
                          <a:pt x="3046" y="82902"/>
                          <a:pt x="6804" y="82902"/>
                        </a:cubicBezTo>
                        <a:cubicBezTo>
                          <a:pt x="10563" y="82902"/>
                          <a:pt x="13608" y="79856"/>
                          <a:pt x="13608" y="76098"/>
                        </a:cubicBezTo>
                        <a:lnTo>
                          <a:pt x="13608" y="6804"/>
                        </a:lnTo>
                        <a:cubicBezTo>
                          <a:pt x="13607" y="3047"/>
                          <a:pt x="10562" y="0"/>
                          <a:pt x="6804" y="0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FB1BD01C-8125-B14D-D317-BF70B39EE08B}"/>
                      </a:ext>
                    </a:extLst>
                  </p:cNvPr>
                  <p:cNvSpPr/>
                  <p:nvPr/>
                </p:nvSpPr>
                <p:spPr>
                  <a:xfrm>
                    <a:off x="1795385" y="4887160"/>
                    <a:ext cx="13608" cy="107396"/>
                  </a:xfrm>
                  <a:custGeom>
                    <a:avLst/>
                    <a:gdLst>
                      <a:gd name="connsiteX0" fmla="*/ 0 w 13608"/>
                      <a:gd name="connsiteY0" fmla="*/ 6804 h 107396"/>
                      <a:gd name="connsiteX1" fmla="*/ 0 w 13608"/>
                      <a:gd name="connsiteY1" fmla="*/ 100592 h 107396"/>
                      <a:gd name="connsiteX2" fmla="*/ 6804 w 13608"/>
                      <a:gd name="connsiteY2" fmla="*/ 107396 h 107396"/>
                      <a:gd name="connsiteX3" fmla="*/ 13608 w 13608"/>
                      <a:gd name="connsiteY3" fmla="*/ 100592 h 107396"/>
                      <a:gd name="connsiteX4" fmla="*/ 13608 w 13608"/>
                      <a:gd name="connsiteY4" fmla="*/ 6804 h 107396"/>
                      <a:gd name="connsiteX5" fmla="*/ 6804 w 13608"/>
                      <a:gd name="connsiteY5" fmla="*/ 0 h 107396"/>
                      <a:gd name="connsiteX6" fmla="*/ 0 w 13608"/>
                      <a:gd name="connsiteY6" fmla="*/ 6804 h 107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08" h="107396">
                        <a:moveTo>
                          <a:pt x="0" y="6804"/>
                        </a:moveTo>
                        <a:lnTo>
                          <a:pt x="0" y="100592"/>
                        </a:lnTo>
                        <a:cubicBezTo>
                          <a:pt x="0" y="104349"/>
                          <a:pt x="3046" y="107396"/>
                          <a:pt x="6804" y="107396"/>
                        </a:cubicBezTo>
                        <a:cubicBezTo>
                          <a:pt x="10563" y="107396"/>
                          <a:pt x="13608" y="104350"/>
                          <a:pt x="13608" y="100592"/>
                        </a:cubicBezTo>
                        <a:lnTo>
                          <a:pt x="13608" y="6804"/>
                        </a:lnTo>
                        <a:cubicBezTo>
                          <a:pt x="13608" y="3047"/>
                          <a:pt x="10563" y="0"/>
                          <a:pt x="6804" y="0"/>
                        </a:cubicBezTo>
                        <a:cubicBezTo>
                          <a:pt x="3046" y="0"/>
                          <a:pt x="0" y="3047"/>
                          <a:pt x="0" y="6804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9F154329-2E7C-0AAB-3273-50FD9653800E}"/>
                      </a:ext>
                    </a:extLst>
                  </p:cNvPr>
                  <p:cNvSpPr/>
                  <p:nvPr/>
                </p:nvSpPr>
                <p:spPr>
                  <a:xfrm>
                    <a:off x="1824992" y="4903490"/>
                    <a:ext cx="13608" cy="91067"/>
                  </a:xfrm>
                  <a:custGeom>
                    <a:avLst/>
                    <a:gdLst>
                      <a:gd name="connsiteX0" fmla="*/ 6804 w 13608"/>
                      <a:gd name="connsiteY0" fmla="*/ 0 h 91067"/>
                      <a:gd name="connsiteX1" fmla="*/ 0 w 13608"/>
                      <a:gd name="connsiteY1" fmla="*/ 6804 h 91067"/>
                      <a:gd name="connsiteX2" fmla="*/ 0 w 13608"/>
                      <a:gd name="connsiteY2" fmla="*/ 84263 h 91067"/>
                      <a:gd name="connsiteX3" fmla="*/ 6804 w 13608"/>
                      <a:gd name="connsiteY3" fmla="*/ 91067 h 91067"/>
                      <a:gd name="connsiteX4" fmla="*/ 13608 w 13608"/>
                      <a:gd name="connsiteY4" fmla="*/ 84263 h 91067"/>
                      <a:gd name="connsiteX5" fmla="*/ 13608 w 13608"/>
                      <a:gd name="connsiteY5" fmla="*/ 6804 h 91067"/>
                      <a:gd name="connsiteX6" fmla="*/ 6804 w 13608"/>
                      <a:gd name="connsiteY6" fmla="*/ 0 h 91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08" h="91067">
                        <a:moveTo>
                          <a:pt x="6804" y="0"/>
                        </a:moveTo>
                        <a:cubicBezTo>
                          <a:pt x="3046" y="0"/>
                          <a:pt x="0" y="3047"/>
                          <a:pt x="0" y="6804"/>
                        </a:cubicBezTo>
                        <a:lnTo>
                          <a:pt x="0" y="84263"/>
                        </a:lnTo>
                        <a:cubicBezTo>
                          <a:pt x="0" y="88020"/>
                          <a:pt x="3046" y="91067"/>
                          <a:pt x="6804" y="91067"/>
                        </a:cubicBezTo>
                        <a:cubicBezTo>
                          <a:pt x="10563" y="91067"/>
                          <a:pt x="13608" y="88021"/>
                          <a:pt x="13608" y="84263"/>
                        </a:cubicBezTo>
                        <a:lnTo>
                          <a:pt x="13608" y="6804"/>
                        </a:lnTo>
                        <a:cubicBezTo>
                          <a:pt x="13607" y="3046"/>
                          <a:pt x="10563" y="0"/>
                          <a:pt x="6804" y="0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79FFFE0F-8FCA-B3FC-E8DE-640DCDAFE134}"/>
                      </a:ext>
                    </a:extLst>
                  </p:cNvPr>
                  <p:cNvSpPr/>
                  <p:nvPr/>
                </p:nvSpPr>
                <p:spPr>
                  <a:xfrm>
                    <a:off x="1854600" y="4870088"/>
                    <a:ext cx="13608" cy="124468"/>
                  </a:xfrm>
                  <a:custGeom>
                    <a:avLst/>
                    <a:gdLst>
                      <a:gd name="connsiteX0" fmla="*/ 6804 w 13608"/>
                      <a:gd name="connsiteY0" fmla="*/ 0 h 124468"/>
                      <a:gd name="connsiteX1" fmla="*/ 0 w 13608"/>
                      <a:gd name="connsiteY1" fmla="*/ 6804 h 124468"/>
                      <a:gd name="connsiteX2" fmla="*/ 0 w 13608"/>
                      <a:gd name="connsiteY2" fmla="*/ 117664 h 124468"/>
                      <a:gd name="connsiteX3" fmla="*/ 6804 w 13608"/>
                      <a:gd name="connsiteY3" fmla="*/ 124469 h 124468"/>
                      <a:gd name="connsiteX4" fmla="*/ 13608 w 13608"/>
                      <a:gd name="connsiteY4" fmla="*/ 117664 h 124468"/>
                      <a:gd name="connsiteX5" fmla="*/ 13608 w 13608"/>
                      <a:gd name="connsiteY5" fmla="*/ 6803 h 124468"/>
                      <a:gd name="connsiteX6" fmla="*/ 6804 w 13608"/>
                      <a:gd name="connsiteY6" fmla="*/ 0 h 1244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08" h="124468">
                        <a:moveTo>
                          <a:pt x="6804" y="0"/>
                        </a:moveTo>
                        <a:cubicBezTo>
                          <a:pt x="3046" y="0"/>
                          <a:pt x="0" y="3047"/>
                          <a:pt x="0" y="6804"/>
                        </a:cubicBezTo>
                        <a:lnTo>
                          <a:pt x="0" y="117664"/>
                        </a:lnTo>
                        <a:cubicBezTo>
                          <a:pt x="0" y="121422"/>
                          <a:pt x="3046" y="124469"/>
                          <a:pt x="6804" y="124469"/>
                        </a:cubicBezTo>
                        <a:cubicBezTo>
                          <a:pt x="10563" y="124469"/>
                          <a:pt x="13608" y="121423"/>
                          <a:pt x="13608" y="117664"/>
                        </a:cubicBezTo>
                        <a:lnTo>
                          <a:pt x="13608" y="6803"/>
                        </a:lnTo>
                        <a:cubicBezTo>
                          <a:pt x="13608" y="3046"/>
                          <a:pt x="10563" y="0"/>
                          <a:pt x="6804" y="0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ED683CBF-F32A-7F02-E6F0-1E4F5B57087D}"/>
                      </a:ext>
                    </a:extLst>
                  </p:cNvPr>
                  <p:cNvSpPr/>
                  <p:nvPr/>
                </p:nvSpPr>
                <p:spPr>
                  <a:xfrm>
                    <a:off x="1676951" y="4824009"/>
                    <a:ext cx="191258" cy="93087"/>
                  </a:xfrm>
                  <a:custGeom>
                    <a:avLst/>
                    <a:gdLst>
                      <a:gd name="connsiteX0" fmla="*/ 188486 w 191258"/>
                      <a:gd name="connsiteY0" fmla="*/ 1325 h 93087"/>
                      <a:gd name="connsiteX1" fmla="*/ 178973 w 191258"/>
                      <a:gd name="connsiteY1" fmla="*/ 2771 h 93087"/>
                      <a:gd name="connsiteX2" fmla="*/ 153376 w 191258"/>
                      <a:gd name="connsiteY2" fmla="*/ 37556 h 93087"/>
                      <a:gd name="connsiteX3" fmla="*/ 129240 w 191258"/>
                      <a:gd name="connsiteY3" fmla="*/ 19995 h 93087"/>
                      <a:gd name="connsiteX4" fmla="*/ 120295 w 191258"/>
                      <a:gd name="connsiteY4" fmla="*/ 20820 h 93087"/>
                      <a:gd name="connsiteX5" fmla="*/ 94885 w 191258"/>
                      <a:gd name="connsiteY5" fmla="*/ 47664 h 93087"/>
                      <a:gd name="connsiteX6" fmla="*/ 70137 w 191258"/>
                      <a:gd name="connsiteY6" fmla="*/ 28849 h 93087"/>
                      <a:gd name="connsiteX7" fmla="*/ 61529 w 191258"/>
                      <a:gd name="connsiteY7" fmla="*/ 29153 h 93087"/>
                      <a:gd name="connsiteX8" fmla="*/ 2313 w 191258"/>
                      <a:gd name="connsiteY8" fmla="*/ 81173 h 93087"/>
                      <a:gd name="connsiteX9" fmla="*/ 1692 w 191258"/>
                      <a:gd name="connsiteY9" fmla="*/ 90775 h 93087"/>
                      <a:gd name="connsiteX10" fmla="*/ 6807 w 191258"/>
                      <a:gd name="connsiteY10" fmla="*/ 93088 h 93087"/>
                      <a:gd name="connsiteX11" fmla="*/ 11295 w 191258"/>
                      <a:gd name="connsiteY11" fmla="*/ 91396 h 93087"/>
                      <a:gd name="connsiteX12" fmla="*/ 66331 w 191258"/>
                      <a:gd name="connsiteY12" fmla="*/ 43048 h 93087"/>
                      <a:gd name="connsiteX13" fmla="*/ 91511 w 191258"/>
                      <a:gd name="connsiteY13" fmla="*/ 62192 h 93087"/>
                      <a:gd name="connsiteX14" fmla="*/ 100570 w 191258"/>
                      <a:gd name="connsiteY14" fmla="*/ 61453 h 93087"/>
                      <a:gd name="connsiteX15" fmla="*/ 126067 w 191258"/>
                      <a:gd name="connsiteY15" fmla="*/ 34515 h 93087"/>
                      <a:gd name="connsiteX16" fmla="*/ 150841 w 191258"/>
                      <a:gd name="connsiteY16" fmla="*/ 52540 h 93087"/>
                      <a:gd name="connsiteX17" fmla="*/ 160324 w 191258"/>
                      <a:gd name="connsiteY17" fmla="*/ 51072 h 93087"/>
                      <a:gd name="connsiteX18" fmla="*/ 189933 w 191258"/>
                      <a:gd name="connsiteY18" fmla="*/ 10837 h 93087"/>
                      <a:gd name="connsiteX19" fmla="*/ 188486 w 191258"/>
                      <a:gd name="connsiteY19" fmla="*/ 1325 h 93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91258" h="93087">
                        <a:moveTo>
                          <a:pt x="188486" y="1325"/>
                        </a:moveTo>
                        <a:cubicBezTo>
                          <a:pt x="185460" y="-903"/>
                          <a:pt x="181201" y="-255"/>
                          <a:pt x="178973" y="2771"/>
                        </a:cubicBezTo>
                        <a:lnTo>
                          <a:pt x="153376" y="37556"/>
                        </a:lnTo>
                        <a:lnTo>
                          <a:pt x="129240" y="19995"/>
                        </a:lnTo>
                        <a:cubicBezTo>
                          <a:pt x="126477" y="17982"/>
                          <a:pt x="122647" y="18336"/>
                          <a:pt x="120295" y="20820"/>
                        </a:cubicBezTo>
                        <a:lnTo>
                          <a:pt x="94885" y="47664"/>
                        </a:lnTo>
                        <a:lnTo>
                          <a:pt x="70137" y="28849"/>
                        </a:lnTo>
                        <a:cubicBezTo>
                          <a:pt x="67560" y="26890"/>
                          <a:pt x="63961" y="27018"/>
                          <a:pt x="61529" y="29153"/>
                        </a:cubicBezTo>
                        <a:lnTo>
                          <a:pt x="2313" y="81173"/>
                        </a:lnTo>
                        <a:cubicBezTo>
                          <a:pt x="-509" y="83653"/>
                          <a:pt x="-788" y="87952"/>
                          <a:pt x="1692" y="90775"/>
                        </a:cubicBezTo>
                        <a:cubicBezTo>
                          <a:pt x="3037" y="92306"/>
                          <a:pt x="4917" y="93088"/>
                          <a:pt x="6807" y="93088"/>
                        </a:cubicBezTo>
                        <a:cubicBezTo>
                          <a:pt x="8401" y="93088"/>
                          <a:pt x="10002" y="92530"/>
                          <a:pt x="11295" y="91396"/>
                        </a:cubicBezTo>
                        <a:lnTo>
                          <a:pt x="66331" y="43048"/>
                        </a:lnTo>
                        <a:lnTo>
                          <a:pt x="91511" y="62192"/>
                        </a:lnTo>
                        <a:cubicBezTo>
                          <a:pt x="94277" y="64295"/>
                          <a:pt x="98182" y="63975"/>
                          <a:pt x="100570" y="61453"/>
                        </a:cubicBezTo>
                        <a:lnTo>
                          <a:pt x="126067" y="34515"/>
                        </a:lnTo>
                        <a:lnTo>
                          <a:pt x="150841" y="52540"/>
                        </a:lnTo>
                        <a:cubicBezTo>
                          <a:pt x="153866" y="54742"/>
                          <a:pt x="158104" y="54087"/>
                          <a:pt x="160324" y="51072"/>
                        </a:cubicBezTo>
                        <a:lnTo>
                          <a:pt x="189933" y="10837"/>
                        </a:lnTo>
                        <a:cubicBezTo>
                          <a:pt x="192161" y="7810"/>
                          <a:pt x="191513" y="3552"/>
                          <a:pt x="188486" y="1325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A3D7D2E5-A6B9-E178-E2D9-D6CAD4E98D24}"/>
                      </a:ext>
                    </a:extLst>
                  </p:cNvPr>
                  <p:cNvSpPr/>
                  <p:nvPr/>
                </p:nvSpPr>
                <p:spPr>
                  <a:xfrm>
                    <a:off x="1596449" y="4791958"/>
                    <a:ext cx="66185" cy="66184"/>
                  </a:xfrm>
                  <a:custGeom>
                    <a:avLst/>
                    <a:gdLst>
                      <a:gd name="connsiteX0" fmla="*/ 66185 w 66185"/>
                      <a:gd name="connsiteY0" fmla="*/ 59380 h 66184"/>
                      <a:gd name="connsiteX1" fmla="*/ 6804 w 66185"/>
                      <a:gd name="connsiteY1" fmla="*/ 0 h 66184"/>
                      <a:gd name="connsiteX2" fmla="*/ 0 w 66185"/>
                      <a:gd name="connsiteY2" fmla="*/ 6804 h 66184"/>
                      <a:gd name="connsiteX3" fmla="*/ 0 w 66185"/>
                      <a:gd name="connsiteY3" fmla="*/ 59380 h 66184"/>
                      <a:gd name="connsiteX4" fmla="*/ 6804 w 66185"/>
                      <a:gd name="connsiteY4" fmla="*/ 66185 h 66184"/>
                      <a:gd name="connsiteX5" fmla="*/ 59381 w 66185"/>
                      <a:gd name="connsiteY5" fmla="*/ 66185 h 66184"/>
                      <a:gd name="connsiteX6" fmla="*/ 66185 w 66185"/>
                      <a:gd name="connsiteY6" fmla="*/ 59380 h 66184"/>
                      <a:gd name="connsiteX7" fmla="*/ 13608 w 66185"/>
                      <a:gd name="connsiteY7" fmla="*/ 52577 h 66184"/>
                      <a:gd name="connsiteX8" fmla="*/ 13608 w 66185"/>
                      <a:gd name="connsiteY8" fmla="*/ 14113 h 66184"/>
                      <a:gd name="connsiteX9" fmla="*/ 52074 w 66185"/>
                      <a:gd name="connsiteY9" fmla="*/ 52577 h 66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6185" h="66184">
                        <a:moveTo>
                          <a:pt x="66185" y="59380"/>
                        </a:moveTo>
                        <a:cubicBezTo>
                          <a:pt x="66185" y="26638"/>
                          <a:pt x="39547" y="0"/>
                          <a:pt x="6804" y="0"/>
                        </a:cubicBezTo>
                        <a:cubicBezTo>
                          <a:pt x="3046" y="0"/>
                          <a:pt x="0" y="3047"/>
                          <a:pt x="0" y="6804"/>
                        </a:cubicBezTo>
                        <a:lnTo>
                          <a:pt x="0" y="59380"/>
                        </a:lnTo>
                        <a:cubicBezTo>
                          <a:pt x="0" y="63138"/>
                          <a:pt x="3046" y="66185"/>
                          <a:pt x="6804" y="66185"/>
                        </a:cubicBezTo>
                        <a:lnTo>
                          <a:pt x="59381" y="66185"/>
                        </a:lnTo>
                        <a:cubicBezTo>
                          <a:pt x="63140" y="66185"/>
                          <a:pt x="66185" y="63139"/>
                          <a:pt x="66185" y="59380"/>
                        </a:cubicBezTo>
                        <a:close/>
                        <a:moveTo>
                          <a:pt x="13608" y="52577"/>
                        </a:moveTo>
                        <a:lnTo>
                          <a:pt x="13608" y="14113"/>
                        </a:lnTo>
                        <a:cubicBezTo>
                          <a:pt x="33414" y="17075"/>
                          <a:pt x="49110" y="32771"/>
                          <a:pt x="52074" y="52577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B6D7A07B-5AF6-0BDE-3758-220609223D2E}"/>
                      </a:ext>
                    </a:extLst>
                  </p:cNvPr>
                  <p:cNvSpPr/>
                  <p:nvPr/>
                </p:nvSpPr>
                <p:spPr>
                  <a:xfrm>
                    <a:off x="1516340" y="4818246"/>
                    <a:ext cx="118761" cy="118761"/>
                  </a:xfrm>
                  <a:custGeom>
                    <a:avLst/>
                    <a:gdLst>
                      <a:gd name="connsiteX0" fmla="*/ 111958 w 118761"/>
                      <a:gd name="connsiteY0" fmla="*/ 52577 h 118761"/>
                      <a:gd name="connsiteX1" fmla="*/ 66185 w 118761"/>
                      <a:gd name="connsiteY1" fmla="*/ 52577 h 118761"/>
                      <a:gd name="connsiteX2" fmla="*/ 66185 w 118761"/>
                      <a:gd name="connsiteY2" fmla="*/ 6804 h 118761"/>
                      <a:gd name="connsiteX3" fmla="*/ 59380 w 118761"/>
                      <a:gd name="connsiteY3" fmla="*/ 0 h 118761"/>
                      <a:gd name="connsiteX4" fmla="*/ 0 w 118761"/>
                      <a:gd name="connsiteY4" fmla="*/ 59380 h 118761"/>
                      <a:gd name="connsiteX5" fmla="*/ 59380 w 118761"/>
                      <a:gd name="connsiteY5" fmla="*/ 118762 h 118761"/>
                      <a:gd name="connsiteX6" fmla="*/ 118762 w 118761"/>
                      <a:gd name="connsiteY6" fmla="*/ 59380 h 118761"/>
                      <a:gd name="connsiteX7" fmla="*/ 111958 w 118761"/>
                      <a:gd name="connsiteY7" fmla="*/ 52577 h 118761"/>
                      <a:gd name="connsiteX8" fmla="*/ 59381 w 118761"/>
                      <a:gd name="connsiteY8" fmla="*/ 105153 h 118761"/>
                      <a:gd name="connsiteX9" fmla="*/ 13608 w 118761"/>
                      <a:gd name="connsiteY9" fmla="*/ 59380 h 118761"/>
                      <a:gd name="connsiteX10" fmla="*/ 52577 w 118761"/>
                      <a:gd name="connsiteY10" fmla="*/ 14113 h 118761"/>
                      <a:gd name="connsiteX11" fmla="*/ 52577 w 118761"/>
                      <a:gd name="connsiteY11" fmla="*/ 59380 h 118761"/>
                      <a:gd name="connsiteX12" fmla="*/ 59381 w 118761"/>
                      <a:gd name="connsiteY12" fmla="*/ 66185 h 118761"/>
                      <a:gd name="connsiteX13" fmla="*/ 104651 w 118761"/>
                      <a:gd name="connsiteY13" fmla="*/ 66185 h 118761"/>
                      <a:gd name="connsiteX14" fmla="*/ 59381 w 118761"/>
                      <a:gd name="connsiteY14" fmla="*/ 105153 h 1187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18761" h="118761">
                        <a:moveTo>
                          <a:pt x="111958" y="52577"/>
                        </a:moveTo>
                        <a:lnTo>
                          <a:pt x="66185" y="52577"/>
                        </a:lnTo>
                        <a:lnTo>
                          <a:pt x="66185" y="6804"/>
                        </a:lnTo>
                        <a:cubicBezTo>
                          <a:pt x="66185" y="3047"/>
                          <a:pt x="63139" y="0"/>
                          <a:pt x="59380" y="0"/>
                        </a:cubicBezTo>
                        <a:cubicBezTo>
                          <a:pt x="26638" y="0"/>
                          <a:pt x="0" y="26638"/>
                          <a:pt x="0" y="59380"/>
                        </a:cubicBezTo>
                        <a:cubicBezTo>
                          <a:pt x="0" y="92123"/>
                          <a:pt x="26638" y="118762"/>
                          <a:pt x="59380" y="118762"/>
                        </a:cubicBezTo>
                        <a:cubicBezTo>
                          <a:pt x="92123" y="118762"/>
                          <a:pt x="118762" y="92124"/>
                          <a:pt x="118762" y="59380"/>
                        </a:cubicBezTo>
                        <a:cubicBezTo>
                          <a:pt x="118763" y="55623"/>
                          <a:pt x="115717" y="52577"/>
                          <a:pt x="111958" y="52577"/>
                        </a:cubicBezTo>
                        <a:close/>
                        <a:moveTo>
                          <a:pt x="59381" y="105153"/>
                        </a:moveTo>
                        <a:cubicBezTo>
                          <a:pt x="34142" y="105153"/>
                          <a:pt x="13608" y="84620"/>
                          <a:pt x="13608" y="59380"/>
                        </a:cubicBezTo>
                        <a:cubicBezTo>
                          <a:pt x="13608" y="36452"/>
                          <a:pt x="30552" y="17407"/>
                          <a:pt x="52577" y="14113"/>
                        </a:cubicBezTo>
                        <a:lnTo>
                          <a:pt x="52577" y="59380"/>
                        </a:lnTo>
                        <a:cubicBezTo>
                          <a:pt x="52577" y="63138"/>
                          <a:pt x="55623" y="66185"/>
                          <a:pt x="59381" y="66185"/>
                        </a:cubicBezTo>
                        <a:lnTo>
                          <a:pt x="104651" y="66185"/>
                        </a:lnTo>
                        <a:cubicBezTo>
                          <a:pt x="101355" y="88210"/>
                          <a:pt x="82311" y="105153"/>
                          <a:pt x="59381" y="105153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55C67B73-3031-B2F4-2010-7D0567B71D20}"/>
                      </a:ext>
                    </a:extLst>
                  </p:cNvPr>
                  <p:cNvSpPr/>
                  <p:nvPr/>
                </p:nvSpPr>
                <p:spPr>
                  <a:xfrm>
                    <a:off x="1534826" y="4952541"/>
                    <a:ext cx="87465" cy="13608"/>
                  </a:xfrm>
                  <a:custGeom>
                    <a:avLst/>
                    <a:gdLst>
                      <a:gd name="connsiteX0" fmla="*/ 80662 w 87465"/>
                      <a:gd name="connsiteY0" fmla="*/ 0 h 13608"/>
                      <a:gd name="connsiteX1" fmla="*/ 6804 w 87465"/>
                      <a:gd name="connsiteY1" fmla="*/ 0 h 13608"/>
                      <a:gd name="connsiteX2" fmla="*/ 0 w 87465"/>
                      <a:gd name="connsiteY2" fmla="*/ 6804 h 13608"/>
                      <a:gd name="connsiteX3" fmla="*/ 6804 w 87465"/>
                      <a:gd name="connsiteY3" fmla="*/ 13608 h 13608"/>
                      <a:gd name="connsiteX4" fmla="*/ 80661 w 87465"/>
                      <a:gd name="connsiteY4" fmla="*/ 13608 h 13608"/>
                      <a:gd name="connsiteX5" fmla="*/ 87465 w 87465"/>
                      <a:gd name="connsiteY5" fmla="*/ 6804 h 13608"/>
                      <a:gd name="connsiteX6" fmla="*/ 80662 w 87465"/>
                      <a:gd name="connsiteY6" fmla="*/ 0 h 13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" h="13608">
                        <a:moveTo>
                          <a:pt x="80662" y="0"/>
                        </a:moveTo>
                        <a:lnTo>
                          <a:pt x="6804" y="0"/>
                        </a:lnTo>
                        <a:cubicBezTo>
                          <a:pt x="3046" y="0"/>
                          <a:pt x="0" y="3046"/>
                          <a:pt x="0" y="6804"/>
                        </a:cubicBezTo>
                        <a:cubicBezTo>
                          <a:pt x="0" y="10563"/>
                          <a:pt x="3046" y="13608"/>
                          <a:pt x="6804" y="13608"/>
                        </a:cubicBezTo>
                        <a:lnTo>
                          <a:pt x="80661" y="13608"/>
                        </a:lnTo>
                        <a:cubicBezTo>
                          <a:pt x="84420" y="13608"/>
                          <a:pt x="87465" y="10562"/>
                          <a:pt x="87465" y="6804"/>
                        </a:cubicBezTo>
                        <a:cubicBezTo>
                          <a:pt x="87465" y="3047"/>
                          <a:pt x="84420" y="0"/>
                          <a:pt x="80662" y="0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65269B07-CBA2-2DF5-1FF8-635ACA4179B2}"/>
                      </a:ext>
                    </a:extLst>
                  </p:cNvPr>
                  <p:cNvSpPr/>
                  <p:nvPr/>
                </p:nvSpPr>
                <p:spPr>
                  <a:xfrm>
                    <a:off x="1534826" y="4980949"/>
                    <a:ext cx="87465" cy="13608"/>
                  </a:xfrm>
                  <a:custGeom>
                    <a:avLst/>
                    <a:gdLst>
                      <a:gd name="connsiteX0" fmla="*/ 80662 w 87465"/>
                      <a:gd name="connsiteY0" fmla="*/ 0 h 13608"/>
                      <a:gd name="connsiteX1" fmla="*/ 6804 w 87465"/>
                      <a:gd name="connsiteY1" fmla="*/ 0 h 13608"/>
                      <a:gd name="connsiteX2" fmla="*/ 0 w 87465"/>
                      <a:gd name="connsiteY2" fmla="*/ 6804 h 13608"/>
                      <a:gd name="connsiteX3" fmla="*/ 6804 w 87465"/>
                      <a:gd name="connsiteY3" fmla="*/ 13608 h 13608"/>
                      <a:gd name="connsiteX4" fmla="*/ 80661 w 87465"/>
                      <a:gd name="connsiteY4" fmla="*/ 13608 h 13608"/>
                      <a:gd name="connsiteX5" fmla="*/ 87465 w 87465"/>
                      <a:gd name="connsiteY5" fmla="*/ 6804 h 13608"/>
                      <a:gd name="connsiteX6" fmla="*/ 80662 w 87465"/>
                      <a:gd name="connsiteY6" fmla="*/ 0 h 13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" h="13608">
                        <a:moveTo>
                          <a:pt x="80662" y="0"/>
                        </a:moveTo>
                        <a:lnTo>
                          <a:pt x="6804" y="0"/>
                        </a:lnTo>
                        <a:cubicBezTo>
                          <a:pt x="3046" y="0"/>
                          <a:pt x="0" y="3047"/>
                          <a:pt x="0" y="6804"/>
                        </a:cubicBezTo>
                        <a:cubicBezTo>
                          <a:pt x="0" y="10562"/>
                          <a:pt x="3046" y="13608"/>
                          <a:pt x="6804" y="13608"/>
                        </a:cubicBezTo>
                        <a:lnTo>
                          <a:pt x="80661" y="13608"/>
                        </a:lnTo>
                        <a:cubicBezTo>
                          <a:pt x="84420" y="13608"/>
                          <a:pt x="87465" y="10563"/>
                          <a:pt x="87465" y="6804"/>
                        </a:cubicBezTo>
                        <a:cubicBezTo>
                          <a:pt x="87465" y="3046"/>
                          <a:pt x="84420" y="0"/>
                          <a:pt x="80662" y="0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2B0DB79B-1A7B-6CAF-2EBE-1895CFF4C8D8}"/>
                  </a:ext>
                </a:extLst>
              </p:cNvPr>
              <p:cNvSpPr txBox="1"/>
              <p:nvPr/>
            </p:nvSpPr>
            <p:spPr>
              <a:xfrm>
                <a:off x="1281906" y="5481643"/>
                <a:ext cx="82073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600" dirty="0">
                    <a:gradFill flip="none" rotWithShape="1">
                      <a:gsLst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  <a:gs pos="75254">
                          <a:schemeClr val="accent3">
                            <a:lumMod val="60000"/>
                            <a:lumOff val="40000"/>
                          </a:schemeClr>
                        </a:gs>
                        <a:gs pos="51000">
                          <a:schemeClr val="accent3"/>
                        </a:gs>
                        <a:gs pos="25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输入内容</a:t>
                </a: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5A3AA3AF-1E7B-CB0D-3F15-B463AE92D432}"/>
                </a:ext>
              </a:extLst>
            </p:cNvPr>
            <p:cNvGrpSpPr/>
            <p:nvPr/>
          </p:nvGrpSpPr>
          <p:grpSpPr>
            <a:xfrm>
              <a:off x="3784599" y="4502146"/>
              <a:ext cx="914400" cy="1225718"/>
              <a:chOff x="3784599" y="4502146"/>
              <a:chExt cx="914400" cy="1225718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53C79AD1-C9D7-7F7E-DF7A-7BAD0F1E5DED}"/>
                  </a:ext>
                </a:extLst>
              </p:cNvPr>
              <p:cNvGrpSpPr/>
              <p:nvPr/>
            </p:nvGrpSpPr>
            <p:grpSpPr>
              <a:xfrm>
                <a:off x="3784599" y="4502146"/>
                <a:ext cx="914400" cy="914400"/>
                <a:chOff x="3784599" y="4502146"/>
                <a:chExt cx="914400" cy="914400"/>
              </a:xfrm>
            </p:grpSpPr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852D41D7-1844-834D-1221-0291A6B88DFF}"/>
                    </a:ext>
                  </a:extLst>
                </p:cNvPr>
                <p:cNvSpPr/>
                <p:nvPr/>
              </p:nvSpPr>
              <p:spPr>
                <a:xfrm>
                  <a:off x="3784599" y="4502146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93000">
                      <a:srgbClr val="EBECF0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ln w="3175">
                  <a:solidFill>
                    <a:srgbClr val="D4D4D8">
                      <a:alpha val="40000"/>
                    </a:srgbClr>
                  </a:solidFill>
                </a:ln>
                <a:effectLst>
                  <a:innerShdw blurRad="127000" dist="63500" dir="13500000">
                    <a:srgbClr val="BDC0CE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5" name="图形 30">
                  <a:extLst>
                    <a:ext uri="{FF2B5EF4-FFF2-40B4-BE49-F238E27FC236}">
                      <a16:creationId xmlns:a16="http://schemas.microsoft.com/office/drawing/2014/main" id="{F62B3F43-5B5B-24DE-D556-07B32609391C}"/>
                    </a:ext>
                  </a:extLst>
                </p:cNvPr>
                <p:cNvGrpSpPr/>
                <p:nvPr/>
              </p:nvGrpSpPr>
              <p:grpSpPr>
                <a:xfrm>
                  <a:off x="4010014" y="4727561"/>
                  <a:ext cx="463569" cy="463570"/>
                  <a:chOff x="4010014" y="4727561"/>
                  <a:chExt cx="463569" cy="463570"/>
                </a:xfrm>
                <a:gradFill>
                  <a:gsLst>
                    <a:gs pos="0">
                      <a:schemeClr val="accent4"/>
                    </a:gs>
                    <a:gs pos="75000">
                      <a:schemeClr val="accent3">
                        <a:lumMod val="20000"/>
                        <a:lumOff val="80000"/>
                      </a:schemeClr>
                    </a:gs>
                    <a:gs pos="50425">
                      <a:schemeClr val="accent3"/>
                    </a:gs>
                    <a:gs pos="25000">
                      <a:schemeClr val="accent2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</p:grpSpPr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EE53DBA5-E837-F211-2A20-0ED41D542B8C}"/>
                      </a:ext>
                    </a:extLst>
                  </p:cNvPr>
                  <p:cNvSpPr/>
                  <p:nvPr/>
                </p:nvSpPr>
                <p:spPr>
                  <a:xfrm>
                    <a:off x="4010014" y="5052544"/>
                    <a:ext cx="364049" cy="138587"/>
                  </a:xfrm>
                  <a:custGeom>
                    <a:avLst/>
                    <a:gdLst>
                      <a:gd name="connsiteX0" fmla="*/ 353989 w 364049"/>
                      <a:gd name="connsiteY0" fmla="*/ 73421 h 138587"/>
                      <a:gd name="connsiteX1" fmla="*/ 339987 w 364049"/>
                      <a:gd name="connsiteY1" fmla="*/ 81140 h 138587"/>
                      <a:gd name="connsiteX2" fmla="*/ 211047 w 364049"/>
                      <a:gd name="connsiteY2" fmla="*/ 124574 h 138587"/>
                      <a:gd name="connsiteX3" fmla="*/ 56700 w 364049"/>
                      <a:gd name="connsiteY3" fmla="*/ 110795 h 138587"/>
                      <a:gd name="connsiteX4" fmla="*/ 56095 w 364049"/>
                      <a:gd name="connsiteY4" fmla="*/ 110768 h 138587"/>
                      <a:gd name="connsiteX5" fmla="*/ 13607 w 364049"/>
                      <a:gd name="connsiteY5" fmla="*/ 110768 h 138587"/>
                      <a:gd name="connsiteX6" fmla="*/ 13607 w 364049"/>
                      <a:gd name="connsiteY6" fmla="*/ 34385 h 138587"/>
                      <a:gd name="connsiteX7" fmla="*/ 56094 w 364049"/>
                      <a:gd name="connsiteY7" fmla="*/ 34385 h 138587"/>
                      <a:gd name="connsiteX8" fmla="*/ 60488 w 364049"/>
                      <a:gd name="connsiteY8" fmla="*/ 32776 h 138587"/>
                      <a:gd name="connsiteX9" fmla="*/ 91277 w 364049"/>
                      <a:gd name="connsiteY9" fmla="*/ 12843 h 138587"/>
                      <a:gd name="connsiteX10" fmla="*/ 94179 w 364049"/>
                      <a:gd name="connsiteY10" fmla="*/ 3669 h 138587"/>
                      <a:gd name="connsiteX11" fmla="*/ 85004 w 364049"/>
                      <a:gd name="connsiteY11" fmla="*/ 768 h 138587"/>
                      <a:gd name="connsiteX12" fmla="*/ 53687 w 364049"/>
                      <a:gd name="connsiteY12" fmla="*/ 20777 h 138587"/>
                      <a:gd name="connsiteX13" fmla="*/ 6804 w 364049"/>
                      <a:gd name="connsiteY13" fmla="*/ 20777 h 138587"/>
                      <a:gd name="connsiteX14" fmla="*/ 0 w 364049"/>
                      <a:gd name="connsiteY14" fmla="*/ 27581 h 138587"/>
                      <a:gd name="connsiteX15" fmla="*/ 0 w 364049"/>
                      <a:gd name="connsiteY15" fmla="*/ 117572 h 138587"/>
                      <a:gd name="connsiteX16" fmla="*/ 6804 w 364049"/>
                      <a:gd name="connsiteY16" fmla="*/ 124376 h 138587"/>
                      <a:gd name="connsiteX17" fmla="*/ 55790 w 364049"/>
                      <a:gd name="connsiteY17" fmla="*/ 124376 h 138587"/>
                      <a:gd name="connsiteX18" fmla="*/ 209836 w 364049"/>
                      <a:gd name="connsiteY18" fmla="*/ 138128 h 138587"/>
                      <a:gd name="connsiteX19" fmla="*/ 220259 w 364049"/>
                      <a:gd name="connsiteY19" fmla="*/ 138587 h 138587"/>
                      <a:gd name="connsiteX20" fmla="*/ 346585 w 364049"/>
                      <a:gd name="connsiteY20" fmla="*/ 93043 h 138587"/>
                      <a:gd name="connsiteX21" fmla="*/ 360500 w 364049"/>
                      <a:gd name="connsiteY21" fmla="*/ 85370 h 138587"/>
                      <a:gd name="connsiteX22" fmla="*/ 363219 w 364049"/>
                      <a:gd name="connsiteY22" fmla="*/ 76140 h 138587"/>
                      <a:gd name="connsiteX23" fmla="*/ 353989 w 364049"/>
                      <a:gd name="connsiteY23" fmla="*/ 73421 h 13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364049" h="138587">
                        <a:moveTo>
                          <a:pt x="353989" y="73421"/>
                        </a:moveTo>
                        <a:cubicBezTo>
                          <a:pt x="349384" y="75929"/>
                          <a:pt x="344715" y="78519"/>
                          <a:pt x="339987" y="81140"/>
                        </a:cubicBezTo>
                        <a:cubicBezTo>
                          <a:pt x="299978" y="103323"/>
                          <a:pt x="254630" y="128466"/>
                          <a:pt x="211047" y="124574"/>
                        </a:cubicBezTo>
                        <a:lnTo>
                          <a:pt x="56700" y="110795"/>
                        </a:lnTo>
                        <a:cubicBezTo>
                          <a:pt x="56499" y="110777"/>
                          <a:pt x="56297" y="110768"/>
                          <a:pt x="56095" y="110768"/>
                        </a:cubicBezTo>
                        <a:lnTo>
                          <a:pt x="13607" y="110768"/>
                        </a:lnTo>
                        <a:lnTo>
                          <a:pt x="13607" y="34385"/>
                        </a:lnTo>
                        <a:lnTo>
                          <a:pt x="56094" y="34385"/>
                        </a:lnTo>
                        <a:cubicBezTo>
                          <a:pt x="57703" y="34385"/>
                          <a:pt x="59260" y="33814"/>
                          <a:pt x="60488" y="32776"/>
                        </a:cubicBezTo>
                        <a:cubicBezTo>
                          <a:pt x="60608" y="32674"/>
                          <a:pt x="72767" y="22459"/>
                          <a:pt x="91277" y="12843"/>
                        </a:cubicBezTo>
                        <a:cubicBezTo>
                          <a:pt x="94612" y="11111"/>
                          <a:pt x="95910" y="7003"/>
                          <a:pt x="94179" y="3669"/>
                        </a:cubicBezTo>
                        <a:cubicBezTo>
                          <a:pt x="92446" y="335"/>
                          <a:pt x="88340" y="-965"/>
                          <a:pt x="85004" y="768"/>
                        </a:cubicBezTo>
                        <a:cubicBezTo>
                          <a:pt x="69397" y="8876"/>
                          <a:pt x="58075" y="17319"/>
                          <a:pt x="53687" y="20777"/>
                        </a:cubicBezTo>
                        <a:lnTo>
                          <a:pt x="6804" y="20777"/>
                        </a:lnTo>
                        <a:cubicBezTo>
                          <a:pt x="3047" y="20777"/>
                          <a:pt x="0" y="23824"/>
                          <a:pt x="0" y="27581"/>
                        </a:cubicBezTo>
                        <a:lnTo>
                          <a:pt x="0" y="117572"/>
                        </a:lnTo>
                        <a:cubicBezTo>
                          <a:pt x="0" y="121329"/>
                          <a:pt x="3046" y="124376"/>
                          <a:pt x="6804" y="124376"/>
                        </a:cubicBezTo>
                        <a:lnTo>
                          <a:pt x="55790" y="124376"/>
                        </a:lnTo>
                        <a:lnTo>
                          <a:pt x="209836" y="138128"/>
                        </a:lnTo>
                        <a:cubicBezTo>
                          <a:pt x="213316" y="138439"/>
                          <a:pt x="216787" y="138587"/>
                          <a:pt x="220259" y="138587"/>
                        </a:cubicBezTo>
                        <a:cubicBezTo>
                          <a:pt x="264436" y="138587"/>
                          <a:pt x="307906" y="114487"/>
                          <a:pt x="346585" y="93043"/>
                        </a:cubicBezTo>
                        <a:cubicBezTo>
                          <a:pt x="351284" y="90438"/>
                          <a:pt x="355924" y="87865"/>
                          <a:pt x="360500" y="85370"/>
                        </a:cubicBezTo>
                        <a:cubicBezTo>
                          <a:pt x="363799" y="83572"/>
                          <a:pt x="365017" y="79440"/>
                          <a:pt x="363219" y="76140"/>
                        </a:cubicBezTo>
                        <a:cubicBezTo>
                          <a:pt x="361422" y="72839"/>
                          <a:pt x="357290" y="71622"/>
                          <a:pt x="353989" y="73421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E7B80028-3B3D-2A4C-3C49-D629AF60A629}"/>
                      </a:ext>
                    </a:extLst>
                  </p:cNvPr>
                  <p:cNvSpPr/>
                  <p:nvPr/>
                </p:nvSpPr>
                <p:spPr>
                  <a:xfrm>
                    <a:off x="4116374" y="4995717"/>
                    <a:ext cx="357208" cy="130091"/>
                  </a:xfrm>
                  <a:custGeom>
                    <a:avLst/>
                    <a:gdLst>
                      <a:gd name="connsiteX0" fmla="*/ 351957 w 357208"/>
                      <a:gd name="connsiteY0" fmla="*/ 54882 h 130091"/>
                      <a:gd name="connsiteX1" fmla="*/ 321240 w 357208"/>
                      <a:gd name="connsiteY1" fmla="*/ 46535 h 130091"/>
                      <a:gd name="connsiteX2" fmla="*/ 316908 w 357208"/>
                      <a:gd name="connsiteY2" fmla="*/ 34332 h 130091"/>
                      <a:gd name="connsiteX3" fmla="*/ 286823 w 357208"/>
                      <a:gd name="connsiteY3" fmla="*/ 27193 h 130091"/>
                      <a:gd name="connsiteX4" fmla="*/ 270642 w 357208"/>
                      <a:gd name="connsiteY4" fmla="*/ 35721 h 130091"/>
                      <a:gd name="connsiteX5" fmla="*/ 267315 w 357208"/>
                      <a:gd name="connsiteY5" fmla="*/ 24880 h 130091"/>
                      <a:gd name="connsiteX6" fmla="*/ 236258 w 357208"/>
                      <a:gd name="connsiteY6" fmla="*/ 16442 h 130091"/>
                      <a:gd name="connsiteX7" fmla="*/ 224164 w 357208"/>
                      <a:gd name="connsiteY7" fmla="*/ 22999 h 130091"/>
                      <a:gd name="connsiteX8" fmla="*/ 219511 w 357208"/>
                      <a:gd name="connsiteY8" fmla="*/ 9846 h 130091"/>
                      <a:gd name="connsiteX9" fmla="*/ 188978 w 357208"/>
                      <a:gd name="connsiteY9" fmla="*/ 2786 h 130091"/>
                      <a:gd name="connsiteX10" fmla="*/ 101662 w 357208"/>
                      <a:gd name="connsiteY10" fmla="*/ 48582 h 130091"/>
                      <a:gd name="connsiteX11" fmla="*/ 23969 w 357208"/>
                      <a:gd name="connsiteY11" fmla="*/ 41425 h 130091"/>
                      <a:gd name="connsiteX12" fmla="*/ 4649 w 357208"/>
                      <a:gd name="connsiteY12" fmla="*/ 46476 h 130091"/>
                      <a:gd name="connsiteX13" fmla="*/ 353 w 357208"/>
                      <a:gd name="connsiteY13" fmla="*/ 55085 h 130091"/>
                      <a:gd name="connsiteX14" fmla="*/ 8963 w 357208"/>
                      <a:gd name="connsiteY14" fmla="*/ 59382 h 130091"/>
                      <a:gd name="connsiteX15" fmla="*/ 26459 w 357208"/>
                      <a:gd name="connsiteY15" fmla="*/ 54803 h 130091"/>
                      <a:gd name="connsiteX16" fmla="*/ 99234 w 357208"/>
                      <a:gd name="connsiteY16" fmla="*/ 62282 h 130091"/>
                      <a:gd name="connsiteX17" fmla="*/ 102023 w 357208"/>
                      <a:gd name="connsiteY17" fmla="*/ 62879 h 130091"/>
                      <a:gd name="connsiteX18" fmla="*/ 192908 w 357208"/>
                      <a:gd name="connsiteY18" fmla="*/ 62879 h 130091"/>
                      <a:gd name="connsiteX19" fmla="*/ 204618 w 357208"/>
                      <a:gd name="connsiteY19" fmla="*/ 74623 h 130091"/>
                      <a:gd name="connsiteX20" fmla="*/ 194376 w 357208"/>
                      <a:gd name="connsiteY20" fmla="*/ 86274 h 130091"/>
                      <a:gd name="connsiteX21" fmla="*/ 79185 w 357208"/>
                      <a:gd name="connsiteY21" fmla="*/ 100864 h 130091"/>
                      <a:gd name="connsiteX22" fmla="*/ 73236 w 357208"/>
                      <a:gd name="connsiteY22" fmla="*/ 107634 h 130091"/>
                      <a:gd name="connsiteX23" fmla="*/ 79226 w 357208"/>
                      <a:gd name="connsiteY23" fmla="*/ 114368 h 130091"/>
                      <a:gd name="connsiteX24" fmla="*/ 128148 w 357208"/>
                      <a:gd name="connsiteY24" fmla="*/ 120265 h 130091"/>
                      <a:gd name="connsiteX25" fmla="*/ 264378 w 357208"/>
                      <a:gd name="connsiteY25" fmla="*/ 93532 h 130091"/>
                      <a:gd name="connsiteX26" fmla="*/ 325512 w 357208"/>
                      <a:gd name="connsiteY26" fmla="*/ 59547 h 130091"/>
                      <a:gd name="connsiteX27" fmla="*/ 341093 w 357208"/>
                      <a:gd name="connsiteY27" fmla="*/ 63077 h 130091"/>
                      <a:gd name="connsiteX28" fmla="*/ 337130 w 357208"/>
                      <a:gd name="connsiteY28" fmla="*/ 81474 h 130091"/>
                      <a:gd name="connsiteX29" fmla="*/ 271536 w 357208"/>
                      <a:gd name="connsiteY29" fmla="*/ 117219 h 130091"/>
                      <a:gd name="connsiteX30" fmla="*/ 278047 w 357208"/>
                      <a:gd name="connsiteY30" fmla="*/ 129168 h 130091"/>
                      <a:gd name="connsiteX31" fmla="*/ 343642 w 357208"/>
                      <a:gd name="connsiteY31" fmla="*/ 93422 h 130091"/>
                      <a:gd name="connsiteX32" fmla="*/ 356620 w 357208"/>
                      <a:gd name="connsiteY32" fmla="*/ 76069 h 130091"/>
                      <a:gd name="connsiteX33" fmla="*/ 351957 w 357208"/>
                      <a:gd name="connsiteY33" fmla="*/ 54882 h 130091"/>
                      <a:gd name="connsiteX34" fmla="*/ 195299 w 357208"/>
                      <a:gd name="connsiteY34" fmla="*/ 14836 h 130091"/>
                      <a:gd name="connsiteX35" fmla="*/ 208546 w 357208"/>
                      <a:gd name="connsiteY35" fmla="*/ 17904 h 130091"/>
                      <a:gd name="connsiteX36" fmla="*/ 205112 w 357208"/>
                      <a:gd name="connsiteY36" fmla="*/ 33328 h 130091"/>
                      <a:gd name="connsiteX37" fmla="*/ 175704 w 357208"/>
                      <a:gd name="connsiteY37" fmla="*/ 49272 h 130091"/>
                      <a:gd name="connsiteX38" fmla="*/ 129645 w 357208"/>
                      <a:gd name="connsiteY38" fmla="*/ 49272 h 130091"/>
                      <a:gd name="connsiteX39" fmla="*/ 201488 w 357208"/>
                      <a:gd name="connsiteY39" fmla="*/ 50772 h 130091"/>
                      <a:gd name="connsiteX40" fmla="*/ 242743 w 357208"/>
                      <a:gd name="connsiteY40" fmla="*/ 28405 h 130091"/>
                      <a:gd name="connsiteX41" fmla="*/ 255673 w 357208"/>
                      <a:gd name="connsiteY41" fmla="*/ 31924 h 130091"/>
                      <a:gd name="connsiteX42" fmla="*/ 251885 w 357208"/>
                      <a:gd name="connsiteY42" fmla="*/ 45608 h 130091"/>
                      <a:gd name="connsiteX43" fmla="*/ 216101 w 357208"/>
                      <a:gd name="connsiteY43" fmla="*/ 64467 h 130091"/>
                      <a:gd name="connsiteX44" fmla="*/ 201488 w 357208"/>
                      <a:gd name="connsiteY44" fmla="*/ 50772 h 130091"/>
                      <a:gd name="connsiteX45" fmla="*/ 257767 w 357208"/>
                      <a:gd name="connsiteY45" fmla="*/ 81638 h 130091"/>
                      <a:gd name="connsiteX46" fmla="*/ 135862 w 357208"/>
                      <a:gd name="connsiteY46" fmla="*/ 107401 h 130091"/>
                      <a:gd name="connsiteX47" fmla="*/ 196086 w 357208"/>
                      <a:gd name="connsiteY47" fmla="*/ 99773 h 130091"/>
                      <a:gd name="connsiteX48" fmla="*/ 217855 w 357208"/>
                      <a:gd name="connsiteY48" fmla="*/ 78924 h 130091"/>
                      <a:gd name="connsiteX49" fmla="*/ 293168 w 357208"/>
                      <a:gd name="connsiteY49" fmla="*/ 39231 h 130091"/>
                      <a:gd name="connsiteX50" fmla="*/ 305835 w 357208"/>
                      <a:gd name="connsiteY50" fmla="*/ 42240 h 130091"/>
                      <a:gd name="connsiteX51" fmla="*/ 302580 w 357208"/>
                      <a:gd name="connsiteY51" fmla="*/ 56726 h 130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357208" h="130091">
                        <a:moveTo>
                          <a:pt x="351957" y="54882"/>
                        </a:moveTo>
                        <a:cubicBezTo>
                          <a:pt x="344723" y="45292"/>
                          <a:pt x="332118" y="41980"/>
                          <a:pt x="321240" y="46535"/>
                        </a:cubicBezTo>
                        <a:cubicBezTo>
                          <a:pt x="320962" y="42183"/>
                          <a:pt x="319489" y="37944"/>
                          <a:pt x="316908" y="34332"/>
                        </a:cubicBezTo>
                        <a:cubicBezTo>
                          <a:pt x="310105" y="24808"/>
                          <a:pt x="297171" y="21739"/>
                          <a:pt x="286823" y="27193"/>
                        </a:cubicBezTo>
                        <a:lnTo>
                          <a:pt x="270642" y="35721"/>
                        </a:lnTo>
                        <a:cubicBezTo>
                          <a:pt x="270435" y="31921"/>
                          <a:pt x="269314" y="28182"/>
                          <a:pt x="267315" y="24880"/>
                        </a:cubicBezTo>
                        <a:cubicBezTo>
                          <a:pt x="260860" y="14208"/>
                          <a:pt x="247218" y="10502"/>
                          <a:pt x="236258" y="16442"/>
                        </a:cubicBezTo>
                        <a:lnTo>
                          <a:pt x="224164" y="22999"/>
                        </a:lnTo>
                        <a:cubicBezTo>
                          <a:pt x="223945" y="18298"/>
                          <a:pt x="222353" y="13714"/>
                          <a:pt x="219511" y="9846"/>
                        </a:cubicBezTo>
                        <a:cubicBezTo>
                          <a:pt x="212419" y="195"/>
                          <a:pt x="199578" y="-2774"/>
                          <a:pt x="188978" y="2786"/>
                        </a:cubicBezTo>
                        <a:lnTo>
                          <a:pt x="101662" y="48582"/>
                        </a:lnTo>
                        <a:cubicBezTo>
                          <a:pt x="91843" y="44812"/>
                          <a:pt x="60541" y="34616"/>
                          <a:pt x="23969" y="41425"/>
                        </a:cubicBezTo>
                        <a:cubicBezTo>
                          <a:pt x="17660" y="42600"/>
                          <a:pt x="11160" y="44298"/>
                          <a:pt x="4649" y="46476"/>
                        </a:cubicBezTo>
                        <a:cubicBezTo>
                          <a:pt x="1085" y="47667"/>
                          <a:pt x="-838" y="51522"/>
                          <a:pt x="353" y="55085"/>
                        </a:cubicBezTo>
                        <a:cubicBezTo>
                          <a:pt x="1545" y="58649"/>
                          <a:pt x="5401" y="60571"/>
                          <a:pt x="8963" y="59382"/>
                        </a:cubicBezTo>
                        <a:cubicBezTo>
                          <a:pt x="14881" y="57403"/>
                          <a:pt x="20767" y="55863"/>
                          <a:pt x="26459" y="54803"/>
                        </a:cubicBezTo>
                        <a:cubicBezTo>
                          <a:pt x="65500" y="47533"/>
                          <a:pt x="98911" y="62138"/>
                          <a:pt x="99234" y="62282"/>
                        </a:cubicBezTo>
                        <a:cubicBezTo>
                          <a:pt x="100112" y="62675"/>
                          <a:pt x="101061" y="62879"/>
                          <a:pt x="102023" y="62879"/>
                        </a:cubicBezTo>
                        <a:lnTo>
                          <a:pt x="192908" y="62879"/>
                        </a:lnTo>
                        <a:cubicBezTo>
                          <a:pt x="199365" y="62879"/>
                          <a:pt x="204618" y="68148"/>
                          <a:pt x="204618" y="74623"/>
                        </a:cubicBezTo>
                        <a:cubicBezTo>
                          <a:pt x="204618" y="80526"/>
                          <a:pt x="200215" y="85534"/>
                          <a:pt x="194376" y="86274"/>
                        </a:cubicBezTo>
                        <a:lnTo>
                          <a:pt x="79185" y="100864"/>
                        </a:lnTo>
                        <a:cubicBezTo>
                          <a:pt x="75777" y="101296"/>
                          <a:pt x="73225" y="104199"/>
                          <a:pt x="73236" y="107634"/>
                        </a:cubicBezTo>
                        <a:cubicBezTo>
                          <a:pt x="73246" y="111069"/>
                          <a:pt x="75816" y="113957"/>
                          <a:pt x="79226" y="114368"/>
                        </a:cubicBezTo>
                        <a:lnTo>
                          <a:pt x="128148" y="120265"/>
                        </a:lnTo>
                        <a:cubicBezTo>
                          <a:pt x="175538" y="125975"/>
                          <a:pt x="222644" y="116732"/>
                          <a:pt x="264378" y="93532"/>
                        </a:cubicBezTo>
                        <a:lnTo>
                          <a:pt x="325512" y="59547"/>
                        </a:lnTo>
                        <a:cubicBezTo>
                          <a:pt x="330891" y="56745"/>
                          <a:pt x="337433" y="58224"/>
                          <a:pt x="341093" y="63077"/>
                        </a:cubicBezTo>
                        <a:cubicBezTo>
                          <a:pt x="345665" y="68848"/>
                          <a:pt x="343678" y="78103"/>
                          <a:pt x="337130" y="81474"/>
                        </a:cubicBezTo>
                        <a:lnTo>
                          <a:pt x="271536" y="117219"/>
                        </a:lnTo>
                        <a:cubicBezTo>
                          <a:pt x="263693" y="121341"/>
                          <a:pt x="270415" y="133513"/>
                          <a:pt x="278047" y="129168"/>
                        </a:cubicBezTo>
                        <a:lnTo>
                          <a:pt x="343642" y="93422"/>
                        </a:lnTo>
                        <a:cubicBezTo>
                          <a:pt x="350289" y="89801"/>
                          <a:pt x="355019" y="83475"/>
                          <a:pt x="356620" y="76069"/>
                        </a:cubicBezTo>
                        <a:cubicBezTo>
                          <a:pt x="358221" y="68656"/>
                          <a:pt x="356522" y="60933"/>
                          <a:pt x="351957" y="54882"/>
                        </a:cubicBezTo>
                        <a:close/>
                        <a:moveTo>
                          <a:pt x="195299" y="14836"/>
                        </a:moveTo>
                        <a:cubicBezTo>
                          <a:pt x="199897" y="12425"/>
                          <a:pt x="205467" y="13714"/>
                          <a:pt x="208546" y="17904"/>
                        </a:cubicBezTo>
                        <a:cubicBezTo>
                          <a:pt x="212329" y="22782"/>
                          <a:pt x="210611" y="30521"/>
                          <a:pt x="205112" y="33328"/>
                        </a:cubicBezTo>
                        <a:lnTo>
                          <a:pt x="175704" y="49272"/>
                        </a:lnTo>
                        <a:lnTo>
                          <a:pt x="129645" y="49272"/>
                        </a:lnTo>
                        <a:close/>
                        <a:moveTo>
                          <a:pt x="201488" y="50772"/>
                        </a:moveTo>
                        <a:lnTo>
                          <a:pt x="242743" y="28405"/>
                        </a:lnTo>
                        <a:cubicBezTo>
                          <a:pt x="247306" y="25932"/>
                          <a:pt x="252984" y="27478"/>
                          <a:pt x="255673" y="31924"/>
                        </a:cubicBezTo>
                        <a:cubicBezTo>
                          <a:pt x="258604" y="36527"/>
                          <a:pt x="256769" y="43174"/>
                          <a:pt x="251885" y="45608"/>
                        </a:cubicBezTo>
                        <a:lnTo>
                          <a:pt x="216101" y="64467"/>
                        </a:lnTo>
                        <a:cubicBezTo>
                          <a:pt x="213321" y="58128"/>
                          <a:pt x="208028" y="53138"/>
                          <a:pt x="201488" y="50772"/>
                        </a:cubicBezTo>
                        <a:close/>
                        <a:moveTo>
                          <a:pt x="257767" y="81638"/>
                        </a:moveTo>
                        <a:cubicBezTo>
                          <a:pt x="220344" y="102443"/>
                          <a:pt x="178320" y="111304"/>
                          <a:pt x="135862" y="107401"/>
                        </a:cubicBezTo>
                        <a:lnTo>
                          <a:pt x="196086" y="99773"/>
                        </a:lnTo>
                        <a:cubicBezTo>
                          <a:pt x="207259" y="98359"/>
                          <a:pt x="215994" y="89723"/>
                          <a:pt x="217855" y="78924"/>
                        </a:cubicBezTo>
                        <a:lnTo>
                          <a:pt x="293168" y="39231"/>
                        </a:lnTo>
                        <a:cubicBezTo>
                          <a:pt x="297523" y="36936"/>
                          <a:pt x="302969" y="38228"/>
                          <a:pt x="305835" y="42240"/>
                        </a:cubicBezTo>
                        <a:cubicBezTo>
                          <a:pt x="309306" y="46852"/>
                          <a:pt x="307694" y="54048"/>
                          <a:pt x="302580" y="56726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EA7EAE5C-6562-ED4D-573D-BCC8806ACA4B}"/>
                      </a:ext>
                    </a:extLst>
                  </p:cNvPr>
                  <p:cNvSpPr/>
                  <p:nvPr/>
                </p:nvSpPr>
                <p:spPr>
                  <a:xfrm>
                    <a:off x="4117240" y="4810005"/>
                    <a:ext cx="102423" cy="102425"/>
                  </a:xfrm>
                  <a:custGeom>
                    <a:avLst/>
                    <a:gdLst>
                      <a:gd name="connsiteX0" fmla="*/ 51212 w 102423"/>
                      <a:gd name="connsiteY0" fmla="*/ 102425 h 102425"/>
                      <a:gd name="connsiteX1" fmla="*/ 73182 w 102423"/>
                      <a:gd name="connsiteY1" fmla="*/ 97485 h 102425"/>
                      <a:gd name="connsiteX2" fmla="*/ 76405 w 102423"/>
                      <a:gd name="connsiteY2" fmla="*/ 88418 h 102425"/>
                      <a:gd name="connsiteX3" fmla="*/ 67338 w 102423"/>
                      <a:gd name="connsiteY3" fmla="*/ 85195 h 102425"/>
                      <a:gd name="connsiteX4" fmla="*/ 51212 w 102423"/>
                      <a:gd name="connsiteY4" fmla="*/ 88817 h 102425"/>
                      <a:gd name="connsiteX5" fmla="*/ 13607 w 102423"/>
                      <a:gd name="connsiteY5" fmla="*/ 51213 h 102425"/>
                      <a:gd name="connsiteX6" fmla="*/ 51212 w 102423"/>
                      <a:gd name="connsiteY6" fmla="*/ 13609 h 102425"/>
                      <a:gd name="connsiteX7" fmla="*/ 88816 w 102423"/>
                      <a:gd name="connsiteY7" fmla="*/ 51213 h 102425"/>
                      <a:gd name="connsiteX8" fmla="*/ 84161 w 102423"/>
                      <a:gd name="connsiteY8" fmla="*/ 69351 h 102425"/>
                      <a:gd name="connsiteX9" fmla="*/ 86831 w 102423"/>
                      <a:gd name="connsiteY9" fmla="*/ 78595 h 102425"/>
                      <a:gd name="connsiteX10" fmla="*/ 96075 w 102423"/>
                      <a:gd name="connsiteY10" fmla="*/ 75926 h 102425"/>
                      <a:gd name="connsiteX11" fmla="*/ 102424 w 102423"/>
                      <a:gd name="connsiteY11" fmla="*/ 51212 h 102425"/>
                      <a:gd name="connsiteX12" fmla="*/ 51212 w 102423"/>
                      <a:gd name="connsiteY12" fmla="*/ 0 h 102425"/>
                      <a:gd name="connsiteX13" fmla="*/ 0 w 102423"/>
                      <a:gd name="connsiteY13" fmla="*/ 51212 h 102425"/>
                      <a:gd name="connsiteX14" fmla="*/ 51212 w 102423"/>
                      <a:gd name="connsiteY14" fmla="*/ 102425 h 102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02423" h="102425">
                        <a:moveTo>
                          <a:pt x="51212" y="102425"/>
                        </a:moveTo>
                        <a:cubicBezTo>
                          <a:pt x="58896" y="102425"/>
                          <a:pt x="66289" y="100763"/>
                          <a:pt x="73182" y="97485"/>
                        </a:cubicBezTo>
                        <a:cubicBezTo>
                          <a:pt x="76576" y="95871"/>
                          <a:pt x="78019" y="91811"/>
                          <a:pt x="76405" y="88418"/>
                        </a:cubicBezTo>
                        <a:cubicBezTo>
                          <a:pt x="74791" y="85025"/>
                          <a:pt x="70734" y="83581"/>
                          <a:pt x="67338" y="85195"/>
                        </a:cubicBezTo>
                        <a:cubicBezTo>
                          <a:pt x="62285" y="87598"/>
                          <a:pt x="56859" y="88817"/>
                          <a:pt x="51212" y="88817"/>
                        </a:cubicBezTo>
                        <a:cubicBezTo>
                          <a:pt x="30477" y="88817"/>
                          <a:pt x="13607" y="71948"/>
                          <a:pt x="13607" y="51213"/>
                        </a:cubicBezTo>
                        <a:cubicBezTo>
                          <a:pt x="13607" y="30478"/>
                          <a:pt x="30477" y="13609"/>
                          <a:pt x="51212" y="13609"/>
                        </a:cubicBezTo>
                        <a:cubicBezTo>
                          <a:pt x="71947" y="13609"/>
                          <a:pt x="88816" y="30478"/>
                          <a:pt x="88816" y="51213"/>
                        </a:cubicBezTo>
                        <a:cubicBezTo>
                          <a:pt x="88816" y="57561"/>
                          <a:pt x="87206" y="63833"/>
                          <a:pt x="84161" y="69351"/>
                        </a:cubicBezTo>
                        <a:cubicBezTo>
                          <a:pt x="82346" y="72641"/>
                          <a:pt x="83540" y="76780"/>
                          <a:pt x="86831" y="78595"/>
                        </a:cubicBezTo>
                        <a:cubicBezTo>
                          <a:pt x="90122" y="80410"/>
                          <a:pt x="94260" y="79215"/>
                          <a:pt x="96075" y="75926"/>
                        </a:cubicBezTo>
                        <a:cubicBezTo>
                          <a:pt x="100228" y="68400"/>
                          <a:pt x="102424" y="59855"/>
                          <a:pt x="102424" y="51212"/>
                        </a:cubicBezTo>
                        <a:cubicBezTo>
                          <a:pt x="102424" y="22973"/>
                          <a:pt x="79450" y="0"/>
                          <a:pt x="51212" y="0"/>
                        </a:cubicBezTo>
                        <a:cubicBezTo>
                          <a:pt x="22974" y="0"/>
                          <a:pt x="0" y="22973"/>
                          <a:pt x="0" y="51212"/>
                        </a:cubicBezTo>
                        <a:cubicBezTo>
                          <a:pt x="0" y="79451"/>
                          <a:pt x="22974" y="102425"/>
                          <a:pt x="51212" y="102425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08911F51-8723-B8E8-F463-8D09109FEA50}"/>
                      </a:ext>
                    </a:extLst>
                  </p:cNvPr>
                  <p:cNvSpPr/>
                  <p:nvPr/>
                </p:nvSpPr>
                <p:spPr>
                  <a:xfrm>
                    <a:off x="4050702" y="4727561"/>
                    <a:ext cx="382196" cy="267317"/>
                  </a:xfrm>
                  <a:custGeom>
                    <a:avLst/>
                    <a:gdLst>
                      <a:gd name="connsiteX0" fmla="*/ 11506 w 382196"/>
                      <a:gd name="connsiteY0" fmla="*/ 153887 h 267317"/>
                      <a:gd name="connsiteX1" fmla="*/ 25608 w 382196"/>
                      <a:gd name="connsiteY1" fmla="*/ 156007 h 267317"/>
                      <a:gd name="connsiteX2" fmla="*/ 36797 w 382196"/>
                      <a:gd name="connsiteY2" fmla="*/ 183005 h 267317"/>
                      <a:gd name="connsiteX3" fmla="*/ 28319 w 382196"/>
                      <a:gd name="connsiteY3" fmla="*/ 194481 h 267317"/>
                      <a:gd name="connsiteX4" fmla="*/ 29635 w 382196"/>
                      <a:gd name="connsiteY4" fmla="*/ 212066 h 267317"/>
                      <a:gd name="connsiteX5" fmla="*/ 39343 w 382196"/>
                      <a:gd name="connsiteY5" fmla="*/ 221775 h 267317"/>
                      <a:gd name="connsiteX6" fmla="*/ 56929 w 382196"/>
                      <a:gd name="connsiteY6" fmla="*/ 223089 h 267317"/>
                      <a:gd name="connsiteX7" fmla="*/ 68404 w 382196"/>
                      <a:gd name="connsiteY7" fmla="*/ 214613 h 267317"/>
                      <a:gd name="connsiteX8" fmla="*/ 95402 w 382196"/>
                      <a:gd name="connsiteY8" fmla="*/ 225803 h 267317"/>
                      <a:gd name="connsiteX9" fmla="*/ 97523 w 382196"/>
                      <a:gd name="connsiteY9" fmla="*/ 239905 h 267317"/>
                      <a:gd name="connsiteX10" fmla="*/ 110886 w 382196"/>
                      <a:gd name="connsiteY10" fmla="*/ 251410 h 267317"/>
                      <a:gd name="connsiteX11" fmla="*/ 124615 w 382196"/>
                      <a:gd name="connsiteY11" fmla="*/ 251410 h 267317"/>
                      <a:gd name="connsiteX12" fmla="*/ 137979 w 382196"/>
                      <a:gd name="connsiteY12" fmla="*/ 239904 h 267317"/>
                      <a:gd name="connsiteX13" fmla="*/ 140099 w 382196"/>
                      <a:gd name="connsiteY13" fmla="*/ 225803 h 267317"/>
                      <a:gd name="connsiteX14" fmla="*/ 167097 w 382196"/>
                      <a:gd name="connsiteY14" fmla="*/ 214613 h 267317"/>
                      <a:gd name="connsiteX15" fmla="*/ 178573 w 382196"/>
                      <a:gd name="connsiteY15" fmla="*/ 223090 h 267317"/>
                      <a:gd name="connsiteX16" fmla="*/ 196158 w 382196"/>
                      <a:gd name="connsiteY16" fmla="*/ 221776 h 267317"/>
                      <a:gd name="connsiteX17" fmla="*/ 205866 w 382196"/>
                      <a:gd name="connsiteY17" fmla="*/ 212068 h 267317"/>
                      <a:gd name="connsiteX18" fmla="*/ 207181 w 382196"/>
                      <a:gd name="connsiteY18" fmla="*/ 194482 h 267317"/>
                      <a:gd name="connsiteX19" fmla="*/ 198705 w 382196"/>
                      <a:gd name="connsiteY19" fmla="*/ 183007 h 267317"/>
                      <a:gd name="connsiteX20" fmla="*/ 209894 w 382196"/>
                      <a:gd name="connsiteY20" fmla="*/ 156009 h 267317"/>
                      <a:gd name="connsiteX21" fmla="*/ 223995 w 382196"/>
                      <a:gd name="connsiteY21" fmla="*/ 153889 h 267317"/>
                      <a:gd name="connsiteX22" fmla="*/ 235501 w 382196"/>
                      <a:gd name="connsiteY22" fmla="*/ 140524 h 267317"/>
                      <a:gd name="connsiteX23" fmla="*/ 235501 w 382196"/>
                      <a:gd name="connsiteY23" fmla="*/ 140463 h 267317"/>
                      <a:gd name="connsiteX24" fmla="*/ 275878 w 382196"/>
                      <a:gd name="connsiteY24" fmla="*/ 140463 h 267317"/>
                      <a:gd name="connsiteX25" fmla="*/ 275878 w 382196"/>
                      <a:gd name="connsiteY25" fmla="*/ 227185 h 267317"/>
                      <a:gd name="connsiteX26" fmla="*/ 291746 w 382196"/>
                      <a:gd name="connsiteY26" fmla="*/ 243052 h 267317"/>
                      <a:gd name="connsiteX27" fmla="*/ 320813 w 382196"/>
                      <a:gd name="connsiteY27" fmla="*/ 243052 h 267317"/>
                      <a:gd name="connsiteX28" fmla="*/ 351124 w 382196"/>
                      <a:gd name="connsiteY28" fmla="*/ 267318 h 267317"/>
                      <a:gd name="connsiteX29" fmla="*/ 382194 w 382196"/>
                      <a:gd name="connsiteY29" fmla="*/ 236247 h 267317"/>
                      <a:gd name="connsiteX30" fmla="*/ 351124 w 382196"/>
                      <a:gd name="connsiteY30" fmla="*/ 205176 h 267317"/>
                      <a:gd name="connsiteX31" fmla="*/ 320812 w 382196"/>
                      <a:gd name="connsiteY31" fmla="*/ 229444 h 267317"/>
                      <a:gd name="connsiteX32" fmla="*/ 291745 w 382196"/>
                      <a:gd name="connsiteY32" fmla="*/ 229444 h 267317"/>
                      <a:gd name="connsiteX33" fmla="*/ 289486 w 382196"/>
                      <a:gd name="connsiteY33" fmla="*/ 227185 h 267317"/>
                      <a:gd name="connsiteX34" fmla="*/ 289486 w 382196"/>
                      <a:gd name="connsiteY34" fmla="*/ 140463 h 267317"/>
                      <a:gd name="connsiteX35" fmla="*/ 320812 w 382196"/>
                      <a:gd name="connsiteY35" fmla="*/ 140463 h 267317"/>
                      <a:gd name="connsiteX36" fmla="*/ 351124 w 382196"/>
                      <a:gd name="connsiteY36" fmla="*/ 164730 h 267317"/>
                      <a:gd name="connsiteX37" fmla="*/ 382194 w 382196"/>
                      <a:gd name="connsiteY37" fmla="*/ 133659 h 267317"/>
                      <a:gd name="connsiteX38" fmla="*/ 351124 w 382196"/>
                      <a:gd name="connsiteY38" fmla="*/ 102588 h 267317"/>
                      <a:gd name="connsiteX39" fmla="*/ 320812 w 382196"/>
                      <a:gd name="connsiteY39" fmla="*/ 126854 h 267317"/>
                      <a:gd name="connsiteX40" fmla="*/ 289488 w 382196"/>
                      <a:gd name="connsiteY40" fmla="*/ 126854 h 267317"/>
                      <a:gd name="connsiteX41" fmla="*/ 289488 w 382196"/>
                      <a:gd name="connsiteY41" fmla="*/ 40134 h 267317"/>
                      <a:gd name="connsiteX42" fmla="*/ 291747 w 382196"/>
                      <a:gd name="connsiteY42" fmla="*/ 37875 h 267317"/>
                      <a:gd name="connsiteX43" fmla="*/ 320814 w 382196"/>
                      <a:gd name="connsiteY43" fmla="*/ 37875 h 267317"/>
                      <a:gd name="connsiteX44" fmla="*/ 351125 w 382196"/>
                      <a:gd name="connsiteY44" fmla="*/ 62142 h 267317"/>
                      <a:gd name="connsiteX45" fmla="*/ 382196 w 382196"/>
                      <a:gd name="connsiteY45" fmla="*/ 31071 h 267317"/>
                      <a:gd name="connsiteX46" fmla="*/ 351124 w 382196"/>
                      <a:gd name="connsiteY46" fmla="*/ 0 h 267317"/>
                      <a:gd name="connsiteX47" fmla="*/ 320813 w 382196"/>
                      <a:gd name="connsiteY47" fmla="*/ 24267 h 267317"/>
                      <a:gd name="connsiteX48" fmla="*/ 291746 w 382196"/>
                      <a:gd name="connsiteY48" fmla="*/ 24267 h 267317"/>
                      <a:gd name="connsiteX49" fmla="*/ 275878 w 382196"/>
                      <a:gd name="connsiteY49" fmla="*/ 40133 h 267317"/>
                      <a:gd name="connsiteX50" fmla="*/ 275878 w 382196"/>
                      <a:gd name="connsiteY50" fmla="*/ 126853 h 267317"/>
                      <a:gd name="connsiteX51" fmla="*/ 235501 w 382196"/>
                      <a:gd name="connsiteY51" fmla="*/ 126853 h 267317"/>
                      <a:gd name="connsiteX52" fmla="*/ 235501 w 382196"/>
                      <a:gd name="connsiteY52" fmla="*/ 126794 h 267317"/>
                      <a:gd name="connsiteX53" fmla="*/ 223996 w 382196"/>
                      <a:gd name="connsiteY53" fmla="*/ 113430 h 267317"/>
                      <a:gd name="connsiteX54" fmla="*/ 209894 w 382196"/>
                      <a:gd name="connsiteY54" fmla="*/ 111310 h 267317"/>
                      <a:gd name="connsiteX55" fmla="*/ 198705 w 382196"/>
                      <a:gd name="connsiteY55" fmla="*/ 84312 h 267317"/>
                      <a:gd name="connsiteX56" fmla="*/ 207181 w 382196"/>
                      <a:gd name="connsiteY56" fmla="*/ 72837 h 267317"/>
                      <a:gd name="connsiteX57" fmla="*/ 205867 w 382196"/>
                      <a:gd name="connsiteY57" fmla="*/ 55251 h 267317"/>
                      <a:gd name="connsiteX58" fmla="*/ 196159 w 382196"/>
                      <a:gd name="connsiteY58" fmla="*/ 45542 h 267317"/>
                      <a:gd name="connsiteX59" fmla="*/ 178573 w 382196"/>
                      <a:gd name="connsiteY59" fmla="*/ 44227 h 267317"/>
                      <a:gd name="connsiteX60" fmla="*/ 167098 w 382196"/>
                      <a:gd name="connsiteY60" fmla="*/ 52704 h 267317"/>
                      <a:gd name="connsiteX61" fmla="*/ 140100 w 382196"/>
                      <a:gd name="connsiteY61" fmla="*/ 41515 h 267317"/>
                      <a:gd name="connsiteX62" fmla="*/ 137980 w 382196"/>
                      <a:gd name="connsiteY62" fmla="*/ 27413 h 267317"/>
                      <a:gd name="connsiteX63" fmla="*/ 124616 w 382196"/>
                      <a:gd name="connsiteY63" fmla="*/ 15907 h 267317"/>
                      <a:gd name="connsiteX64" fmla="*/ 110886 w 382196"/>
                      <a:gd name="connsiteY64" fmla="*/ 15907 h 267317"/>
                      <a:gd name="connsiteX65" fmla="*/ 97523 w 382196"/>
                      <a:gd name="connsiteY65" fmla="*/ 27413 h 267317"/>
                      <a:gd name="connsiteX66" fmla="*/ 95402 w 382196"/>
                      <a:gd name="connsiteY66" fmla="*/ 41515 h 267317"/>
                      <a:gd name="connsiteX67" fmla="*/ 68404 w 382196"/>
                      <a:gd name="connsiteY67" fmla="*/ 52704 h 267317"/>
                      <a:gd name="connsiteX68" fmla="*/ 56929 w 382196"/>
                      <a:gd name="connsiteY68" fmla="*/ 44227 h 267317"/>
                      <a:gd name="connsiteX69" fmla="*/ 39343 w 382196"/>
                      <a:gd name="connsiteY69" fmla="*/ 45542 h 267317"/>
                      <a:gd name="connsiteX70" fmla="*/ 29635 w 382196"/>
                      <a:gd name="connsiteY70" fmla="*/ 55249 h 267317"/>
                      <a:gd name="connsiteX71" fmla="*/ 28319 w 382196"/>
                      <a:gd name="connsiteY71" fmla="*/ 72835 h 267317"/>
                      <a:gd name="connsiteX72" fmla="*/ 36796 w 382196"/>
                      <a:gd name="connsiteY72" fmla="*/ 84310 h 267317"/>
                      <a:gd name="connsiteX73" fmla="*/ 25607 w 382196"/>
                      <a:gd name="connsiteY73" fmla="*/ 111308 h 267317"/>
                      <a:gd name="connsiteX74" fmla="*/ 11505 w 382196"/>
                      <a:gd name="connsiteY74" fmla="*/ 113428 h 267317"/>
                      <a:gd name="connsiteX75" fmla="*/ 0 w 382196"/>
                      <a:gd name="connsiteY75" fmla="*/ 126792 h 267317"/>
                      <a:gd name="connsiteX76" fmla="*/ 0 w 382196"/>
                      <a:gd name="connsiteY76" fmla="*/ 140521 h 267317"/>
                      <a:gd name="connsiteX77" fmla="*/ 11506 w 382196"/>
                      <a:gd name="connsiteY77" fmla="*/ 153887 h 267317"/>
                      <a:gd name="connsiteX78" fmla="*/ 351124 w 382196"/>
                      <a:gd name="connsiteY78" fmla="*/ 218782 h 267317"/>
                      <a:gd name="connsiteX79" fmla="*/ 368587 w 382196"/>
                      <a:gd name="connsiteY79" fmla="*/ 236245 h 267317"/>
                      <a:gd name="connsiteX80" fmla="*/ 351124 w 382196"/>
                      <a:gd name="connsiteY80" fmla="*/ 253708 h 267317"/>
                      <a:gd name="connsiteX81" fmla="*/ 333662 w 382196"/>
                      <a:gd name="connsiteY81" fmla="*/ 236245 h 267317"/>
                      <a:gd name="connsiteX82" fmla="*/ 351124 w 382196"/>
                      <a:gd name="connsiteY82" fmla="*/ 218782 h 267317"/>
                      <a:gd name="connsiteX83" fmla="*/ 351124 w 382196"/>
                      <a:gd name="connsiteY83" fmla="*/ 116195 h 267317"/>
                      <a:gd name="connsiteX84" fmla="*/ 368587 w 382196"/>
                      <a:gd name="connsiteY84" fmla="*/ 133658 h 267317"/>
                      <a:gd name="connsiteX85" fmla="*/ 351124 w 382196"/>
                      <a:gd name="connsiteY85" fmla="*/ 151120 h 267317"/>
                      <a:gd name="connsiteX86" fmla="*/ 333662 w 382196"/>
                      <a:gd name="connsiteY86" fmla="*/ 133658 h 267317"/>
                      <a:gd name="connsiteX87" fmla="*/ 351124 w 382196"/>
                      <a:gd name="connsiteY87" fmla="*/ 116195 h 267317"/>
                      <a:gd name="connsiteX88" fmla="*/ 351124 w 382196"/>
                      <a:gd name="connsiteY88" fmla="*/ 13607 h 267317"/>
                      <a:gd name="connsiteX89" fmla="*/ 368587 w 382196"/>
                      <a:gd name="connsiteY89" fmla="*/ 31070 h 267317"/>
                      <a:gd name="connsiteX90" fmla="*/ 351124 w 382196"/>
                      <a:gd name="connsiteY90" fmla="*/ 48533 h 267317"/>
                      <a:gd name="connsiteX91" fmla="*/ 333662 w 382196"/>
                      <a:gd name="connsiteY91" fmla="*/ 31070 h 267317"/>
                      <a:gd name="connsiteX92" fmla="*/ 351124 w 382196"/>
                      <a:gd name="connsiteY92" fmla="*/ 13607 h 267317"/>
                      <a:gd name="connsiteX93" fmla="*/ 13607 w 382196"/>
                      <a:gd name="connsiteY93" fmla="*/ 126873 h 267317"/>
                      <a:gd name="connsiteX94" fmla="*/ 32283 w 382196"/>
                      <a:gd name="connsiteY94" fmla="*/ 124066 h 267317"/>
                      <a:gd name="connsiteX95" fmla="*/ 37959 w 382196"/>
                      <a:gd name="connsiteY95" fmla="*/ 118592 h 267317"/>
                      <a:gd name="connsiteX96" fmla="*/ 50680 w 382196"/>
                      <a:gd name="connsiteY96" fmla="*/ 87894 h 267317"/>
                      <a:gd name="connsiteX97" fmla="*/ 50536 w 382196"/>
                      <a:gd name="connsiteY97" fmla="*/ 80010 h 267317"/>
                      <a:gd name="connsiteX98" fmla="*/ 39313 w 382196"/>
                      <a:gd name="connsiteY98" fmla="*/ 64815 h 267317"/>
                      <a:gd name="connsiteX99" fmla="*/ 48908 w 382196"/>
                      <a:gd name="connsiteY99" fmla="*/ 55221 h 267317"/>
                      <a:gd name="connsiteX100" fmla="*/ 64103 w 382196"/>
                      <a:gd name="connsiteY100" fmla="*/ 66445 h 267317"/>
                      <a:gd name="connsiteX101" fmla="*/ 71986 w 382196"/>
                      <a:gd name="connsiteY101" fmla="*/ 66589 h 267317"/>
                      <a:gd name="connsiteX102" fmla="*/ 102683 w 382196"/>
                      <a:gd name="connsiteY102" fmla="*/ 53867 h 267317"/>
                      <a:gd name="connsiteX103" fmla="*/ 108158 w 382196"/>
                      <a:gd name="connsiteY103" fmla="*/ 48191 h 267317"/>
                      <a:gd name="connsiteX104" fmla="*/ 110965 w 382196"/>
                      <a:gd name="connsiteY104" fmla="*/ 29515 h 267317"/>
                      <a:gd name="connsiteX105" fmla="*/ 124534 w 382196"/>
                      <a:gd name="connsiteY105" fmla="*/ 29515 h 267317"/>
                      <a:gd name="connsiteX106" fmla="*/ 127341 w 382196"/>
                      <a:gd name="connsiteY106" fmla="*/ 48191 h 267317"/>
                      <a:gd name="connsiteX107" fmla="*/ 132816 w 382196"/>
                      <a:gd name="connsiteY107" fmla="*/ 53867 h 267317"/>
                      <a:gd name="connsiteX108" fmla="*/ 163513 w 382196"/>
                      <a:gd name="connsiteY108" fmla="*/ 66589 h 267317"/>
                      <a:gd name="connsiteX109" fmla="*/ 171397 w 382196"/>
                      <a:gd name="connsiteY109" fmla="*/ 66445 h 267317"/>
                      <a:gd name="connsiteX110" fmla="*/ 186592 w 382196"/>
                      <a:gd name="connsiteY110" fmla="*/ 55221 h 267317"/>
                      <a:gd name="connsiteX111" fmla="*/ 196187 w 382196"/>
                      <a:gd name="connsiteY111" fmla="*/ 64815 h 267317"/>
                      <a:gd name="connsiteX112" fmla="*/ 184964 w 382196"/>
                      <a:gd name="connsiteY112" fmla="*/ 80011 h 267317"/>
                      <a:gd name="connsiteX113" fmla="*/ 184820 w 382196"/>
                      <a:gd name="connsiteY113" fmla="*/ 87895 h 267317"/>
                      <a:gd name="connsiteX114" fmla="*/ 197542 w 382196"/>
                      <a:gd name="connsiteY114" fmla="*/ 118593 h 267317"/>
                      <a:gd name="connsiteX115" fmla="*/ 203218 w 382196"/>
                      <a:gd name="connsiteY115" fmla="*/ 124067 h 267317"/>
                      <a:gd name="connsiteX116" fmla="*/ 221893 w 382196"/>
                      <a:gd name="connsiteY116" fmla="*/ 126875 h 267317"/>
                      <a:gd name="connsiteX117" fmla="*/ 221893 w 382196"/>
                      <a:gd name="connsiteY117" fmla="*/ 140444 h 267317"/>
                      <a:gd name="connsiteX118" fmla="*/ 203218 w 382196"/>
                      <a:gd name="connsiteY118" fmla="*/ 143251 h 267317"/>
                      <a:gd name="connsiteX119" fmla="*/ 197542 w 382196"/>
                      <a:gd name="connsiteY119" fmla="*/ 148725 h 267317"/>
                      <a:gd name="connsiteX120" fmla="*/ 184820 w 382196"/>
                      <a:gd name="connsiteY120" fmla="*/ 179424 h 267317"/>
                      <a:gd name="connsiteX121" fmla="*/ 184964 w 382196"/>
                      <a:gd name="connsiteY121" fmla="*/ 187307 h 267317"/>
                      <a:gd name="connsiteX122" fmla="*/ 196188 w 382196"/>
                      <a:gd name="connsiteY122" fmla="*/ 202502 h 267317"/>
                      <a:gd name="connsiteX123" fmla="*/ 186593 w 382196"/>
                      <a:gd name="connsiteY123" fmla="*/ 212097 h 267317"/>
                      <a:gd name="connsiteX124" fmla="*/ 171398 w 382196"/>
                      <a:gd name="connsiteY124" fmla="*/ 200872 h 267317"/>
                      <a:gd name="connsiteX125" fmla="*/ 163514 w 382196"/>
                      <a:gd name="connsiteY125" fmla="*/ 200729 h 267317"/>
                      <a:gd name="connsiteX126" fmla="*/ 132816 w 382196"/>
                      <a:gd name="connsiteY126" fmla="*/ 213451 h 267317"/>
                      <a:gd name="connsiteX127" fmla="*/ 127341 w 382196"/>
                      <a:gd name="connsiteY127" fmla="*/ 219127 h 267317"/>
                      <a:gd name="connsiteX128" fmla="*/ 124534 w 382196"/>
                      <a:gd name="connsiteY128" fmla="*/ 237803 h 267317"/>
                      <a:gd name="connsiteX129" fmla="*/ 110965 w 382196"/>
                      <a:gd name="connsiteY129" fmla="*/ 237803 h 267317"/>
                      <a:gd name="connsiteX130" fmla="*/ 108158 w 382196"/>
                      <a:gd name="connsiteY130" fmla="*/ 219127 h 267317"/>
                      <a:gd name="connsiteX131" fmla="*/ 102683 w 382196"/>
                      <a:gd name="connsiteY131" fmla="*/ 213451 h 267317"/>
                      <a:gd name="connsiteX132" fmla="*/ 71985 w 382196"/>
                      <a:gd name="connsiteY132" fmla="*/ 200729 h 267317"/>
                      <a:gd name="connsiteX133" fmla="*/ 64102 w 382196"/>
                      <a:gd name="connsiteY133" fmla="*/ 200872 h 267317"/>
                      <a:gd name="connsiteX134" fmla="*/ 48907 w 382196"/>
                      <a:gd name="connsiteY134" fmla="*/ 212097 h 267317"/>
                      <a:gd name="connsiteX135" fmla="*/ 39312 w 382196"/>
                      <a:gd name="connsiteY135" fmla="*/ 202502 h 267317"/>
                      <a:gd name="connsiteX136" fmla="*/ 50536 w 382196"/>
                      <a:gd name="connsiteY136" fmla="*/ 187307 h 267317"/>
                      <a:gd name="connsiteX137" fmla="*/ 50680 w 382196"/>
                      <a:gd name="connsiteY137" fmla="*/ 179424 h 267317"/>
                      <a:gd name="connsiteX138" fmla="*/ 37959 w 382196"/>
                      <a:gd name="connsiteY138" fmla="*/ 148726 h 267317"/>
                      <a:gd name="connsiteX139" fmla="*/ 32283 w 382196"/>
                      <a:gd name="connsiteY139" fmla="*/ 143252 h 267317"/>
                      <a:gd name="connsiteX140" fmla="*/ 13607 w 382196"/>
                      <a:gd name="connsiteY140" fmla="*/ 140445 h 267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</a:cxnLst>
                    <a:rect l="l" t="t" r="r" b="b"/>
                    <a:pathLst>
                      <a:path w="382196" h="267317">
                        <a:moveTo>
                          <a:pt x="11506" y="153887"/>
                        </a:moveTo>
                        <a:lnTo>
                          <a:pt x="25608" y="156007"/>
                        </a:lnTo>
                        <a:cubicBezTo>
                          <a:pt x="27910" y="165560"/>
                          <a:pt x="31659" y="174608"/>
                          <a:pt x="36797" y="183005"/>
                        </a:cubicBezTo>
                        <a:lnTo>
                          <a:pt x="28319" y="194481"/>
                        </a:lnTo>
                        <a:cubicBezTo>
                          <a:pt x="24314" y="199905"/>
                          <a:pt x="24867" y="207300"/>
                          <a:pt x="29635" y="212066"/>
                        </a:cubicBezTo>
                        <a:lnTo>
                          <a:pt x="39343" y="221775"/>
                        </a:lnTo>
                        <a:cubicBezTo>
                          <a:pt x="44110" y="226542"/>
                          <a:pt x="51506" y="227095"/>
                          <a:pt x="56929" y="223089"/>
                        </a:cubicBezTo>
                        <a:lnTo>
                          <a:pt x="68404" y="214613"/>
                        </a:lnTo>
                        <a:cubicBezTo>
                          <a:pt x="76801" y="219750"/>
                          <a:pt x="85848" y="223501"/>
                          <a:pt x="95402" y="225803"/>
                        </a:cubicBezTo>
                        <a:lnTo>
                          <a:pt x="97523" y="239905"/>
                        </a:lnTo>
                        <a:cubicBezTo>
                          <a:pt x="98525" y="246571"/>
                          <a:pt x="104146" y="251410"/>
                          <a:pt x="110886" y="251410"/>
                        </a:cubicBezTo>
                        <a:lnTo>
                          <a:pt x="124615" y="251410"/>
                        </a:lnTo>
                        <a:cubicBezTo>
                          <a:pt x="131357" y="251410"/>
                          <a:pt x="136978" y="246571"/>
                          <a:pt x="137979" y="239904"/>
                        </a:cubicBezTo>
                        <a:lnTo>
                          <a:pt x="140099" y="225803"/>
                        </a:lnTo>
                        <a:cubicBezTo>
                          <a:pt x="149653" y="223501"/>
                          <a:pt x="158700" y="219750"/>
                          <a:pt x="167097" y="214613"/>
                        </a:cubicBezTo>
                        <a:lnTo>
                          <a:pt x="178573" y="223090"/>
                        </a:lnTo>
                        <a:cubicBezTo>
                          <a:pt x="183996" y="227095"/>
                          <a:pt x="191392" y="226543"/>
                          <a:pt x="196158" y="221776"/>
                        </a:cubicBezTo>
                        <a:lnTo>
                          <a:pt x="205866" y="212068"/>
                        </a:lnTo>
                        <a:cubicBezTo>
                          <a:pt x="210634" y="207302"/>
                          <a:pt x="211187" y="199906"/>
                          <a:pt x="207181" y="194482"/>
                        </a:cubicBezTo>
                        <a:lnTo>
                          <a:pt x="198705" y="183007"/>
                        </a:lnTo>
                        <a:cubicBezTo>
                          <a:pt x="203842" y="174610"/>
                          <a:pt x="207592" y="165562"/>
                          <a:pt x="209894" y="156009"/>
                        </a:cubicBezTo>
                        <a:lnTo>
                          <a:pt x="223995" y="153889"/>
                        </a:lnTo>
                        <a:cubicBezTo>
                          <a:pt x="230661" y="152887"/>
                          <a:pt x="235501" y="147267"/>
                          <a:pt x="235501" y="140524"/>
                        </a:cubicBezTo>
                        <a:lnTo>
                          <a:pt x="235501" y="140463"/>
                        </a:lnTo>
                        <a:lnTo>
                          <a:pt x="275878" y="140463"/>
                        </a:lnTo>
                        <a:lnTo>
                          <a:pt x="275878" y="227185"/>
                        </a:lnTo>
                        <a:cubicBezTo>
                          <a:pt x="275878" y="235934"/>
                          <a:pt x="282997" y="243052"/>
                          <a:pt x="291746" y="243052"/>
                        </a:cubicBezTo>
                        <a:lnTo>
                          <a:pt x="320813" y="243052"/>
                        </a:lnTo>
                        <a:cubicBezTo>
                          <a:pt x="323925" y="256921"/>
                          <a:pt x="336329" y="267318"/>
                          <a:pt x="351124" y="267318"/>
                        </a:cubicBezTo>
                        <a:cubicBezTo>
                          <a:pt x="368256" y="267318"/>
                          <a:pt x="382194" y="253380"/>
                          <a:pt x="382194" y="236247"/>
                        </a:cubicBezTo>
                        <a:cubicBezTo>
                          <a:pt x="382194" y="219115"/>
                          <a:pt x="368257" y="205176"/>
                          <a:pt x="351124" y="205176"/>
                        </a:cubicBezTo>
                        <a:cubicBezTo>
                          <a:pt x="336328" y="205176"/>
                          <a:pt x="323924" y="215574"/>
                          <a:pt x="320812" y="229444"/>
                        </a:cubicBezTo>
                        <a:lnTo>
                          <a:pt x="291745" y="229444"/>
                        </a:lnTo>
                        <a:cubicBezTo>
                          <a:pt x="290499" y="229444"/>
                          <a:pt x="289486" y="228430"/>
                          <a:pt x="289486" y="227185"/>
                        </a:cubicBezTo>
                        <a:lnTo>
                          <a:pt x="289486" y="140463"/>
                        </a:lnTo>
                        <a:lnTo>
                          <a:pt x="320812" y="140463"/>
                        </a:lnTo>
                        <a:cubicBezTo>
                          <a:pt x="323924" y="154333"/>
                          <a:pt x="336328" y="164730"/>
                          <a:pt x="351124" y="164730"/>
                        </a:cubicBezTo>
                        <a:cubicBezTo>
                          <a:pt x="368256" y="164730"/>
                          <a:pt x="382194" y="150792"/>
                          <a:pt x="382194" y="133659"/>
                        </a:cubicBezTo>
                        <a:cubicBezTo>
                          <a:pt x="382194" y="116526"/>
                          <a:pt x="368257" y="102588"/>
                          <a:pt x="351124" y="102588"/>
                        </a:cubicBezTo>
                        <a:cubicBezTo>
                          <a:pt x="336329" y="102588"/>
                          <a:pt x="323925" y="112985"/>
                          <a:pt x="320812" y="126854"/>
                        </a:cubicBezTo>
                        <a:lnTo>
                          <a:pt x="289488" y="126854"/>
                        </a:lnTo>
                        <a:lnTo>
                          <a:pt x="289488" y="40134"/>
                        </a:lnTo>
                        <a:cubicBezTo>
                          <a:pt x="289488" y="38888"/>
                          <a:pt x="290501" y="37875"/>
                          <a:pt x="291747" y="37875"/>
                        </a:cubicBezTo>
                        <a:lnTo>
                          <a:pt x="320814" y="37875"/>
                        </a:lnTo>
                        <a:cubicBezTo>
                          <a:pt x="323926" y="51745"/>
                          <a:pt x="336330" y="62142"/>
                          <a:pt x="351125" y="62142"/>
                        </a:cubicBezTo>
                        <a:cubicBezTo>
                          <a:pt x="368257" y="62142"/>
                          <a:pt x="382196" y="48204"/>
                          <a:pt x="382196" y="31071"/>
                        </a:cubicBezTo>
                        <a:cubicBezTo>
                          <a:pt x="382196" y="13938"/>
                          <a:pt x="368257" y="0"/>
                          <a:pt x="351124" y="0"/>
                        </a:cubicBezTo>
                        <a:cubicBezTo>
                          <a:pt x="336330" y="0"/>
                          <a:pt x="323926" y="10397"/>
                          <a:pt x="320813" y="24267"/>
                        </a:cubicBezTo>
                        <a:lnTo>
                          <a:pt x="291746" y="24267"/>
                        </a:lnTo>
                        <a:cubicBezTo>
                          <a:pt x="282997" y="24267"/>
                          <a:pt x="275878" y="31384"/>
                          <a:pt x="275878" y="40133"/>
                        </a:cubicBezTo>
                        <a:lnTo>
                          <a:pt x="275878" y="126853"/>
                        </a:lnTo>
                        <a:lnTo>
                          <a:pt x="235501" y="126853"/>
                        </a:lnTo>
                        <a:lnTo>
                          <a:pt x="235501" y="126794"/>
                        </a:lnTo>
                        <a:cubicBezTo>
                          <a:pt x="235501" y="120053"/>
                          <a:pt x="230662" y="114432"/>
                          <a:pt x="223996" y="113430"/>
                        </a:cubicBezTo>
                        <a:lnTo>
                          <a:pt x="209894" y="111310"/>
                        </a:lnTo>
                        <a:cubicBezTo>
                          <a:pt x="207592" y="101756"/>
                          <a:pt x="203842" y="92709"/>
                          <a:pt x="198705" y="84312"/>
                        </a:cubicBezTo>
                        <a:lnTo>
                          <a:pt x="207181" y="72837"/>
                        </a:lnTo>
                        <a:cubicBezTo>
                          <a:pt x="211187" y="67413"/>
                          <a:pt x="210635" y="60017"/>
                          <a:pt x="205867" y="55251"/>
                        </a:cubicBezTo>
                        <a:lnTo>
                          <a:pt x="196159" y="45542"/>
                        </a:lnTo>
                        <a:cubicBezTo>
                          <a:pt x="191393" y="40775"/>
                          <a:pt x="183997" y="40223"/>
                          <a:pt x="178573" y="44227"/>
                        </a:cubicBezTo>
                        <a:lnTo>
                          <a:pt x="167098" y="52704"/>
                        </a:lnTo>
                        <a:cubicBezTo>
                          <a:pt x="158700" y="47567"/>
                          <a:pt x="149653" y="43816"/>
                          <a:pt x="140100" y="41515"/>
                        </a:cubicBezTo>
                        <a:lnTo>
                          <a:pt x="137980" y="27413"/>
                        </a:lnTo>
                        <a:cubicBezTo>
                          <a:pt x="136979" y="20747"/>
                          <a:pt x="131358" y="15907"/>
                          <a:pt x="124616" y="15907"/>
                        </a:cubicBezTo>
                        <a:lnTo>
                          <a:pt x="110886" y="15907"/>
                        </a:lnTo>
                        <a:cubicBezTo>
                          <a:pt x="104146" y="15907"/>
                          <a:pt x="98525" y="20746"/>
                          <a:pt x="97523" y="27413"/>
                        </a:cubicBezTo>
                        <a:lnTo>
                          <a:pt x="95402" y="41515"/>
                        </a:lnTo>
                        <a:cubicBezTo>
                          <a:pt x="85849" y="43817"/>
                          <a:pt x="76801" y="47567"/>
                          <a:pt x="68404" y="52704"/>
                        </a:cubicBezTo>
                        <a:lnTo>
                          <a:pt x="56929" y="44227"/>
                        </a:lnTo>
                        <a:cubicBezTo>
                          <a:pt x="51507" y="40222"/>
                          <a:pt x="44110" y="40774"/>
                          <a:pt x="39343" y="45542"/>
                        </a:cubicBezTo>
                        <a:lnTo>
                          <a:pt x="29635" y="55249"/>
                        </a:lnTo>
                        <a:cubicBezTo>
                          <a:pt x="24867" y="60016"/>
                          <a:pt x="24314" y="67412"/>
                          <a:pt x="28319" y="72835"/>
                        </a:cubicBezTo>
                        <a:lnTo>
                          <a:pt x="36796" y="84310"/>
                        </a:lnTo>
                        <a:cubicBezTo>
                          <a:pt x="31659" y="92707"/>
                          <a:pt x="27908" y="101755"/>
                          <a:pt x="25607" y="111308"/>
                        </a:cubicBezTo>
                        <a:lnTo>
                          <a:pt x="11505" y="113428"/>
                        </a:lnTo>
                        <a:cubicBezTo>
                          <a:pt x="4839" y="114430"/>
                          <a:pt x="0" y="120051"/>
                          <a:pt x="0" y="126792"/>
                        </a:cubicBezTo>
                        <a:lnTo>
                          <a:pt x="0" y="140521"/>
                        </a:lnTo>
                        <a:cubicBezTo>
                          <a:pt x="0" y="147265"/>
                          <a:pt x="4839" y="152885"/>
                          <a:pt x="11506" y="153887"/>
                        </a:cubicBezTo>
                        <a:close/>
                        <a:moveTo>
                          <a:pt x="351124" y="218782"/>
                        </a:moveTo>
                        <a:cubicBezTo>
                          <a:pt x="360753" y="218782"/>
                          <a:pt x="368587" y="226616"/>
                          <a:pt x="368587" y="236245"/>
                        </a:cubicBezTo>
                        <a:cubicBezTo>
                          <a:pt x="368587" y="245874"/>
                          <a:pt x="360753" y="253708"/>
                          <a:pt x="351124" y="253708"/>
                        </a:cubicBezTo>
                        <a:cubicBezTo>
                          <a:pt x="341495" y="253708"/>
                          <a:pt x="333662" y="245874"/>
                          <a:pt x="333662" y="236245"/>
                        </a:cubicBezTo>
                        <a:cubicBezTo>
                          <a:pt x="333662" y="226616"/>
                          <a:pt x="341495" y="218782"/>
                          <a:pt x="351124" y="218782"/>
                        </a:cubicBezTo>
                        <a:close/>
                        <a:moveTo>
                          <a:pt x="351124" y="116195"/>
                        </a:moveTo>
                        <a:cubicBezTo>
                          <a:pt x="360753" y="116195"/>
                          <a:pt x="368587" y="124029"/>
                          <a:pt x="368587" y="133658"/>
                        </a:cubicBezTo>
                        <a:cubicBezTo>
                          <a:pt x="368587" y="143287"/>
                          <a:pt x="360753" y="151120"/>
                          <a:pt x="351124" y="151120"/>
                        </a:cubicBezTo>
                        <a:cubicBezTo>
                          <a:pt x="341495" y="151120"/>
                          <a:pt x="333662" y="143287"/>
                          <a:pt x="333662" y="133658"/>
                        </a:cubicBezTo>
                        <a:cubicBezTo>
                          <a:pt x="333662" y="124029"/>
                          <a:pt x="341495" y="116195"/>
                          <a:pt x="351124" y="116195"/>
                        </a:cubicBezTo>
                        <a:close/>
                        <a:moveTo>
                          <a:pt x="351124" y="13607"/>
                        </a:moveTo>
                        <a:cubicBezTo>
                          <a:pt x="360753" y="13607"/>
                          <a:pt x="368587" y="21441"/>
                          <a:pt x="368587" y="31070"/>
                        </a:cubicBezTo>
                        <a:cubicBezTo>
                          <a:pt x="368587" y="40699"/>
                          <a:pt x="360753" y="48533"/>
                          <a:pt x="351124" y="48533"/>
                        </a:cubicBezTo>
                        <a:cubicBezTo>
                          <a:pt x="341495" y="48533"/>
                          <a:pt x="333662" y="40699"/>
                          <a:pt x="333662" y="31070"/>
                        </a:cubicBezTo>
                        <a:cubicBezTo>
                          <a:pt x="333662" y="21442"/>
                          <a:pt x="341495" y="13607"/>
                          <a:pt x="351124" y="13607"/>
                        </a:cubicBezTo>
                        <a:close/>
                        <a:moveTo>
                          <a:pt x="13607" y="126873"/>
                        </a:moveTo>
                        <a:lnTo>
                          <a:pt x="32283" y="124066"/>
                        </a:lnTo>
                        <a:cubicBezTo>
                          <a:pt x="35148" y="123636"/>
                          <a:pt x="37426" y="121438"/>
                          <a:pt x="37959" y="118592"/>
                        </a:cubicBezTo>
                        <a:cubicBezTo>
                          <a:pt x="40033" y="107534"/>
                          <a:pt x="44313" y="97206"/>
                          <a:pt x="50680" y="87894"/>
                        </a:cubicBezTo>
                        <a:cubicBezTo>
                          <a:pt x="52315" y="85503"/>
                          <a:pt x="52258" y="82340"/>
                          <a:pt x="50536" y="80010"/>
                        </a:cubicBezTo>
                        <a:lnTo>
                          <a:pt x="39313" y="64815"/>
                        </a:lnTo>
                        <a:lnTo>
                          <a:pt x="48908" y="55221"/>
                        </a:lnTo>
                        <a:lnTo>
                          <a:pt x="64103" y="66445"/>
                        </a:lnTo>
                        <a:cubicBezTo>
                          <a:pt x="66432" y="68166"/>
                          <a:pt x="69594" y="68224"/>
                          <a:pt x="71986" y="66589"/>
                        </a:cubicBezTo>
                        <a:cubicBezTo>
                          <a:pt x="81299" y="60222"/>
                          <a:pt x="91627" y="55942"/>
                          <a:pt x="102683" y="53867"/>
                        </a:cubicBezTo>
                        <a:cubicBezTo>
                          <a:pt x="105530" y="53334"/>
                          <a:pt x="107727" y="51056"/>
                          <a:pt x="108158" y="48191"/>
                        </a:cubicBezTo>
                        <a:lnTo>
                          <a:pt x="110965" y="29515"/>
                        </a:lnTo>
                        <a:lnTo>
                          <a:pt x="124534" y="29515"/>
                        </a:lnTo>
                        <a:lnTo>
                          <a:pt x="127341" y="48191"/>
                        </a:lnTo>
                        <a:cubicBezTo>
                          <a:pt x="127772" y="51056"/>
                          <a:pt x="129969" y="53334"/>
                          <a:pt x="132816" y="53867"/>
                        </a:cubicBezTo>
                        <a:cubicBezTo>
                          <a:pt x="143872" y="55941"/>
                          <a:pt x="154201" y="60222"/>
                          <a:pt x="163513" y="66589"/>
                        </a:cubicBezTo>
                        <a:cubicBezTo>
                          <a:pt x="165905" y="68224"/>
                          <a:pt x="169067" y="68166"/>
                          <a:pt x="171397" y="66445"/>
                        </a:cubicBezTo>
                        <a:lnTo>
                          <a:pt x="186592" y="55221"/>
                        </a:lnTo>
                        <a:lnTo>
                          <a:pt x="196187" y="64815"/>
                        </a:lnTo>
                        <a:lnTo>
                          <a:pt x="184964" y="80011"/>
                        </a:lnTo>
                        <a:cubicBezTo>
                          <a:pt x="183243" y="82340"/>
                          <a:pt x="183185" y="85503"/>
                          <a:pt x="184820" y="87895"/>
                        </a:cubicBezTo>
                        <a:cubicBezTo>
                          <a:pt x="191187" y="97207"/>
                          <a:pt x="195467" y="107535"/>
                          <a:pt x="197542" y="118593"/>
                        </a:cubicBezTo>
                        <a:cubicBezTo>
                          <a:pt x="198076" y="121440"/>
                          <a:pt x="200354" y="123636"/>
                          <a:pt x="203218" y="124067"/>
                        </a:cubicBezTo>
                        <a:lnTo>
                          <a:pt x="221893" y="126875"/>
                        </a:lnTo>
                        <a:lnTo>
                          <a:pt x="221893" y="140444"/>
                        </a:lnTo>
                        <a:lnTo>
                          <a:pt x="203218" y="143251"/>
                        </a:lnTo>
                        <a:cubicBezTo>
                          <a:pt x="200354" y="143681"/>
                          <a:pt x="198076" y="145879"/>
                          <a:pt x="197542" y="148725"/>
                        </a:cubicBezTo>
                        <a:cubicBezTo>
                          <a:pt x="195467" y="159784"/>
                          <a:pt x="191187" y="170112"/>
                          <a:pt x="184820" y="179424"/>
                        </a:cubicBezTo>
                        <a:cubicBezTo>
                          <a:pt x="183185" y="181815"/>
                          <a:pt x="183242" y="184978"/>
                          <a:pt x="184964" y="187307"/>
                        </a:cubicBezTo>
                        <a:lnTo>
                          <a:pt x="196188" y="202502"/>
                        </a:lnTo>
                        <a:lnTo>
                          <a:pt x="186593" y="212097"/>
                        </a:lnTo>
                        <a:lnTo>
                          <a:pt x="171398" y="200872"/>
                        </a:lnTo>
                        <a:cubicBezTo>
                          <a:pt x="169069" y="199152"/>
                          <a:pt x="165906" y="199094"/>
                          <a:pt x="163514" y="200729"/>
                        </a:cubicBezTo>
                        <a:cubicBezTo>
                          <a:pt x="154202" y="207097"/>
                          <a:pt x="143874" y="211377"/>
                          <a:pt x="132816" y="213451"/>
                        </a:cubicBezTo>
                        <a:cubicBezTo>
                          <a:pt x="129969" y="213986"/>
                          <a:pt x="127772" y="216264"/>
                          <a:pt x="127341" y="219127"/>
                        </a:cubicBezTo>
                        <a:lnTo>
                          <a:pt x="124534" y="237803"/>
                        </a:lnTo>
                        <a:lnTo>
                          <a:pt x="110965" y="237803"/>
                        </a:lnTo>
                        <a:lnTo>
                          <a:pt x="108158" y="219127"/>
                        </a:lnTo>
                        <a:cubicBezTo>
                          <a:pt x="107727" y="216264"/>
                          <a:pt x="105530" y="213986"/>
                          <a:pt x="102683" y="213451"/>
                        </a:cubicBezTo>
                        <a:cubicBezTo>
                          <a:pt x="91625" y="211377"/>
                          <a:pt x="81297" y="207097"/>
                          <a:pt x="71985" y="200729"/>
                        </a:cubicBezTo>
                        <a:cubicBezTo>
                          <a:pt x="69594" y="199095"/>
                          <a:pt x="66432" y="199152"/>
                          <a:pt x="64102" y="200872"/>
                        </a:cubicBezTo>
                        <a:lnTo>
                          <a:pt x="48907" y="212097"/>
                        </a:lnTo>
                        <a:lnTo>
                          <a:pt x="39312" y="202502"/>
                        </a:lnTo>
                        <a:lnTo>
                          <a:pt x="50536" y="187307"/>
                        </a:lnTo>
                        <a:cubicBezTo>
                          <a:pt x="52257" y="184978"/>
                          <a:pt x="52315" y="181814"/>
                          <a:pt x="50680" y="179424"/>
                        </a:cubicBezTo>
                        <a:cubicBezTo>
                          <a:pt x="44313" y="170112"/>
                          <a:pt x="40033" y="159784"/>
                          <a:pt x="37959" y="148726"/>
                        </a:cubicBezTo>
                        <a:cubicBezTo>
                          <a:pt x="37425" y="145880"/>
                          <a:pt x="35148" y="143682"/>
                          <a:pt x="32283" y="143252"/>
                        </a:cubicBezTo>
                        <a:lnTo>
                          <a:pt x="13607" y="140445"/>
                        </a:ln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0856182A-C537-A6CF-5CD7-C0E1CE4B6A74}"/>
                  </a:ext>
                </a:extLst>
              </p:cNvPr>
              <p:cNvSpPr txBox="1"/>
              <p:nvPr/>
            </p:nvSpPr>
            <p:spPr>
              <a:xfrm>
                <a:off x="3831430" y="5481643"/>
                <a:ext cx="82073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0070C0"/>
                        </a:gs>
                        <a:gs pos="75254">
                          <a:schemeClr val="accent3">
                            <a:lumMod val="60000"/>
                            <a:lumOff val="40000"/>
                          </a:schemeClr>
                        </a:gs>
                        <a:gs pos="51000">
                          <a:schemeClr val="accent3"/>
                        </a:gs>
                        <a:gs pos="25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zh-CN" altLang="en-US" dirty="0">
                    <a:gradFill flip="none" rotWithShape="1">
                      <a:gsLst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  <a:gs pos="75254">
                          <a:schemeClr val="accent3">
                            <a:lumMod val="60000"/>
                            <a:lumOff val="40000"/>
                          </a:schemeClr>
                        </a:gs>
                        <a:gs pos="51000">
                          <a:schemeClr val="accent3"/>
                        </a:gs>
                        <a:gs pos="25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输入内容</a:t>
                </a: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E79B68DC-ADB6-0E11-02B2-B3DBBCECEE0D}"/>
                </a:ext>
              </a:extLst>
            </p:cNvPr>
            <p:cNvGrpSpPr/>
            <p:nvPr/>
          </p:nvGrpSpPr>
          <p:grpSpPr>
            <a:xfrm>
              <a:off x="5059361" y="4502146"/>
              <a:ext cx="914400" cy="1225718"/>
              <a:chOff x="5059361" y="4502146"/>
              <a:chExt cx="914400" cy="1225718"/>
            </a:xfrm>
          </p:grpSpPr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90080F75-6CE7-F926-5FA5-8D0D7BE4EE9E}"/>
                  </a:ext>
                </a:extLst>
              </p:cNvPr>
              <p:cNvGrpSpPr/>
              <p:nvPr/>
            </p:nvGrpSpPr>
            <p:grpSpPr>
              <a:xfrm>
                <a:off x="5059361" y="4502146"/>
                <a:ext cx="914400" cy="914400"/>
                <a:chOff x="5059361" y="4502146"/>
                <a:chExt cx="914400" cy="914400"/>
              </a:xfrm>
            </p:grpSpPr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5480651A-6402-DB3A-C04B-1D56E4715A8A}"/>
                    </a:ext>
                  </a:extLst>
                </p:cNvPr>
                <p:cNvSpPr/>
                <p:nvPr/>
              </p:nvSpPr>
              <p:spPr>
                <a:xfrm>
                  <a:off x="5059361" y="4502146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93000">
                      <a:srgbClr val="EBECF0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ln w="3175">
                  <a:solidFill>
                    <a:srgbClr val="D4D4D8">
                      <a:alpha val="40000"/>
                    </a:srgbClr>
                  </a:solidFill>
                </a:ln>
                <a:effectLst>
                  <a:innerShdw blurRad="127000" dist="63500" dir="13500000">
                    <a:srgbClr val="BDC0CE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0" name="图形 32">
                  <a:extLst>
                    <a:ext uri="{FF2B5EF4-FFF2-40B4-BE49-F238E27FC236}">
                      <a16:creationId xmlns:a16="http://schemas.microsoft.com/office/drawing/2014/main" id="{33A255FB-6888-E207-A083-1EAC08DC006A}"/>
                    </a:ext>
                  </a:extLst>
                </p:cNvPr>
                <p:cNvGrpSpPr/>
                <p:nvPr/>
              </p:nvGrpSpPr>
              <p:grpSpPr>
                <a:xfrm>
                  <a:off x="5284776" y="4823050"/>
                  <a:ext cx="463569" cy="272590"/>
                  <a:chOff x="5284776" y="4823050"/>
                  <a:chExt cx="463569" cy="272590"/>
                </a:xfrm>
                <a:gradFill>
                  <a:gsLst>
                    <a:gs pos="0">
                      <a:schemeClr val="accent4"/>
                    </a:gs>
                    <a:gs pos="75000">
                      <a:schemeClr val="accent3">
                        <a:lumMod val="20000"/>
                        <a:lumOff val="80000"/>
                      </a:schemeClr>
                    </a:gs>
                    <a:gs pos="50425">
                      <a:schemeClr val="accent3"/>
                    </a:gs>
                    <a:gs pos="25000">
                      <a:schemeClr val="accent2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</p:grpSpPr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2C5A8C88-5EFB-BD45-831A-984474F07321}"/>
                      </a:ext>
                    </a:extLst>
                  </p:cNvPr>
                  <p:cNvSpPr/>
                  <p:nvPr/>
                </p:nvSpPr>
                <p:spPr>
                  <a:xfrm>
                    <a:off x="5284776" y="4823050"/>
                    <a:ext cx="463569" cy="272590"/>
                  </a:xfrm>
                  <a:custGeom>
                    <a:avLst/>
                    <a:gdLst>
                      <a:gd name="connsiteX0" fmla="*/ 448055 w 463569"/>
                      <a:gd name="connsiteY0" fmla="*/ 12832 h 272590"/>
                      <a:gd name="connsiteX1" fmla="*/ 404272 w 463569"/>
                      <a:gd name="connsiteY1" fmla="*/ 12832 h 272590"/>
                      <a:gd name="connsiteX2" fmla="*/ 388757 w 463569"/>
                      <a:gd name="connsiteY2" fmla="*/ 28347 h 272590"/>
                      <a:gd name="connsiteX3" fmla="*/ 388757 w 463569"/>
                      <a:gd name="connsiteY3" fmla="*/ 35240 h 272590"/>
                      <a:gd name="connsiteX4" fmla="*/ 365845 w 463569"/>
                      <a:gd name="connsiteY4" fmla="*/ 35240 h 272590"/>
                      <a:gd name="connsiteX5" fmla="*/ 344989 w 463569"/>
                      <a:gd name="connsiteY5" fmla="*/ 28886 h 272590"/>
                      <a:gd name="connsiteX6" fmla="*/ 321837 w 463569"/>
                      <a:gd name="connsiteY6" fmla="*/ 13333 h 272590"/>
                      <a:gd name="connsiteX7" fmla="*/ 231787 w 463569"/>
                      <a:gd name="connsiteY7" fmla="*/ 14938 h 272590"/>
                      <a:gd name="connsiteX8" fmla="*/ 148567 w 463569"/>
                      <a:gd name="connsiteY8" fmla="*/ 9227 h 272590"/>
                      <a:gd name="connsiteX9" fmla="*/ 145770 w 463569"/>
                      <a:gd name="connsiteY9" fmla="*/ 18434 h 272590"/>
                      <a:gd name="connsiteX10" fmla="*/ 154977 w 463569"/>
                      <a:gd name="connsiteY10" fmla="*/ 21231 h 272590"/>
                      <a:gd name="connsiteX11" fmla="*/ 220183 w 463569"/>
                      <a:gd name="connsiteY11" fmla="*/ 23514 h 272590"/>
                      <a:gd name="connsiteX12" fmla="*/ 159001 w 463569"/>
                      <a:gd name="connsiteY12" fmla="*/ 68834 h 272590"/>
                      <a:gd name="connsiteX13" fmla="*/ 151216 w 463569"/>
                      <a:gd name="connsiteY13" fmla="*/ 84079 h 272590"/>
                      <a:gd name="connsiteX14" fmla="*/ 158661 w 463569"/>
                      <a:gd name="connsiteY14" fmla="*/ 99491 h 272590"/>
                      <a:gd name="connsiteX15" fmla="*/ 208206 w 463569"/>
                      <a:gd name="connsiteY15" fmla="*/ 103924 h 272590"/>
                      <a:gd name="connsiteX16" fmla="*/ 253395 w 463569"/>
                      <a:gd name="connsiteY16" fmla="*/ 80330 h 272590"/>
                      <a:gd name="connsiteX17" fmla="*/ 266745 w 463569"/>
                      <a:gd name="connsiteY17" fmla="*/ 103192 h 272590"/>
                      <a:gd name="connsiteX18" fmla="*/ 284686 w 463569"/>
                      <a:gd name="connsiteY18" fmla="*/ 119846 h 272590"/>
                      <a:gd name="connsiteX19" fmla="*/ 349307 w 463569"/>
                      <a:gd name="connsiteY19" fmla="*/ 164195 h 272590"/>
                      <a:gd name="connsiteX20" fmla="*/ 352050 w 463569"/>
                      <a:gd name="connsiteY20" fmla="*/ 178906 h 272590"/>
                      <a:gd name="connsiteX21" fmla="*/ 337339 w 463569"/>
                      <a:gd name="connsiteY21" fmla="*/ 181649 h 272590"/>
                      <a:gd name="connsiteX22" fmla="*/ 252703 w 463569"/>
                      <a:gd name="connsiteY22" fmla="*/ 123617 h 272590"/>
                      <a:gd name="connsiteX23" fmla="*/ 243244 w 463569"/>
                      <a:gd name="connsiteY23" fmla="*/ 125381 h 272590"/>
                      <a:gd name="connsiteX24" fmla="*/ 245008 w 463569"/>
                      <a:gd name="connsiteY24" fmla="*/ 134840 h 272590"/>
                      <a:gd name="connsiteX25" fmla="*/ 328492 w 463569"/>
                      <a:gd name="connsiteY25" fmla="*/ 192083 h 272590"/>
                      <a:gd name="connsiteX26" fmla="*/ 331237 w 463569"/>
                      <a:gd name="connsiteY26" fmla="*/ 206796 h 272590"/>
                      <a:gd name="connsiteX27" fmla="*/ 316526 w 463569"/>
                      <a:gd name="connsiteY27" fmla="*/ 209539 h 272590"/>
                      <a:gd name="connsiteX28" fmla="*/ 233040 w 463569"/>
                      <a:gd name="connsiteY28" fmla="*/ 152294 h 272590"/>
                      <a:gd name="connsiteX29" fmla="*/ 223581 w 463569"/>
                      <a:gd name="connsiteY29" fmla="*/ 154058 h 272590"/>
                      <a:gd name="connsiteX30" fmla="*/ 225345 w 463569"/>
                      <a:gd name="connsiteY30" fmla="*/ 163517 h 272590"/>
                      <a:gd name="connsiteX31" fmla="*/ 300080 w 463569"/>
                      <a:gd name="connsiteY31" fmla="*/ 214761 h 272590"/>
                      <a:gd name="connsiteX32" fmla="*/ 302824 w 463569"/>
                      <a:gd name="connsiteY32" fmla="*/ 229473 h 272590"/>
                      <a:gd name="connsiteX33" fmla="*/ 288113 w 463569"/>
                      <a:gd name="connsiteY33" fmla="*/ 232216 h 272590"/>
                      <a:gd name="connsiteX34" fmla="*/ 212509 w 463569"/>
                      <a:gd name="connsiteY34" fmla="*/ 180474 h 272590"/>
                      <a:gd name="connsiteX35" fmla="*/ 202062 w 463569"/>
                      <a:gd name="connsiteY35" fmla="*/ 161861 h 272590"/>
                      <a:gd name="connsiteX36" fmla="*/ 172844 w 463569"/>
                      <a:gd name="connsiteY36" fmla="*/ 163280 h 272590"/>
                      <a:gd name="connsiteX37" fmla="*/ 165011 w 463569"/>
                      <a:gd name="connsiteY37" fmla="*/ 154412 h 272590"/>
                      <a:gd name="connsiteX38" fmla="*/ 131382 w 463569"/>
                      <a:gd name="connsiteY38" fmla="*/ 160683 h 272590"/>
                      <a:gd name="connsiteX39" fmla="*/ 121051 w 463569"/>
                      <a:gd name="connsiteY39" fmla="*/ 175750 h 272590"/>
                      <a:gd name="connsiteX40" fmla="*/ 117560 w 463569"/>
                      <a:gd name="connsiteY40" fmla="*/ 183332 h 272590"/>
                      <a:gd name="connsiteX41" fmla="*/ 90691 w 463569"/>
                      <a:gd name="connsiteY41" fmla="*/ 177319 h 272590"/>
                      <a:gd name="connsiteX42" fmla="*/ 74813 w 463569"/>
                      <a:gd name="connsiteY42" fmla="*/ 177319 h 272590"/>
                      <a:gd name="connsiteX43" fmla="*/ 74813 w 463569"/>
                      <a:gd name="connsiteY43" fmla="*/ 48847 h 272590"/>
                      <a:gd name="connsiteX44" fmla="*/ 97725 w 463569"/>
                      <a:gd name="connsiteY44" fmla="*/ 48847 h 272590"/>
                      <a:gd name="connsiteX45" fmla="*/ 126168 w 463569"/>
                      <a:gd name="connsiteY45" fmla="*/ 40181 h 272590"/>
                      <a:gd name="connsiteX46" fmla="*/ 132750 w 463569"/>
                      <a:gd name="connsiteY46" fmla="*/ 35759 h 272590"/>
                      <a:gd name="connsiteX47" fmla="*/ 134604 w 463569"/>
                      <a:gd name="connsiteY47" fmla="*/ 26317 h 272590"/>
                      <a:gd name="connsiteX48" fmla="*/ 125162 w 463569"/>
                      <a:gd name="connsiteY48" fmla="*/ 24463 h 272590"/>
                      <a:gd name="connsiteX49" fmla="*/ 118580 w 463569"/>
                      <a:gd name="connsiteY49" fmla="*/ 28885 h 272590"/>
                      <a:gd name="connsiteX50" fmla="*/ 97725 w 463569"/>
                      <a:gd name="connsiteY50" fmla="*/ 35239 h 272590"/>
                      <a:gd name="connsiteX51" fmla="*/ 74813 w 463569"/>
                      <a:gd name="connsiteY51" fmla="*/ 35239 h 272590"/>
                      <a:gd name="connsiteX52" fmla="*/ 74813 w 463569"/>
                      <a:gd name="connsiteY52" fmla="*/ 28346 h 272590"/>
                      <a:gd name="connsiteX53" fmla="*/ 59298 w 463569"/>
                      <a:gd name="connsiteY53" fmla="*/ 12831 h 272590"/>
                      <a:gd name="connsiteX54" fmla="*/ 15515 w 463569"/>
                      <a:gd name="connsiteY54" fmla="*/ 12831 h 272590"/>
                      <a:gd name="connsiteX55" fmla="*/ 0 w 463569"/>
                      <a:gd name="connsiteY55" fmla="*/ 28347 h 272590"/>
                      <a:gd name="connsiteX56" fmla="*/ 0 w 463569"/>
                      <a:gd name="connsiteY56" fmla="*/ 114511 h 272590"/>
                      <a:gd name="connsiteX57" fmla="*/ 6804 w 463569"/>
                      <a:gd name="connsiteY57" fmla="*/ 121316 h 272590"/>
                      <a:gd name="connsiteX58" fmla="*/ 13608 w 463569"/>
                      <a:gd name="connsiteY58" fmla="*/ 114511 h 272590"/>
                      <a:gd name="connsiteX59" fmla="*/ 13608 w 463569"/>
                      <a:gd name="connsiteY59" fmla="*/ 28347 h 272590"/>
                      <a:gd name="connsiteX60" fmla="*/ 15516 w 463569"/>
                      <a:gd name="connsiteY60" fmla="*/ 26439 h 272590"/>
                      <a:gd name="connsiteX61" fmla="*/ 59299 w 463569"/>
                      <a:gd name="connsiteY61" fmla="*/ 26439 h 272590"/>
                      <a:gd name="connsiteX62" fmla="*/ 61207 w 463569"/>
                      <a:gd name="connsiteY62" fmla="*/ 28347 h 272590"/>
                      <a:gd name="connsiteX63" fmla="*/ 61207 w 463569"/>
                      <a:gd name="connsiteY63" fmla="*/ 198622 h 272590"/>
                      <a:gd name="connsiteX64" fmla="*/ 59299 w 463569"/>
                      <a:gd name="connsiteY64" fmla="*/ 200530 h 272590"/>
                      <a:gd name="connsiteX65" fmla="*/ 15515 w 463569"/>
                      <a:gd name="connsiteY65" fmla="*/ 200530 h 272590"/>
                      <a:gd name="connsiteX66" fmla="*/ 13607 w 463569"/>
                      <a:gd name="connsiteY66" fmla="*/ 198622 h 272590"/>
                      <a:gd name="connsiteX67" fmla="*/ 13607 w 463569"/>
                      <a:gd name="connsiteY67" fmla="*/ 141726 h 272590"/>
                      <a:gd name="connsiteX68" fmla="*/ 6803 w 463569"/>
                      <a:gd name="connsiteY68" fmla="*/ 134922 h 272590"/>
                      <a:gd name="connsiteX69" fmla="*/ 0 w 463569"/>
                      <a:gd name="connsiteY69" fmla="*/ 141726 h 272590"/>
                      <a:gd name="connsiteX70" fmla="*/ 0 w 463569"/>
                      <a:gd name="connsiteY70" fmla="*/ 198622 h 272590"/>
                      <a:gd name="connsiteX71" fmla="*/ 15515 w 463569"/>
                      <a:gd name="connsiteY71" fmla="*/ 214137 h 272590"/>
                      <a:gd name="connsiteX72" fmla="*/ 59298 w 463569"/>
                      <a:gd name="connsiteY72" fmla="*/ 214137 h 272590"/>
                      <a:gd name="connsiteX73" fmla="*/ 74813 w 463569"/>
                      <a:gd name="connsiteY73" fmla="*/ 198622 h 272590"/>
                      <a:gd name="connsiteX74" fmla="*/ 74813 w 463569"/>
                      <a:gd name="connsiteY74" fmla="*/ 190923 h 272590"/>
                      <a:gd name="connsiteX75" fmla="*/ 90691 w 463569"/>
                      <a:gd name="connsiteY75" fmla="*/ 190923 h 272590"/>
                      <a:gd name="connsiteX76" fmla="*/ 116519 w 463569"/>
                      <a:gd name="connsiteY76" fmla="*/ 198198 h 272590"/>
                      <a:gd name="connsiteX77" fmla="*/ 119182 w 463569"/>
                      <a:gd name="connsiteY77" fmla="*/ 199827 h 272590"/>
                      <a:gd name="connsiteX78" fmla="*/ 127321 w 463569"/>
                      <a:gd name="connsiteY78" fmla="*/ 209375 h 272590"/>
                      <a:gd name="connsiteX79" fmla="*/ 145831 w 463569"/>
                      <a:gd name="connsiteY79" fmla="*/ 213105 h 272590"/>
                      <a:gd name="connsiteX80" fmla="*/ 155999 w 463569"/>
                      <a:gd name="connsiteY80" fmla="*/ 229038 h 272590"/>
                      <a:gd name="connsiteX81" fmla="*/ 174508 w 463569"/>
                      <a:gd name="connsiteY81" fmla="*/ 232768 h 272590"/>
                      <a:gd name="connsiteX82" fmla="*/ 184676 w 463569"/>
                      <a:gd name="connsiteY82" fmla="*/ 248701 h 272590"/>
                      <a:gd name="connsiteX83" fmla="*/ 203196 w 463569"/>
                      <a:gd name="connsiteY83" fmla="*/ 252429 h 272590"/>
                      <a:gd name="connsiteX84" fmla="*/ 213352 w 463569"/>
                      <a:gd name="connsiteY84" fmla="*/ 268364 h 272590"/>
                      <a:gd name="connsiteX85" fmla="*/ 246703 w 463569"/>
                      <a:gd name="connsiteY85" fmla="*/ 262477 h 272590"/>
                      <a:gd name="connsiteX86" fmla="*/ 249626 w 463569"/>
                      <a:gd name="connsiteY86" fmla="*/ 264482 h 272590"/>
                      <a:gd name="connsiteX87" fmla="*/ 283255 w 463569"/>
                      <a:gd name="connsiteY87" fmla="*/ 258211 h 272590"/>
                      <a:gd name="connsiteX88" fmla="*/ 287399 w 463569"/>
                      <a:gd name="connsiteY88" fmla="*/ 246719 h 272590"/>
                      <a:gd name="connsiteX89" fmla="*/ 314046 w 463569"/>
                      <a:gd name="connsiteY89" fmla="*/ 237165 h 272590"/>
                      <a:gd name="connsiteX90" fmla="*/ 318249 w 463569"/>
                      <a:gd name="connsiteY90" fmla="*/ 224617 h 272590"/>
                      <a:gd name="connsiteX91" fmla="*/ 342460 w 463569"/>
                      <a:gd name="connsiteY91" fmla="*/ 214487 h 272590"/>
                      <a:gd name="connsiteX92" fmla="*/ 346584 w 463569"/>
                      <a:gd name="connsiteY92" fmla="*/ 198482 h 272590"/>
                      <a:gd name="connsiteX93" fmla="*/ 372878 w 463569"/>
                      <a:gd name="connsiteY93" fmla="*/ 190921 h 272590"/>
                      <a:gd name="connsiteX94" fmla="*/ 388756 w 463569"/>
                      <a:gd name="connsiteY94" fmla="*/ 190921 h 272590"/>
                      <a:gd name="connsiteX95" fmla="*/ 388756 w 463569"/>
                      <a:gd name="connsiteY95" fmla="*/ 198620 h 272590"/>
                      <a:gd name="connsiteX96" fmla="*/ 404271 w 463569"/>
                      <a:gd name="connsiteY96" fmla="*/ 214135 h 272590"/>
                      <a:gd name="connsiteX97" fmla="*/ 448054 w 463569"/>
                      <a:gd name="connsiteY97" fmla="*/ 214135 h 272590"/>
                      <a:gd name="connsiteX98" fmla="*/ 463569 w 463569"/>
                      <a:gd name="connsiteY98" fmla="*/ 198620 h 272590"/>
                      <a:gd name="connsiteX99" fmla="*/ 463569 w 463569"/>
                      <a:gd name="connsiteY99" fmla="*/ 28347 h 272590"/>
                      <a:gd name="connsiteX100" fmla="*/ 448055 w 463569"/>
                      <a:gd name="connsiteY100" fmla="*/ 12832 h 272590"/>
                      <a:gd name="connsiteX101" fmla="*/ 149728 w 463569"/>
                      <a:gd name="connsiteY101" fmla="*/ 195409 h 272590"/>
                      <a:gd name="connsiteX102" fmla="*/ 135017 w 463569"/>
                      <a:gd name="connsiteY102" fmla="*/ 198152 h 272590"/>
                      <a:gd name="connsiteX103" fmla="*/ 132273 w 463569"/>
                      <a:gd name="connsiteY103" fmla="*/ 183441 h 272590"/>
                      <a:gd name="connsiteX104" fmla="*/ 142605 w 463569"/>
                      <a:gd name="connsiteY104" fmla="*/ 168374 h 272590"/>
                      <a:gd name="connsiteX105" fmla="*/ 157316 w 463569"/>
                      <a:gd name="connsiteY105" fmla="*/ 165632 h 272590"/>
                      <a:gd name="connsiteX106" fmla="*/ 160058 w 463569"/>
                      <a:gd name="connsiteY106" fmla="*/ 180342 h 272590"/>
                      <a:gd name="connsiteX107" fmla="*/ 178405 w 463569"/>
                      <a:gd name="connsiteY107" fmla="*/ 215073 h 272590"/>
                      <a:gd name="connsiteX108" fmla="*/ 163694 w 463569"/>
                      <a:gd name="connsiteY108" fmla="*/ 217815 h 272590"/>
                      <a:gd name="connsiteX109" fmla="*/ 160951 w 463569"/>
                      <a:gd name="connsiteY109" fmla="*/ 203104 h 272590"/>
                      <a:gd name="connsiteX110" fmla="*/ 179657 w 463569"/>
                      <a:gd name="connsiteY110" fmla="*/ 175823 h 272590"/>
                      <a:gd name="connsiteX111" fmla="*/ 194368 w 463569"/>
                      <a:gd name="connsiteY111" fmla="*/ 173080 h 272590"/>
                      <a:gd name="connsiteX112" fmla="*/ 197111 w 463569"/>
                      <a:gd name="connsiteY112" fmla="*/ 187791 h 272590"/>
                      <a:gd name="connsiteX113" fmla="*/ 207082 w 463569"/>
                      <a:gd name="connsiteY113" fmla="*/ 234735 h 272590"/>
                      <a:gd name="connsiteX114" fmla="*/ 192371 w 463569"/>
                      <a:gd name="connsiteY114" fmla="*/ 237479 h 272590"/>
                      <a:gd name="connsiteX115" fmla="*/ 189628 w 463569"/>
                      <a:gd name="connsiteY115" fmla="*/ 222768 h 272590"/>
                      <a:gd name="connsiteX116" fmla="*/ 203057 w 463569"/>
                      <a:gd name="connsiteY116" fmla="*/ 203182 h 272590"/>
                      <a:gd name="connsiteX117" fmla="*/ 217020 w 463569"/>
                      <a:gd name="connsiteY117" fmla="*/ 199964 h 272590"/>
                      <a:gd name="connsiteX118" fmla="*/ 218508 w 463569"/>
                      <a:gd name="connsiteY118" fmla="*/ 200984 h 272590"/>
                      <a:gd name="connsiteX119" fmla="*/ 220512 w 463569"/>
                      <a:gd name="connsiteY119" fmla="*/ 215150 h 272590"/>
                      <a:gd name="connsiteX120" fmla="*/ 221047 w 463569"/>
                      <a:gd name="connsiteY120" fmla="*/ 257142 h 272590"/>
                      <a:gd name="connsiteX121" fmla="*/ 218304 w 463569"/>
                      <a:gd name="connsiteY121" fmla="*/ 242430 h 272590"/>
                      <a:gd name="connsiteX122" fmla="*/ 231716 w 463569"/>
                      <a:gd name="connsiteY122" fmla="*/ 222872 h 272590"/>
                      <a:gd name="connsiteX123" fmla="*/ 246426 w 463569"/>
                      <a:gd name="connsiteY123" fmla="*/ 220128 h 272590"/>
                      <a:gd name="connsiteX124" fmla="*/ 246428 w 463569"/>
                      <a:gd name="connsiteY124" fmla="*/ 220129 h 272590"/>
                      <a:gd name="connsiteX125" fmla="*/ 249170 w 463569"/>
                      <a:gd name="connsiteY125" fmla="*/ 234840 h 272590"/>
                      <a:gd name="connsiteX126" fmla="*/ 235758 w 463569"/>
                      <a:gd name="connsiteY126" fmla="*/ 254399 h 272590"/>
                      <a:gd name="connsiteX127" fmla="*/ 221047 w 463569"/>
                      <a:gd name="connsiteY127" fmla="*/ 257142 h 272590"/>
                      <a:gd name="connsiteX128" fmla="*/ 272032 w 463569"/>
                      <a:gd name="connsiteY128" fmla="*/ 250517 h 272590"/>
                      <a:gd name="connsiteX129" fmla="*/ 257321 w 463569"/>
                      <a:gd name="connsiteY129" fmla="*/ 253259 h 272590"/>
                      <a:gd name="connsiteX130" fmla="*/ 254408 w 463569"/>
                      <a:gd name="connsiteY130" fmla="*/ 251262 h 272590"/>
                      <a:gd name="connsiteX131" fmla="*/ 260392 w 463569"/>
                      <a:gd name="connsiteY131" fmla="*/ 242535 h 272590"/>
                      <a:gd name="connsiteX132" fmla="*/ 264373 w 463569"/>
                      <a:gd name="connsiteY132" fmla="*/ 232435 h 272590"/>
                      <a:gd name="connsiteX133" fmla="*/ 269289 w 463569"/>
                      <a:gd name="connsiteY133" fmla="*/ 235806 h 272590"/>
                      <a:gd name="connsiteX134" fmla="*/ 272032 w 463569"/>
                      <a:gd name="connsiteY134" fmla="*/ 250517 h 272590"/>
                      <a:gd name="connsiteX135" fmla="*/ 449963 w 463569"/>
                      <a:gd name="connsiteY135" fmla="*/ 198622 h 272590"/>
                      <a:gd name="connsiteX136" fmla="*/ 448055 w 463569"/>
                      <a:gd name="connsiteY136" fmla="*/ 200530 h 272590"/>
                      <a:gd name="connsiteX137" fmla="*/ 404272 w 463569"/>
                      <a:gd name="connsiteY137" fmla="*/ 200530 h 272590"/>
                      <a:gd name="connsiteX138" fmla="*/ 402364 w 463569"/>
                      <a:gd name="connsiteY138" fmla="*/ 198622 h 272590"/>
                      <a:gd name="connsiteX139" fmla="*/ 402364 w 463569"/>
                      <a:gd name="connsiteY139" fmla="*/ 101541 h 272590"/>
                      <a:gd name="connsiteX140" fmla="*/ 395560 w 463569"/>
                      <a:gd name="connsiteY140" fmla="*/ 94737 h 272590"/>
                      <a:gd name="connsiteX141" fmla="*/ 388756 w 463569"/>
                      <a:gd name="connsiteY141" fmla="*/ 101541 h 272590"/>
                      <a:gd name="connsiteX142" fmla="*/ 388756 w 463569"/>
                      <a:gd name="connsiteY142" fmla="*/ 177314 h 272590"/>
                      <a:gd name="connsiteX143" fmla="*/ 372878 w 463569"/>
                      <a:gd name="connsiteY143" fmla="*/ 177314 h 272590"/>
                      <a:gd name="connsiteX144" fmla="*/ 367064 w 463569"/>
                      <a:gd name="connsiteY144" fmla="*/ 177585 h 272590"/>
                      <a:gd name="connsiteX145" fmla="*/ 357001 w 463569"/>
                      <a:gd name="connsiteY145" fmla="*/ 152970 h 272590"/>
                      <a:gd name="connsiteX146" fmla="*/ 329257 w 463569"/>
                      <a:gd name="connsiteY146" fmla="*/ 133946 h 272590"/>
                      <a:gd name="connsiteX147" fmla="*/ 333699 w 463569"/>
                      <a:gd name="connsiteY147" fmla="*/ 134049 h 272590"/>
                      <a:gd name="connsiteX148" fmla="*/ 340503 w 463569"/>
                      <a:gd name="connsiteY148" fmla="*/ 127245 h 272590"/>
                      <a:gd name="connsiteX149" fmla="*/ 333699 w 463569"/>
                      <a:gd name="connsiteY149" fmla="*/ 120441 h 272590"/>
                      <a:gd name="connsiteX150" fmla="*/ 292921 w 463569"/>
                      <a:gd name="connsiteY150" fmla="*/ 109031 h 272590"/>
                      <a:gd name="connsiteX151" fmla="*/ 292728 w 463569"/>
                      <a:gd name="connsiteY151" fmla="*/ 108899 h 272590"/>
                      <a:gd name="connsiteX152" fmla="*/ 292663 w 463569"/>
                      <a:gd name="connsiteY152" fmla="*/ 108864 h 272590"/>
                      <a:gd name="connsiteX153" fmla="*/ 277699 w 463569"/>
                      <a:gd name="connsiteY153" fmla="*/ 95099 h 272590"/>
                      <a:gd name="connsiteX154" fmla="*/ 263855 w 463569"/>
                      <a:gd name="connsiteY154" fmla="*/ 69005 h 272590"/>
                      <a:gd name="connsiteX155" fmla="*/ 260046 w 463569"/>
                      <a:gd name="connsiteY155" fmla="*/ 64436 h 272590"/>
                      <a:gd name="connsiteX156" fmla="*/ 254101 w 463569"/>
                      <a:gd name="connsiteY156" fmla="*/ 64607 h 272590"/>
                      <a:gd name="connsiteX157" fmla="*/ 201906 w 463569"/>
                      <a:gd name="connsiteY157" fmla="*/ 91859 h 272590"/>
                      <a:gd name="connsiteX158" fmla="*/ 166999 w 463569"/>
                      <a:gd name="connsiteY158" fmla="*/ 88735 h 272590"/>
                      <a:gd name="connsiteX159" fmla="*/ 164821 w 463569"/>
                      <a:gd name="connsiteY159" fmla="*/ 84226 h 272590"/>
                      <a:gd name="connsiteX160" fmla="*/ 167099 w 463569"/>
                      <a:gd name="connsiteY160" fmla="*/ 79766 h 272590"/>
                      <a:gd name="connsiteX161" fmla="*/ 239205 w 463569"/>
                      <a:gd name="connsiteY161" fmla="*/ 26355 h 272590"/>
                      <a:gd name="connsiteX162" fmla="*/ 314248 w 463569"/>
                      <a:gd name="connsiteY162" fmla="*/ 24628 h 272590"/>
                      <a:gd name="connsiteX163" fmla="*/ 337400 w 463569"/>
                      <a:gd name="connsiteY163" fmla="*/ 40181 h 272590"/>
                      <a:gd name="connsiteX164" fmla="*/ 365843 w 463569"/>
                      <a:gd name="connsiteY164" fmla="*/ 48847 h 272590"/>
                      <a:gd name="connsiteX165" fmla="*/ 388755 w 463569"/>
                      <a:gd name="connsiteY165" fmla="*/ 48847 h 272590"/>
                      <a:gd name="connsiteX166" fmla="*/ 388755 w 463569"/>
                      <a:gd name="connsiteY166" fmla="*/ 74326 h 272590"/>
                      <a:gd name="connsiteX167" fmla="*/ 395559 w 463569"/>
                      <a:gd name="connsiteY167" fmla="*/ 81130 h 272590"/>
                      <a:gd name="connsiteX168" fmla="*/ 402363 w 463569"/>
                      <a:gd name="connsiteY168" fmla="*/ 74326 h 272590"/>
                      <a:gd name="connsiteX169" fmla="*/ 402363 w 463569"/>
                      <a:gd name="connsiteY169" fmla="*/ 28346 h 272590"/>
                      <a:gd name="connsiteX170" fmla="*/ 404271 w 463569"/>
                      <a:gd name="connsiteY170" fmla="*/ 26439 h 272590"/>
                      <a:gd name="connsiteX171" fmla="*/ 448054 w 463569"/>
                      <a:gd name="connsiteY171" fmla="*/ 26439 h 272590"/>
                      <a:gd name="connsiteX172" fmla="*/ 449962 w 463569"/>
                      <a:gd name="connsiteY172" fmla="*/ 28346 h 272590"/>
                      <a:gd name="connsiteX173" fmla="*/ 449962 w 463569"/>
                      <a:gd name="connsiteY173" fmla="*/ 198622 h 272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</a:cxnLst>
                    <a:rect l="l" t="t" r="r" b="b"/>
                    <a:pathLst>
                      <a:path w="463569" h="272590">
                        <a:moveTo>
                          <a:pt x="448055" y="12832"/>
                        </a:moveTo>
                        <a:lnTo>
                          <a:pt x="404272" y="12832"/>
                        </a:lnTo>
                        <a:cubicBezTo>
                          <a:pt x="395717" y="12832"/>
                          <a:pt x="388757" y="19792"/>
                          <a:pt x="388757" y="28347"/>
                        </a:cubicBezTo>
                        <a:lnTo>
                          <a:pt x="388757" y="35240"/>
                        </a:lnTo>
                        <a:lnTo>
                          <a:pt x="365845" y="35240"/>
                        </a:lnTo>
                        <a:cubicBezTo>
                          <a:pt x="358389" y="35240"/>
                          <a:pt x="351178" y="33043"/>
                          <a:pt x="344989" y="28886"/>
                        </a:cubicBezTo>
                        <a:lnTo>
                          <a:pt x="321837" y="13333"/>
                        </a:lnTo>
                        <a:cubicBezTo>
                          <a:pt x="294494" y="-5035"/>
                          <a:pt x="258419" y="-4354"/>
                          <a:pt x="231787" y="14938"/>
                        </a:cubicBezTo>
                        <a:cubicBezTo>
                          <a:pt x="207551" y="-2615"/>
                          <a:pt x="174984" y="-4881"/>
                          <a:pt x="148567" y="9227"/>
                        </a:cubicBezTo>
                        <a:cubicBezTo>
                          <a:pt x="145252" y="10997"/>
                          <a:pt x="144000" y="15119"/>
                          <a:pt x="145770" y="18434"/>
                        </a:cubicBezTo>
                        <a:cubicBezTo>
                          <a:pt x="147540" y="21749"/>
                          <a:pt x="151662" y="23000"/>
                          <a:pt x="154977" y="21231"/>
                        </a:cubicBezTo>
                        <a:cubicBezTo>
                          <a:pt x="175533" y="10253"/>
                          <a:pt x="200595" y="11262"/>
                          <a:pt x="220183" y="23514"/>
                        </a:cubicBezTo>
                        <a:lnTo>
                          <a:pt x="159001" y="68834"/>
                        </a:lnTo>
                        <a:cubicBezTo>
                          <a:pt x="154121" y="72450"/>
                          <a:pt x="151284" y="78005"/>
                          <a:pt x="151216" y="84079"/>
                        </a:cubicBezTo>
                        <a:cubicBezTo>
                          <a:pt x="151149" y="90151"/>
                          <a:pt x="153863" y="95769"/>
                          <a:pt x="158661" y="99491"/>
                        </a:cubicBezTo>
                        <a:cubicBezTo>
                          <a:pt x="172846" y="110492"/>
                          <a:pt x="192294" y="112233"/>
                          <a:pt x="208206" y="103924"/>
                        </a:cubicBezTo>
                        <a:lnTo>
                          <a:pt x="253395" y="80330"/>
                        </a:lnTo>
                        <a:cubicBezTo>
                          <a:pt x="255796" y="86260"/>
                          <a:pt x="259979" y="94725"/>
                          <a:pt x="266745" y="103192"/>
                        </a:cubicBezTo>
                        <a:cubicBezTo>
                          <a:pt x="271162" y="108721"/>
                          <a:pt x="277053" y="114664"/>
                          <a:pt x="284686" y="119846"/>
                        </a:cubicBezTo>
                        <a:cubicBezTo>
                          <a:pt x="284704" y="119859"/>
                          <a:pt x="349307" y="164195"/>
                          <a:pt x="349307" y="164195"/>
                        </a:cubicBezTo>
                        <a:cubicBezTo>
                          <a:pt x="354064" y="167314"/>
                          <a:pt x="355364" y="174281"/>
                          <a:pt x="352050" y="178906"/>
                        </a:cubicBezTo>
                        <a:cubicBezTo>
                          <a:pt x="348931" y="183664"/>
                          <a:pt x="341962" y="184962"/>
                          <a:pt x="337339" y="181649"/>
                        </a:cubicBezTo>
                        <a:lnTo>
                          <a:pt x="252703" y="123617"/>
                        </a:lnTo>
                        <a:cubicBezTo>
                          <a:pt x="249604" y="121492"/>
                          <a:pt x="245369" y="122283"/>
                          <a:pt x="243244" y="125381"/>
                        </a:cubicBezTo>
                        <a:cubicBezTo>
                          <a:pt x="241119" y="128480"/>
                          <a:pt x="241908" y="132715"/>
                          <a:pt x="245008" y="134840"/>
                        </a:cubicBezTo>
                        <a:lnTo>
                          <a:pt x="328492" y="192083"/>
                        </a:lnTo>
                        <a:cubicBezTo>
                          <a:pt x="333251" y="195202"/>
                          <a:pt x="334551" y="202171"/>
                          <a:pt x="331237" y="206796"/>
                        </a:cubicBezTo>
                        <a:cubicBezTo>
                          <a:pt x="327937" y="211609"/>
                          <a:pt x="321339" y="212839"/>
                          <a:pt x="316526" y="209539"/>
                        </a:cubicBezTo>
                        <a:lnTo>
                          <a:pt x="233040" y="152294"/>
                        </a:lnTo>
                        <a:cubicBezTo>
                          <a:pt x="229942" y="150169"/>
                          <a:pt x="225706" y="150960"/>
                          <a:pt x="223581" y="154058"/>
                        </a:cubicBezTo>
                        <a:cubicBezTo>
                          <a:pt x="221456" y="157157"/>
                          <a:pt x="222246" y="161392"/>
                          <a:pt x="225345" y="163517"/>
                        </a:cubicBezTo>
                        <a:lnTo>
                          <a:pt x="300080" y="214761"/>
                        </a:lnTo>
                        <a:cubicBezTo>
                          <a:pt x="304838" y="217880"/>
                          <a:pt x="306137" y="224848"/>
                          <a:pt x="302824" y="229473"/>
                        </a:cubicBezTo>
                        <a:cubicBezTo>
                          <a:pt x="299705" y="234230"/>
                          <a:pt x="292737" y="235529"/>
                          <a:pt x="288113" y="232216"/>
                        </a:cubicBezTo>
                        <a:cubicBezTo>
                          <a:pt x="288113" y="232216"/>
                          <a:pt x="212805" y="180619"/>
                          <a:pt x="212509" y="180474"/>
                        </a:cubicBezTo>
                        <a:cubicBezTo>
                          <a:pt x="212102" y="173242"/>
                          <a:pt x="208485" y="166265"/>
                          <a:pt x="202062" y="161861"/>
                        </a:cubicBezTo>
                        <a:cubicBezTo>
                          <a:pt x="192918" y="155591"/>
                          <a:pt x="180954" y="156484"/>
                          <a:pt x="172844" y="163280"/>
                        </a:cubicBezTo>
                        <a:cubicBezTo>
                          <a:pt x="171035" y="159756"/>
                          <a:pt x="168370" y="156714"/>
                          <a:pt x="165011" y="154412"/>
                        </a:cubicBezTo>
                        <a:cubicBezTo>
                          <a:pt x="154440" y="146838"/>
                          <a:pt x="138512" y="149807"/>
                          <a:pt x="131382" y="160683"/>
                        </a:cubicBezTo>
                        <a:lnTo>
                          <a:pt x="121051" y="175750"/>
                        </a:lnTo>
                        <a:cubicBezTo>
                          <a:pt x="119388" y="178069"/>
                          <a:pt x="118235" y="180646"/>
                          <a:pt x="117560" y="183332"/>
                        </a:cubicBezTo>
                        <a:cubicBezTo>
                          <a:pt x="109180" y="179386"/>
                          <a:pt x="100013" y="177319"/>
                          <a:pt x="90691" y="177319"/>
                        </a:cubicBezTo>
                        <a:lnTo>
                          <a:pt x="74813" y="177319"/>
                        </a:lnTo>
                        <a:lnTo>
                          <a:pt x="74813" y="48847"/>
                        </a:lnTo>
                        <a:lnTo>
                          <a:pt x="97725" y="48847"/>
                        </a:lnTo>
                        <a:cubicBezTo>
                          <a:pt x="107893" y="48847"/>
                          <a:pt x="117729" y="45851"/>
                          <a:pt x="126168" y="40181"/>
                        </a:cubicBezTo>
                        <a:lnTo>
                          <a:pt x="132750" y="35759"/>
                        </a:lnTo>
                        <a:cubicBezTo>
                          <a:pt x="135869" y="33664"/>
                          <a:pt x="136700" y="29436"/>
                          <a:pt x="134604" y="26317"/>
                        </a:cubicBezTo>
                        <a:cubicBezTo>
                          <a:pt x="132509" y="23197"/>
                          <a:pt x="128281" y="22368"/>
                          <a:pt x="125162" y="24463"/>
                        </a:cubicBezTo>
                        <a:lnTo>
                          <a:pt x="118580" y="28885"/>
                        </a:lnTo>
                        <a:cubicBezTo>
                          <a:pt x="112391" y="33043"/>
                          <a:pt x="105181" y="35239"/>
                          <a:pt x="97725" y="35239"/>
                        </a:cubicBezTo>
                        <a:lnTo>
                          <a:pt x="74813" y="35239"/>
                        </a:lnTo>
                        <a:lnTo>
                          <a:pt x="74813" y="28346"/>
                        </a:lnTo>
                        <a:cubicBezTo>
                          <a:pt x="74813" y="19791"/>
                          <a:pt x="67853" y="12831"/>
                          <a:pt x="59298" y="12831"/>
                        </a:cubicBezTo>
                        <a:lnTo>
                          <a:pt x="15515" y="12831"/>
                        </a:lnTo>
                        <a:cubicBezTo>
                          <a:pt x="6960" y="12832"/>
                          <a:pt x="0" y="19792"/>
                          <a:pt x="0" y="28347"/>
                        </a:cubicBezTo>
                        <a:lnTo>
                          <a:pt x="0" y="114511"/>
                        </a:lnTo>
                        <a:cubicBezTo>
                          <a:pt x="0" y="118269"/>
                          <a:pt x="3047" y="121316"/>
                          <a:pt x="6804" y="121316"/>
                        </a:cubicBezTo>
                        <a:cubicBezTo>
                          <a:pt x="10562" y="121316"/>
                          <a:pt x="13608" y="118269"/>
                          <a:pt x="13608" y="114511"/>
                        </a:cubicBezTo>
                        <a:lnTo>
                          <a:pt x="13608" y="28347"/>
                        </a:lnTo>
                        <a:cubicBezTo>
                          <a:pt x="13608" y="27296"/>
                          <a:pt x="14464" y="26439"/>
                          <a:pt x="15516" y="26439"/>
                        </a:cubicBezTo>
                        <a:lnTo>
                          <a:pt x="59299" y="26439"/>
                        </a:lnTo>
                        <a:cubicBezTo>
                          <a:pt x="60350" y="26439"/>
                          <a:pt x="61207" y="27295"/>
                          <a:pt x="61207" y="28347"/>
                        </a:cubicBezTo>
                        <a:lnTo>
                          <a:pt x="61207" y="198622"/>
                        </a:lnTo>
                        <a:cubicBezTo>
                          <a:pt x="61207" y="199673"/>
                          <a:pt x="60351" y="200530"/>
                          <a:pt x="59299" y="200530"/>
                        </a:cubicBezTo>
                        <a:lnTo>
                          <a:pt x="15515" y="200530"/>
                        </a:lnTo>
                        <a:cubicBezTo>
                          <a:pt x="14464" y="200530"/>
                          <a:pt x="13607" y="199674"/>
                          <a:pt x="13607" y="198622"/>
                        </a:cubicBezTo>
                        <a:lnTo>
                          <a:pt x="13607" y="141726"/>
                        </a:lnTo>
                        <a:cubicBezTo>
                          <a:pt x="13607" y="137969"/>
                          <a:pt x="10561" y="134922"/>
                          <a:pt x="6803" y="134922"/>
                        </a:cubicBezTo>
                        <a:cubicBezTo>
                          <a:pt x="3046" y="134922"/>
                          <a:pt x="0" y="137969"/>
                          <a:pt x="0" y="141726"/>
                        </a:cubicBezTo>
                        <a:lnTo>
                          <a:pt x="0" y="198622"/>
                        </a:lnTo>
                        <a:cubicBezTo>
                          <a:pt x="0" y="207177"/>
                          <a:pt x="6960" y="214137"/>
                          <a:pt x="15515" y="214137"/>
                        </a:cubicBezTo>
                        <a:lnTo>
                          <a:pt x="59298" y="214137"/>
                        </a:lnTo>
                        <a:cubicBezTo>
                          <a:pt x="67853" y="214137"/>
                          <a:pt x="74813" y="207177"/>
                          <a:pt x="74813" y="198622"/>
                        </a:cubicBezTo>
                        <a:lnTo>
                          <a:pt x="74813" y="190923"/>
                        </a:lnTo>
                        <a:lnTo>
                          <a:pt x="90691" y="190923"/>
                        </a:lnTo>
                        <a:cubicBezTo>
                          <a:pt x="99810" y="190923"/>
                          <a:pt x="108741" y="193439"/>
                          <a:pt x="116519" y="198198"/>
                        </a:cubicBezTo>
                        <a:lnTo>
                          <a:pt x="119182" y="199827"/>
                        </a:lnTo>
                        <a:cubicBezTo>
                          <a:pt x="120953" y="203637"/>
                          <a:pt x="123694" y="206997"/>
                          <a:pt x="127321" y="209375"/>
                        </a:cubicBezTo>
                        <a:cubicBezTo>
                          <a:pt x="132925" y="213188"/>
                          <a:pt x="139449" y="214398"/>
                          <a:pt x="145831" y="213105"/>
                        </a:cubicBezTo>
                        <a:cubicBezTo>
                          <a:pt x="146907" y="219614"/>
                          <a:pt x="150562" y="225309"/>
                          <a:pt x="155999" y="229038"/>
                        </a:cubicBezTo>
                        <a:cubicBezTo>
                          <a:pt x="161603" y="232851"/>
                          <a:pt x="168126" y="234061"/>
                          <a:pt x="174508" y="232768"/>
                        </a:cubicBezTo>
                        <a:cubicBezTo>
                          <a:pt x="175583" y="239277"/>
                          <a:pt x="179238" y="244973"/>
                          <a:pt x="184676" y="248701"/>
                        </a:cubicBezTo>
                        <a:cubicBezTo>
                          <a:pt x="190284" y="252517"/>
                          <a:pt x="196811" y="253726"/>
                          <a:pt x="203196" y="252429"/>
                        </a:cubicBezTo>
                        <a:cubicBezTo>
                          <a:pt x="204249" y="258676"/>
                          <a:pt x="207727" y="264507"/>
                          <a:pt x="213352" y="268364"/>
                        </a:cubicBezTo>
                        <a:cubicBezTo>
                          <a:pt x="224093" y="275763"/>
                          <a:pt x="239029" y="273227"/>
                          <a:pt x="246703" y="262477"/>
                        </a:cubicBezTo>
                        <a:lnTo>
                          <a:pt x="249626" y="264482"/>
                        </a:lnTo>
                        <a:cubicBezTo>
                          <a:pt x="260246" y="272066"/>
                          <a:pt x="276110" y="269079"/>
                          <a:pt x="283255" y="258211"/>
                        </a:cubicBezTo>
                        <a:cubicBezTo>
                          <a:pt x="285635" y="254740"/>
                          <a:pt x="287035" y="250799"/>
                          <a:pt x="287399" y="246719"/>
                        </a:cubicBezTo>
                        <a:cubicBezTo>
                          <a:pt x="297206" y="249542"/>
                          <a:pt x="308009" y="245945"/>
                          <a:pt x="314046" y="237165"/>
                        </a:cubicBezTo>
                        <a:cubicBezTo>
                          <a:pt x="316684" y="233316"/>
                          <a:pt x="318052" y="228967"/>
                          <a:pt x="318249" y="224617"/>
                        </a:cubicBezTo>
                        <a:cubicBezTo>
                          <a:pt x="327436" y="226347"/>
                          <a:pt x="337247" y="222262"/>
                          <a:pt x="342460" y="214487"/>
                        </a:cubicBezTo>
                        <a:cubicBezTo>
                          <a:pt x="345709" y="209747"/>
                          <a:pt x="347140" y="204134"/>
                          <a:pt x="346584" y="198482"/>
                        </a:cubicBezTo>
                        <a:cubicBezTo>
                          <a:pt x="354466" y="193547"/>
                          <a:pt x="363577" y="190917"/>
                          <a:pt x="372878" y="190921"/>
                        </a:cubicBezTo>
                        <a:lnTo>
                          <a:pt x="388756" y="190921"/>
                        </a:lnTo>
                        <a:lnTo>
                          <a:pt x="388756" y="198620"/>
                        </a:lnTo>
                        <a:cubicBezTo>
                          <a:pt x="388756" y="207176"/>
                          <a:pt x="395716" y="214135"/>
                          <a:pt x="404271" y="214135"/>
                        </a:cubicBezTo>
                        <a:lnTo>
                          <a:pt x="448054" y="214135"/>
                        </a:lnTo>
                        <a:cubicBezTo>
                          <a:pt x="456609" y="214135"/>
                          <a:pt x="463569" y="207176"/>
                          <a:pt x="463569" y="198620"/>
                        </a:cubicBezTo>
                        <a:lnTo>
                          <a:pt x="463569" y="28347"/>
                        </a:lnTo>
                        <a:cubicBezTo>
                          <a:pt x="463570" y="19792"/>
                          <a:pt x="456610" y="12832"/>
                          <a:pt x="448055" y="12832"/>
                        </a:cubicBezTo>
                        <a:close/>
                        <a:moveTo>
                          <a:pt x="149728" y="195409"/>
                        </a:moveTo>
                        <a:cubicBezTo>
                          <a:pt x="146428" y="200221"/>
                          <a:pt x="139829" y="201453"/>
                          <a:pt x="135017" y="198152"/>
                        </a:cubicBezTo>
                        <a:cubicBezTo>
                          <a:pt x="130204" y="194853"/>
                          <a:pt x="128974" y="188253"/>
                          <a:pt x="132273" y="183441"/>
                        </a:cubicBezTo>
                        <a:lnTo>
                          <a:pt x="142605" y="168374"/>
                        </a:lnTo>
                        <a:cubicBezTo>
                          <a:pt x="145730" y="163620"/>
                          <a:pt x="152670" y="162313"/>
                          <a:pt x="157316" y="165632"/>
                        </a:cubicBezTo>
                        <a:cubicBezTo>
                          <a:pt x="162127" y="168931"/>
                          <a:pt x="163359" y="175531"/>
                          <a:pt x="160058" y="180342"/>
                        </a:cubicBezTo>
                        <a:close/>
                        <a:moveTo>
                          <a:pt x="178405" y="215073"/>
                        </a:moveTo>
                        <a:cubicBezTo>
                          <a:pt x="175105" y="219885"/>
                          <a:pt x="168506" y="221115"/>
                          <a:pt x="163694" y="217815"/>
                        </a:cubicBezTo>
                        <a:cubicBezTo>
                          <a:pt x="158937" y="214695"/>
                          <a:pt x="157637" y="207729"/>
                          <a:pt x="160951" y="203104"/>
                        </a:cubicBezTo>
                        <a:lnTo>
                          <a:pt x="179657" y="175823"/>
                        </a:lnTo>
                        <a:cubicBezTo>
                          <a:pt x="182782" y="171069"/>
                          <a:pt x="189722" y="169762"/>
                          <a:pt x="194368" y="173080"/>
                        </a:cubicBezTo>
                        <a:cubicBezTo>
                          <a:pt x="199180" y="176379"/>
                          <a:pt x="200411" y="182979"/>
                          <a:pt x="197111" y="187791"/>
                        </a:cubicBezTo>
                        <a:close/>
                        <a:moveTo>
                          <a:pt x="207082" y="234735"/>
                        </a:moveTo>
                        <a:cubicBezTo>
                          <a:pt x="203782" y="239548"/>
                          <a:pt x="197184" y="240779"/>
                          <a:pt x="192371" y="237479"/>
                        </a:cubicBezTo>
                        <a:cubicBezTo>
                          <a:pt x="187614" y="234360"/>
                          <a:pt x="186315" y="227392"/>
                          <a:pt x="189628" y="222768"/>
                        </a:cubicBezTo>
                        <a:lnTo>
                          <a:pt x="203057" y="203182"/>
                        </a:lnTo>
                        <a:cubicBezTo>
                          <a:pt x="206020" y="198676"/>
                          <a:pt x="212406" y="197274"/>
                          <a:pt x="217020" y="199964"/>
                        </a:cubicBezTo>
                        <a:lnTo>
                          <a:pt x="218508" y="200984"/>
                        </a:lnTo>
                        <a:cubicBezTo>
                          <a:pt x="222649" y="204313"/>
                          <a:pt x="223644" y="210776"/>
                          <a:pt x="220512" y="215150"/>
                        </a:cubicBezTo>
                        <a:close/>
                        <a:moveTo>
                          <a:pt x="221047" y="257142"/>
                        </a:moveTo>
                        <a:cubicBezTo>
                          <a:pt x="216235" y="253842"/>
                          <a:pt x="215004" y="247243"/>
                          <a:pt x="218304" y="242430"/>
                        </a:cubicBezTo>
                        <a:lnTo>
                          <a:pt x="231716" y="222872"/>
                        </a:lnTo>
                        <a:cubicBezTo>
                          <a:pt x="234842" y="218118"/>
                          <a:pt x="241780" y="216811"/>
                          <a:pt x="246426" y="220128"/>
                        </a:cubicBezTo>
                        <a:lnTo>
                          <a:pt x="246428" y="220129"/>
                        </a:lnTo>
                        <a:cubicBezTo>
                          <a:pt x="251185" y="223249"/>
                          <a:pt x="252483" y="230215"/>
                          <a:pt x="249170" y="234840"/>
                        </a:cubicBezTo>
                        <a:lnTo>
                          <a:pt x="235758" y="254399"/>
                        </a:lnTo>
                        <a:cubicBezTo>
                          <a:pt x="232459" y="259210"/>
                          <a:pt x="225860" y="260442"/>
                          <a:pt x="221047" y="257142"/>
                        </a:cubicBezTo>
                        <a:close/>
                        <a:moveTo>
                          <a:pt x="272032" y="250517"/>
                        </a:moveTo>
                        <a:cubicBezTo>
                          <a:pt x="268913" y="255274"/>
                          <a:pt x="261946" y="256573"/>
                          <a:pt x="257321" y="253259"/>
                        </a:cubicBezTo>
                        <a:lnTo>
                          <a:pt x="254408" y="251262"/>
                        </a:lnTo>
                        <a:lnTo>
                          <a:pt x="260392" y="242535"/>
                        </a:lnTo>
                        <a:cubicBezTo>
                          <a:pt x="262501" y="239460"/>
                          <a:pt x="263840" y="236017"/>
                          <a:pt x="264373" y="232435"/>
                        </a:cubicBezTo>
                        <a:lnTo>
                          <a:pt x="269289" y="235806"/>
                        </a:lnTo>
                        <a:cubicBezTo>
                          <a:pt x="274048" y="238926"/>
                          <a:pt x="275346" y="245892"/>
                          <a:pt x="272032" y="250517"/>
                        </a:cubicBezTo>
                        <a:close/>
                        <a:moveTo>
                          <a:pt x="449963" y="198622"/>
                        </a:moveTo>
                        <a:cubicBezTo>
                          <a:pt x="449963" y="199673"/>
                          <a:pt x="449107" y="200530"/>
                          <a:pt x="448055" y="200530"/>
                        </a:cubicBezTo>
                        <a:lnTo>
                          <a:pt x="404272" y="200530"/>
                        </a:lnTo>
                        <a:cubicBezTo>
                          <a:pt x="403221" y="200530"/>
                          <a:pt x="402364" y="199674"/>
                          <a:pt x="402364" y="198622"/>
                        </a:cubicBezTo>
                        <a:lnTo>
                          <a:pt x="402364" y="101541"/>
                        </a:lnTo>
                        <a:cubicBezTo>
                          <a:pt x="402364" y="97784"/>
                          <a:pt x="399318" y="94737"/>
                          <a:pt x="395560" y="94737"/>
                        </a:cubicBezTo>
                        <a:cubicBezTo>
                          <a:pt x="391803" y="94737"/>
                          <a:pt x="388756" y="97783"/>
                          <a:pt x="388756" y="101541"/>
                        </a:cubicBezTo>
                        <a:lnTo>
                          <a:pt x="388756" y="177314"/>
                        </a:lnTo>
                        <a:lnTo>
                          <a:pt x="372878" y="177314"/>
                        </a:lnTo>
                        <a:cubicBezTo>
                          <a:pt x="370931" y="177314"/>
                          <a:pt x="368992" y="177407"/>
                          <a:pt x="367064" y="177585"/>
                        </a:cubicBezTo>
                        <a:cubicBezTo>
                          <a:pt x="368965" y="168331"/>
                          <a:pt x="364897" y="158238"/>
                          <a:pt x="357001" y="152970"/>
                        </a:cubicBezTo>
                        <a:lnTo>
                          <a:pt x="329257" y="133946"/>
                        </a:lnTo>
                        <a:cubicBezTo>
                          <a:pt x="330715" y="134008"/>
                          <a:pt x="332189" y="134049"/>
                          <a:pt x="333699" y="134049"/>
                        </a:cubicBezTo>
                        <a:cubicBezTo>
                          <a:pt x="337456" y="134049"/>
                          <a:pt x="340503" y="131003"/>
                          <a:pt x="340503" y="127245"/>
                        </a:cubicBezTo>
                        <a:cubicBezTo>
                          <a:pt x="340503" y="123488"/>
                          <a:pt x="337456" y="120441"/>
                          <a:pt x="333699" y="120441"/>
                        </a:cubicBezTo>
                        <a:cubicBezTo>
                          <a:pt x="317949" y="120441"/>
                          <a:pt x="304313" y="116600"/>
                          <a:pt x="292921" y="109031"/>
                        </a:cubicBezTo>
                        <a:lnTo>
                          <a:pt x="292728" y="108899"/>
                        </a:lnTo>
                        <a:cubicBezTo>
                          <a:pt x="292707" y="108884"/>
                          <a:pt x="292684" y="108877"/>
                          <a:pt x="292663" y="108864"/>
                        </a:cubicBezTo>
                        <a:cubicBezTo>
                          <a:pt x="287138" y="105155"/>
                          <a:pt x="282138" y="100574"/>
                          <a:pt x="277699" y="95099"/>
                        </a:cubicBezTo>
                        <a:cubicBezTo>
                          <a:pt x="267295" y="82263"/>
                          <a:pt x="263884" y="69118"/>
                          <a:pt x="263855" y="69005"/>
                        </a:cubicBezTo>
                        <a:cubicBezTo>
                          <a:pt x="263353" y="66978"/>
                          <a:pt x="261950" y="65294"/>
                          <a:pt x="260046" y="64436"/>
                        </a:cubicBezTo>
                        <a:cubicBezTo>
                          <a:pt x="258143" y="63578"/>
                          <a:pt x="255951" y="63642"/>
                          <a:pt x="254101" y="64607"/>
                        </a:cubicBezTo>
                        <a:lnTo>
                          <a:pt x="201906" y="91859"/>
                        </a:lnTo>
                        <a:cubicBezTo>
                          <a:pt x="190695" y="97712"/>
                          <a:pt x="176992" y="96487"/>
                          <a:pt x="166999" y="88735"/>
                        </a:cubicBezTo>
                        <a:cubicBezTo>
                          <a:pt x="165595" y="87646"/>
                          <a:pt x="164801" y="86003"/>
                          <a:pt x="164821" y="84226"/>
                        </a:cubicBezTo>
                        <a:cubicBezTo>
                          <a:pt x="164840" y="82450"/>
                          <a:pt x="165671" y="80824"/>
                          <a:pt x="167099" y="79766"/>
                        </a:cubicBezTo>
                        <a:lnTo>
                          <a:pt x="239205" y="26355"/>
                        </a:lnTo>
                        <a:cubicBezTo>
                          <a:pt x="261283" y="10001"/>
                          <a:pt x="291442" y="9306"/>
                          <a:pt x="314248" y="24628"/>
                        </a:cubicBezTo>
                        <a:lnTo>
                          <a:pt x="337400" y="40181"/>
                        </a:lnTo>
                        <a:cubicBezTo>
                          <a:pt x="345840" y="45851"/>
                          <a:pt x="355675" y="48847"/>
                          <a:pt x="365843" y="48847"/>
                        </a:cubicBezTo>
                        <a:lnTo>
                          <a:pt x="388755" y="48847"/>
                        </a:lnTo>
                        <a:lnTo>
                          <a:pt x="388755" y="74326"/>
                        </a:lnTo>
                        <a:cubicBezTo>
                          <a:pt x="388755" y="78083"/>
                          <a:pt x="391802" y="81130"/>
                          <a:pt x="395559" y="81130"/>
                        </a:cubicBezTo>
                        <a:cubicBezTo>
                          <a:pt x="399317" y="81130"/>
                          <a:pt x="402363" y="78084"/>
                          <a:pt x="402363" y="74326"/>
                        </a:cubicBezTo>
                        <a:lnTo>
                          <a:pt x="402363" y="28346"/>
                        </a:lnTo>
                        <a:cubicBezTo>
                          <a:pt x="402363" y="27295"/>
                          <a:pt x="403219" y="26439"/>
                          <a:pt x="404271" y="26439"/>
                        </a:cubicBezTo>
                        <a:lnTo>
                          <a:pt x="448054" y="26439"/>
                        </a:lnTo>
                        <a:cubicBezTo>
                          <a:pt x="449105" y="26439"/>
                          <a:pt x="449962" y="27294"/>
                          <a:pt x="449962" y="28346"/>
                        </a:cubicBezTo>
                        <a:lnTo>
                          <a:pt x="449962" y="198622"/>
                        </a:ln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C697AEA3-9E44-F133-DDCD-B5460205F175}"/>
                      </a:ext>
                    </a:extLst>
                  </p:cNvPr>
                  <p:cNvSpPr/>
                  <p:nvPr/>
                </p:nvSpPr>
                <p:spPr>
                  <a:xfrm>
                    <a:off x="5315377" y="4983438"/>
                    <a:ext cx="13608" cy="24810"/>
                  </a:xfrm>
                  <a:custGeom>
                    <a:avLst/>
                    <a:gdLst>
                      <a:gd name="connsiteX0" fmla="*/ 13608 w 13608"/>
                      <a:gd name="connsiteY0" fmla="*/ 18007 h 24810"/>
                      <a:gd name="connsiteX1" fmla="*/ 13608 w 13608"/>
                      <a:gd name="connsiteY1" fmla="*/ 6804 h 24810"/>
                      <a:gd name="connsiteX2" fmla="*/ 6804 w 13608"/>
                      <a:gd name="connsiteY2" fmla="*/ 0 h 24810"/>
                      <a:gd name="connsiteX3" fmla="*/ 0 w 13608"/>
                      <a:gd name="connsiteY3" fmla="*/ 6804 h 24810"/>
                      <a:gd name="connsiteX4" fmla="*/ 0 w 13608"/>
                      <a:gd name="connsiteY4" fmla="*/ 18007 h 24810"/>
                      <a:gd name="connsiteX5" fmla="*/ 6804 w 13608"/>
                      <a:gd name="connsiteY5" fmla="*/ 24811 h 24810"/>
                      <a:gd name="connsiteX6" fmla="*/ 13608 w 13608"/>
                      <a:gd name="connsiteY6" fmla="*/ 18007 h 24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08" h="24810">
                        <a:moveTo>
                          <a:pt x="13608" y="18007"/>
                        </a:moveTo>
                        <a:lnTo>
                          <a:pt x="13608" y="6804"/>
                        </a:lnTo>
                        <a:cubicBezTo>
                          <a:pt x="13608" y="3047"/>
                          <a:pt x="10563" y="0"/>
                          <a:pt x="6804" y="0"/>
                        </a:cubicBezTo>
                        <a:cubicBezTo>
                          <a:pt x="3046" y="0"/>
                          <a:pt x="0" y="3046"/>
                          <a:pt x="0" y="6804"/>
                        </a:cubicBezTo>
                        <a:lnTo>
                          <a:pt x="0" y="18007"/>
                        </a:lnTo>
                        <a:cubicBezTo>
                          <a:pt x="0" y="21764"/>
                          <a:pt x="3046" y="24811"/>
                          <a:pt x="6804" y="24811"/>
                        </a:cubicBezTo>
                        <a:cubicBezTo>
                          <a:pt x="10563" y="24811"/>
                          <a:pt x="13608" y="21764"/>
                          <a:pt x="13608" y="18007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6907061F-D854-9B26-F6BE-DB0D4E963634}"/>
                      </a:ext>
                    </a:extLst>
                  </p:cNvPr>
                  <p:cNvSpPr/>
                  <p:nvPr/>
                </p:nvSpPr>
                <p:spPr>
                  <a:xfrm>
                    <a:off x="5704134" y="4983438"/>
                    <a:ext cx="13608" cy="24810"/>
                  </a:xfrm>
                  <a:custGeom>
                    <a:avLst/>
                    <a:gdLst>
                      <a:gd name="connsiteX0" fmla="*/ 6804 w 13608"/>
                      <a:gd name="connsiteY0" fmla="*/ 0 h 24810"/>
                      <a:gd name="connsiteX1" fmla="*/ 0 w 13608"/>
                      <a:gd name="connsiteY1" fmla="*/ 6804 h 24810"/>
                      <a:gd name="connsiteX2" fmla="*/ 0 w 13608"/>
                      <a:gd name="connsiteY2" fmla="*/ 18007 h 24810"/>
                      <a:gd name="connsiteX3" fmla="*/ 6804 w 13608"/>
                      <a:gd name="connsiteY3" fmla="*/ 24811 h 24810"/>
                      <a:gd name="connsiteX4" fmla="*/ 13608 w 13608"/>
                      <a:gd name="connsiteY4" fmla="*/ 18007 h 24810"/>
                      <a:gd name="connsiteX5" fmla="*/ 13608 w 13608"/>
                      <a:gd name="connsiteY5" fmla="*/ 6804 h 24810"/>
                      <a:gd name="connsiteX6" fmla="*/ 6804 w 13608"/>
                      <a:gd name="connsiteY6" fmla="*/ 0 h 24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08" h="24810">
                        <a:moveTo>
                          <a:pt x="6804" y="0"/>
                        </a:moveTo>
                        <a:cubicBezTo>
                          <a:pt x="3047" y="0"/>
                          <a:pt x="0" y="3046"/>
                          <a:pt x="0" y="6804"/>
                        </a:cubicBezTo>
                        <a:lnTo>
                          <a:pt x="0" y="18007"/>
                        </a:lnTo>
                        <a:cubicBezTo>
                          <a:pt x="0" y="21764"/>
                          <a:pt x="3047" y="24811"/>
                          <a:pt x="6804" y="24811"/>
                        </a:cubicBezTo>
                        <a:cubicBezTo>
                          <a:pt x="10562" y="24811"/>
                          <a:pt x="13608" y="21764"/>
                          <a:pt x="13608" y="18007"/>
                        </a:cubicBezTo>
                        <a:lnTo>
                          <a:pt x="13608" y="6804"/>
                        </a:lnTo>
                        <a:cubicBezTo>
                          <a:pt x="13608" y="3046"/>
                          <a:pt x="10563" y="0"/>
                          <a:pt x="6804" y="0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76B1AD1A-6DBC-805C-D310-4FF44AF5073A}"/>
                  </a:ext>
                </a:extLst>
              </p:cNvPr>
              <p:cNvSpPr txBox="1"/>
              <p:nvPr/>
            </p:nvSpPr>
            <p:spPr>
              <a:xfrm>
                <a:off x="5106192" y="5481643"/>
                <a:ext cx="82073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0070C0"/>
                        </a:gs>
                        <a:gs pos="75254">
                          <a:schemeClr val="accent3">
                            <a:lumMod val="60000"/>
                            <a:lumOff val="40000"/>
                          </a:schemeClr>
                        </a:gs>
                        <a:gs pos="51000">
                          <a:schemeClr val="accent3"/>
                        </a:gs>
                        <a:gs pos="25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zh-CN" altLang="en-US" dirty="0">
                    <a:gradFill flip="none" rotWithShape="1">
                      <a:gsLst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  <a:gs pos="75254">
                          <a:schemeClr val="accent3">
                            <a:lumMod val="60000"/>
                            <a:lumOff val="40000"/>
                          </a:schemeClr>
                        </a:gs>
                        <a:gs pos="51000">
                          <a:schemeClr val="accent3"/>
                        </a:gs>
                        <a:gs pos="25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输入内容</a:t>
                </a: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F50C05F1-ED24-2C4C-9059-7FB07C54C7D4}"/>
                </a:ext>
              </a:extLst>
            </p:cNvPr>
            <p:cNvGrpSpPr/>
            <p:nvPr/>
          </p:nvGrpSpPr>
          <p:grpSpPr>
            <a:xfrm>
              <a:off x="7608885" y="4502146"/>
              <a:ext cx="914400" cy="1225718"/>
              <a:chOff x="7608885" y="4502146"/>
              <a:chExt cx="914400" cy="1225718"/>
            </a:xfrm>
          </p:grpSpPr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542FB92D-FC7D-BB70-52BC-7AB9DA580B35}"/>
                  </a:ext>
                </a:extLst>
              </p:cNvPr>
              <p:cNvGrpSpPr/>
              <p:nvPr/>
            </p:nvGrpSpPr>
            <p:grpSpPr>
              <a:xfrm>
                <a:off x="7608885" y="4502146"/>
                <a:ext cx="914400" cy="914400"/>
                <a:chOff x="7608885" y="4502146"/>
                <a:chExt cx="914400" cy="914400"/>
              </a:xfrm>
            </p:grpSpPr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FC4B8E62-0461-AE41-4331-FE258910B253}"/>
                    </a:ext>
                  </a:extLst>
                </p:cNvPr>
                <p:cNvSpPr/>
                <p:nvPr/>
              </p:nvSpPr>
              <p:spPr>
                <a:xfrm>
                  <a:off x="7608885" y="4502146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93000">
                      <a:srgbClr val="EBECF0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ln w="3175">
                  <a:solidFill>
                    <a:srgbClr val="D4D4D8">
                      <a:alpha val="40000"/>
                    </a:srgbClr>
                  </a:solidFill>
                </a:ln>
                <a:effectLst>
                  <a:innerShdw blurRad="127000" dist="63500" dir="13500000">
                    <a:srgbClr val="BDC0CE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5" name="图形 40">
                  <a:extLst>
                    <a:ext uri="{FF2B5EF4-FFF2-40B4-BE49-F238E27FC236}">
                      <a16:creationId xmlns:a16="http://schemas.microsoft.com/office/drawing/2014/main" id="{FCA6BF0D-643E-0792-2A83-31DB0366063A}"/>
                    </a:ext>
                  </a:extLst>
                </p:cNvPr>
                <p:cNvGrpSpPr/>
                <p:nvPr/>
              </p:nvGrpSpPr>
              <p:grpSpPr>
                <a:xfrm>
                  <a:off x="7834300" y="4749760"/>
                  <a:ext cx="463570" cy="419171"/>
                  <a:chOff x="7834300" y="4749760"/>
                  <a:chExt cx="463570" cy="419171"/>
                </a:xfrm>
                <a:gradFill>
                  <a:gsLst>
                    <a:gs pos="0">
                      <a:schemeClr val="accent4"/>
                    </a:gs>
                    <a:gs pos="75000">
                      <a:schemeClr val="accent3">
                        <a:lumMod val="20000"/>
                        <a:lumOff val="80000"/>
                      </a:schemeClr>
                    </a:gs>
                    <a:gs pos="50425">
                      <a:schemeClr val="accent3"/>
                    </a:gs>
                    <a:gs pos="25000">
                      <a:schemeClr val="accent2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</p:grpSpPr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6DEA7CEE-3BF5-3516-B856-B171565C35E9}"/>
                      </a:ext>
                    </a:extLst>
                  </p:cNvPr>
                  <p:cNvSpPr/>
                  <p:nvPr/>
                </p:nvSpPr>
                <p:spPr>
                  <a:xfrm>
                    <a:off x="7834300" y="4915491"/>
                    <a:ext cx="463570" cy="253439"/>
                  </a:xfrm>
                  <a:custGeom>
                    <a:avLst/>
                    <a:gdLst>
                      <a:gd name="connsiteX0" fmla="*/ 456766 w 463570"/>
                      <a:gd name="connsiteY0" fmla="*/ 239832 h 253439"/>
                      <a:gd name="connsiteX1" fmla="*/ 425496 w 463570"/>
                      <a:gd name="connsiteY1" fmla="*/ 239832 h 253439"/>
                      <a:gd name="connsiteX2" fmla="*/ 425496 w 463570"/>
                      <a:gd name="connsiteY2" fmla="*/ 112506 h 253439"/>
                      <a:gd name="connsiteX3" fmla="*/ 418692 w 463570"/>
                      <a:gd name="connsiteY3" fmla="*/ 105702 h 253439"/>
                      <a:gd name="connsiteX4" fmla="*/ 411888 w 463570"/>
                      <a:gd name="connsiteY4" fmla="*/ 112506 h 253439"/>
                      <a:gd name="connsiteX5" fmla="*/ 411888 w 463570"/>
                      <a:gd name="connsiteY5" fmla="*/ 239832 h 253439"/>
                      <a:gd name="connsiteX6" fmla="*/ 358898 w 463570"/>
                      <a:gd name="connsiteY6" fmla="*/ 239832 h 253439"/>
                      <a:gd name="connsiteX7" fmla="*/ 358898 w 463570"/>
                      <a:gd name="connsiteY7" fmla="*/ 15876 h 253439"/>
                      <a:gd name="connsiteX8" fmla="*/ 361166 w 463570"/>
                      <a:gd name="connsiteY8" fmla="*/ 13608 h 253439"/>
                      <a:gd name="connsiteX9" fmla="*/ 409620 w 463570"/>
                      <a:gd name="connsiteY9" fmla="*/ 13608 h 253439"/>
                      <a:gd name="connsiteX10" fmla="*/ 411888 w 463570"/>
                      <a:gd name="connsiteY10" fmla="*/ 15876 h 253439"/>
                      <a:gd name="connsiteX11" fmla="*/ 411888 w 463570"/>
                      <a:gd name="connsiteY11" fmla="*/ 85291 h 253439"/>
                      <a:gd name="connsiteX12" fmla="*/ 418692 w 463570"/>
                      <a:gd name="connsiteY12" fmla="*/ 92094 h 253439"/>
                      <a:gd name="connsiteX13" fmla="*/ 425496 w 463570"/>
                      <a:gd name="connsiteY13" fmla="*/ 85291 h 253439"/>
                      <a:gd name="connsiteX14" fmla="*/ 425496 w 463570"/>
                      <a:gd name="connsiteY14" fmla="*/ 15876 h 253439"/>
                      <a:gd name="connsiteX15" fmla="*/ 409620 w 463570"/>
                      <a:gd name="connsiteY15" fmla="*/ 0 h 253439"/>
                      <a:gd name="connsiteX16" fmla="*/ 361166 w 463570"/>
                      <a:gd name="connsiteY16" fmla="*/ 0 h 253439"/>
                      <a:gd name="connsiteX17" fmla="*/ 345290 w 463570"/>
                      <a:gd name="connsiteY17" fmla="*/ 15876 h 253439"/>
                      <a:gd name="connsiteX18" fmla="*/ 345290 w 463570"/>
                      <a:gd name="connsiteY18" fmla="*/ 239833 h 253439"/>
                      <a:gd name="connsiteX19" fmla="*/ 323090 w 463570"/>
                      <a:gd name="connsiteY19" fmla="*/ 239833 h 253439"/>
                      <a:gd name="connsiteX20" fmla="*/ 323090 w 463570"/>
                      <a:gd name="connsiteY20" fmla="*/ 65391 h 253439"/>
                      <a:gd name="connsiteX21" fmla="*/ 307214 w 463570"/>
                      <a:gd name="connsiteY21" fmla="*/ 49516 h 253439"/>
                      <a:gd name="connsiteX22" fmla="*/ 258760 w 463570"/>
                      <a:gd name="connsiteY22" fmla="*/ 49516 h 253439"/>
                      <a:gd name="connsiteX23" fmla="*/ 242884 w 463570"/>
                      <a:gd name="connsiteY23" fmla="*/ 65391 h 253439"/>
                      <a:gd name="connsiteX24" fmla="*/ 242884 w 463570"/>
                      <a:gd name="connsiteY24" fmla="*/ 239833 h 253439"/>
                      <a:gd name="connsiteX25" fmla="*/ 220685 w 463570"/>
                      <a:gd name="connsiteY25" fmla="*/ 239833 h 253439"/>
                      <a:gd name="connsiteX26" fmla="*/ 220685 w 463570"/>
                      <a:gd name="connsiteY26" fmla="*/ 114907 h 253439"/>
                      <a:gd name="connsiteX27" fmla="*/ 204809 w 463570"/>
                      <a:gd name="connsiteY27" fmla="*/ 99032 h 253439"/>
                      <a:gd name="connsiteX28" fmla="*/ 156355 w 463570"/>
                      <a:gd name="connsiteY28" fmla="*/ 99032 h 253439"/>
                      <a:gd name="connsiteX29" fmla="*/ 140479 w 463570"/>
                      <a:gd name="connsiteY29" fmla="*/ 114907 h 253439"/>
                      <a:gd name="connsiteX30" fmla="*/ 140479 w 463570"/>
                      <a:gd name="connsiteY30" fmla="*/ 174402 h 253439"/>
                      <a:gd name="connsiteX31" fmla="*/ 147283 w 463570"/>
                      <a:gd name="connsiteY31" fmla="*/ 181206 h 253439"/>
                      <a:gd name="connsiteX32" fmla="*/ 154087 w 463570"/>
                      <a:gd name="connsiteY32" fmla="*/ 174402 h 253439"/>
                      <a:gd name="connsiteX33" fmla="*/ 154087 w 463570"/>
                      <a:gd name="connsiteY33" fmla="*/ 114907 h 253439"/>
                      <a:gd name="connsiteX34" fmla="*/ 156355 w 463570"/>
                      <a:gd name="connsiteY34" fmla="*/ 112639 h 253439"/>
                      <a:gd name="connsiteX35" fmla="*/ 204809 w 463570"/>
                      <a:gd name="connsiteY35" fmla="*/ 112639 h 253439"/>
                      <a:gd name="connsiteX36" fmla="*/ 207077 w 463570"/>
                      <a:gd name="connsiteY36" fmla="*/ 114907 h 253439"/>
                      <a:gd name="connsiteX37" fmla="*/ 207077 w 463570"/>
                      <a:gd name="connsiteY37" fmla="*/ 239832 h 253439"/>
                      <a:gd name="connsiteX38" fmla="*/ 154087 w 463570"/>
                      <a:gd name="connsiteY38" fmla="*/ 239832 h 253439"/>
                      <a:gd name="connsiteX39" fmla="*/ 154087 w 463570"/>
                      <a:gd name="connsiteY39" fmla="*/ 201618 h 253439"/>
                      <a:gd name="connsiteX40" fmla="*/ 147283 w 463570"/>
                      <a:gd name="connsiteY40" fmla="*/ 194814 h 253439"/>
                      <a:gd name="connsiteX41" fmla="*/ 140479 w 463570"/>
                      <a:gd name="connsiteY41" fmla="*/ 201618 h 253439"/>
                      <a:gd name="connsiteX42" fmla="*/ 140479 w 463570"/>
                      <a:gd name="connsiteY42" fmla="*/ 239832 h 253439"/>
                      <a:gd name="connsiteX43" fmla="*/ 118279 w 463570"/>
                      <a:gd name="connsiteY43" fmla="*/ 239832 h 253439"/>
                      <a:gd name="connsiteX44" fmla="*/ 118279 w 463570"/>
                      <a:gd name="connsiteY44" fmla="*/ 164423 h 253439"/>
                      <a:gd name="connsiteX45" fmla="*/ 102404 w 463570"/>
                      <a:gd name="connsiteY45" fmla="*/ 148547 h 253439"/>
                      <a:gd name="connsiteX46" fmla="*/ 53950 w 463570"/>
                      <a:gd name="connsiteY46" fmla="*/ 148547 h 253439"/>
                      <a:gd name="connsiteX47" fmla="*/ 38074 w 463570"/>
                      <a:gd name="connsiteY47" fmla="*/ 164423 h 253439"/>
                      <a:gd name="connsiteX48" fmla="*/ 38074 w 463570"/>
                      <a:gd name="connsiteY48" fmla="*/ 239832 h 253439"/>
                      <a:gd name="connsiteX49" fmla="*/ 6804 w 463570"/>
                      <a:gd name="connsiteY49" fmla="*/ 239832 h 253439"/>
                      <a:gd name="connsiteX50" fmla="*/ 0 w 463570"/>
                      <a:gd name="connsiteY50" fmla="*/ 246636 h 253439"/>
                      <a:gd name="connsiteX51" fmla="*/ 6804 w 463570"/>
                      <a:gd name="connsiteY51" fmla="*/ 253439 h 253439"/>
                      <a:gd name="connsiteX52" fmla="*/ 456766 w 463570"/>
                      <a:gd name="connsiteY52" fmla="*/ 253439 h 253439"/>
                      <a:gd name="connsiteX53" fmla="*/ 463570 w 463570"/>
                      <a:gd name="connsiteY53" fmla="*/ 246636 h 253439"/>
                      <a:gd name="connsiteX54" fmla="*/ 456766 w 463570"/>
                      <a:gd name="connsiteY54" fmla="*/ 239832 h 253439"/>
                      <a:gd name="connsiteX55" fmla="*/ 256492 w 463570"/>
                      <a:gd name="connsiteY55" fmla="*/ 65391 h 253439"/>
                      <a:gd name="connsiteX56" fmla="*/ 258760 w 463570"/>
                      <a:gd name="connsiteY56" fmla="*/ 63124 h 253439"/>
                      <a:gd name="connsiteX57" fmla="*/ 307214 w 463570"/>
                      <a:gd name="connsiteY57" fmla="*/ 63124 h 253439"/>
                      <a:gd name="connsiteX58" fmla="*/ 309482 w 463570"/>
                      <a:gd name="connsiteY58" fmla="*/ 65391 h 253439"/>
                      <a:gd name="connsiteX59" fmla="*/ 309482 w 463570"/>
                      <a:gd name="connsiteY59" fmla="*/ 239833 h 253439"/>
                      <a:gd name="connsiteX60" fmla="*/ 256492 w 463570"/>
                      <a:gd name="connsiteY60" fmla="*/ 239833 h 253439"/>
                      <a:gd name="connsiteX61" fmla="*/ 51682 w 463570"/>
                      <a:gd name="connsiteY61" fmla="*/ 164423 h 253439"/>
                      <a:gd name="connsiteX62" fmla="*/ 53950 w 463570"/>
                      <a:gd name="connsiteY62" fmla="*/ 162155 h 253439"/>
                      <a:gd name="connsiteX63" fmla="*/ 102405 w 463570"/>
                      <a:gd name="connsiteY63" fmla="*/ 162155 h 253439"/>
                      <a:gd name="connsiteX64" fmla="*/ 104672 w 463570"/>
                      <a:gd name="connsiteY64" fmla="*/ 164423 h 253439"/>
                      <a:gd name="connsiteX65" fmla="*/ 104672 w 463570"/>
                      <a:gd name="connsiteY65" fmla="*/ 239832 h 253439"/>
                      <a:gd name="connsiteX66" fmla="*/ 51682 w 463570"/>
                      <a:gd name="connsiteY66" fmla="*/ 239832 h 253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</a:cxnLst>
                    <a:rect l="l" t="t" r="r" b="b"/>
                    <a:pathLst>
                      <a:path w="463570" h="253439">
                        <a:moveTo>
                          <a:pt x="456766" y="239832"/>
                        </a:moveTo>
                        <a:lnTo>
                          <a:pt x="425496" y="239832"/>
                        </a:lnTo>
                        <a:lnTo>
                          <a:pt x="425496" y="112506"/>
                        </a:lnTo>
                        <a:cubicBezTo>
                          <a:pt x="425496" y="108748"/>
                          <a:pt x="422449" y="105702"/>
                          <a:pt x="418692" y="105702"/>
                        </a:cubicBezTo>
                        <a:cubicBezTo>
                          <a:pt x="414934" y="105702"/>
                          <a:pt x="411888" y="108748"/>
                          <a:pt x="411888" y="112506"/>
                        </a:cubicBezTo>
                        <a:lnTo>
                          <a:pt x="411888" y="239832"/>
                        </a:lnTo>
                        <a:lnTo>
                          <a:pt x="358898" y="239832"/>
                        </a:lnTo>
                        <a:lnTo>
                          <a:pt x="358898" y="15876"/>
                        </a:lnTo>
                        <a:cubicBezTo>
                          <a:pt x="358898" y="14626"/>
                          <a:pt x="359915" y="13608"/>
                          <a:pt x="361166" y="13608"/>
                        </a:cubicBezTo>
                        <a:lnTo>
                          <a:pt x="409620" y="13608"/>
                        </a:lnTo>
                        <a:cubicBezTo>
                          <a:pt x="410870" y="13608"/>
                          <a:pt x="411888" y="14626"/>
                          <a:pt x="411888" y="15876"/>
                        </a:cubicBezTo>
                        <a:lnTo>
                          <a:pt x="411888" y="85291"/>
                        </a:lnTo>
                        <a:cubicBezTo>
                          <a:pt x="411888" y="89048"/>
                          <a:pt x="414934" y="92094"/>
                          <a:pt x="418692" y="92094"/>
                        </a:cubicBezTo>
                        <a:cubicBezTo>
                          <a:pt x="422449" y="92094"/>
                          <a:pt x="425496" y="89048"/>
                          <a:pt x="425496" y="85291"/>
                        </a:cubicBezTo>
                        <a:lnTo>
                          <a:pt x="425496" y="15876"/>
                        </a:lnTo>
                        <a:cubicBezTo>
                          <a:pt x="425496" y="7122"/>
                          <a:pt x="418374" y="0"/>
                          <a:pt x="409620" y="0"/>
                        </a:cubicBezTo>
                        <a:lnTo>
                          <a:pt x="361166" y="0"/>
                        </a:lnTo>
                        <a:cubicBezTo>
                          <a:pt x="352412" y="0"/>
                          <a:pt x="345290" y="7122"/>
                          <a:pt x="345290" y="15876"/>
                        </a:cubicBezTo>
                        <a:lnTo>
                          <a:pt x="345290" y="239833"/>
                        </a:lnTo>
                        <a:lnTo>
                          <a:pt x="323090" y="239833"/>
                        </a:lnTo>
                        <a:lnTo>
                          <a:pt x="323090" y="65391"/>
                        </a:lnTo>
                        <a:cubicBezTo>
                          <a:pt x="323090" y="56638"/>
                          <a:pt x="315968" y="49516"/>
                          <a:pt x="307214" y="49516"/>
                        </a:cubicBezTo>
                        <a:lnTo>
                          <a:pt x="258760" y="49516"/>
                        </a:lnTo>
                        <a:cubicBezTo>
                          <a:pt x="250006" y="49516"/>
                          <a:pt x="242884" y="56638"/>
                          <a:pt x="242884" y="65391"/>
                        </a:cubicBezTo>
                        <a:lnTo>
                          <a:pt x="242884" y="239833"/>
                        </a:lnTo>
                        <a:lnTo>
                          <a:pt x="220685" y="239833"/>
                        </a:lnTo>
                        <a:lnTo>
                          <a:pt x="220685" y="114907"/>
                        </a:lnTo>
                        <a:cubicBezTo>
                          <a:pt x="220685" y="106154"/>
                          <a:pt x="213563" y="99032"/>
                          <a:pt x="204809" y="99032"/>
                        </a:cubicBezTo>
                        <a:lnTo>
                          <a:pt x="156355" y="99032"/>
                        </a:lnTo>
                        <a:cubicBezTo>
                          <a:pt x="147601" y="99032"/>
                          <a:pt x="140479" y="106154"/>
                          <a:pt x="140479" y="114907"/>
                        </a:cubicBezTo>
                        <a:lnTo>
                          <a:pt x="140479" y="174402"/>
                        </a:lnTo>
                        <a:cubicBezTo>
                          <a:pt x="140479" y="178160"/>
                          <a:pt x="143525" y="181206"/>
                          <a:pt x="147283" y="181206"/>
                        </a:cubicBezTo>
                        <a:cubicBezTo>
                          <a:pt x="151040" y="181206"/>
                          <a:pt x="154087" y="178160"/>
                          <a:pt x="154087" y="174402"/>
                        </a:cubicBezTo>
                        <a:lnTo>
                          <a:pt x="154087" y="114907"/>
                        </a:lnTo>
                        <a:cubicBezTo>
                          <a:pt x="154087" y="113656"/>
                          <a:pt x="155105" y="112639"/>
                          <a:pt x="156355" y="112639"/>
                        </a:cubicBezTo>
                        <a:lnTo>
                          <a:pt x="204809" y="112639"/>
                        </a:lnTo>
                        <a:cubicBezTo>
                          <a:pt x="206060" y="112639"/>
                          <a:pt x="207077" y="113656"/>
                          <a:pt x="207077" y="114907"/>
                        </a:cubicBezTo>
                        <a:lnTo>
                          <a:pt x="207077" y="239832"/>
                        </a:lnTo>
                        <a:lnTo>
                          <a:pt x="154087" y="239832"/>
                        </a:lnTo>
                        <a:lnTo>
                          <a:pt x="154087" y="201618"/>
                        </a:lnTo>
                        <a:cubicBezTo>
                          <a:pt x="154087" y="197860"/>
                          <a:pt x="151040" y="194814"/>
                          <a:pt x="147283" y="194814"/>
                        </a:cubicBezTo>
                        <a:cubicBezTo>
                          <a:pt x="143525" y="194814"/>
                          <a:pt x="140479" y="197860"/>
                          <a:pt x="140479" y="201618"/>
                        </a:cubicBezTo>
                        <a:lnTo>
                          <a:pt x="140479" y="239832"/>
                        </a:lnTo>
                        <a:lnTo>
                          <a:pt x="118279" y="239832"/>
                        </a:lnTo>
                        <a:lnTo>
                          <a:pt x="118279" y="164423"/>
                        </a:lnTo>
                        <a:cubicBezTo>
                          <a:pt x="118279" y="155670"/>
                          <a:pt x="111158" y="148547"/>
                          <a:pt x="102404" y="148547"/>
                        </a:cubicBezTo>
                        <a:lnTo>
                          <a:pt x="53950" y="148547"/>
                        </a:lnTo>
                        <a:cubicBezTo>
                          <a:pt x="45197" y="148547"/>
                          <a:pt x="38074" y="155670"/>
                          <a:pt x="38074" y="164423"/>
                        </a:cubicBezTo>
                        <a:lnTo>
                          <a:pt x="38074" y="239832"/>
                        </a:lnTo>
                        <a:lnTo>
                          <a:pt x="6804" y="239832"/>
                        </a:lnTo>
                        <a:cubicBezTo>
                          <a:pt x="3046" y="239832"/>
                          <a:pt x="0" y="242878"/>
                          <a:pt x="0" y="246636"/>
                        </a:cubicBezTo>
                        <a:cubicBezTo>
                          <a:pt x="0" y="250393"/>
                          <a:pt x="3046" y="253439"/>
                          <a:pt x="6804" y="253439"/>
                        </a:cubicBezTo>
                        <a:lnTo>
                          <a:pt x="456766" y="253439"/>
                        </a:lnTo>
                        <a:cubicBezTo>
                          <a:pt x="460524" y="253439"/>
                          <a:pt x="463570" y="250393"/>
                          <a:pt x="463570" y="246636"/>
                        </a:cubicBezTo>
                        <a:cubicBezTo>
                          <a:pt x="463570" y="242878"/>
                          <a:pt x="460524" y="239832"/>
                          <a:pt x="456766" y="239832"/>
                        </a:cubicBezTo>
                        <a:close/>
                        <a:moveTo>
                          <a:pt x="256492" y="65391"/>
                        </a:moveTo>
                        <a:cubicBezTo>
                          <a:pt x="256492" y="64141"/>
                          <a:pt x="257510" y="63124"/>
                          <a:pt x="258760" y="63124"/>
                        </a:cubicBezTo>
                        <a:lnTo>
                          <a:pt x="307214" y="63124"/>
                        </a:lnTo>
                        <a:cubicBezTo>
                          <a:pt x="308465" y="63124"/>
                          <a:pt x="309482" y="64141"/>
                          <a:pt x="309482" y="65391"/>
                        </a:cubicBezTo>
                        <a:lnTo>
                          <a:pt x="309482" y="239833"/>
                        </a:lnTo>
                        <a:lnTo>
                          <a:pt x="256492" y="239833"/>
                        </a:lnTo>
                        <a:close/>
                        <a:moveTo>
                          <a:pt x="51682" y="164423"/>
                        </a:moveTo>
                        <a:cubicBezTo>
                          <a:pt x="51682" y="163173"/>
                          <a:pt x="52700" y="162155"/>
                          <a:pt x="53950" y="162155"/>
                        </a:cubicBezTo>
                        <a:lnTo>
                          <a:pt x="102405" y="162155"/>
                        </a:lnTo>
                        <a:cubicBezTo>
                          <a:pt x="103656" y="162155"/>
                          <a:pt x="104672" y="163173"/>
                          <a:pt x="104672" y="164423"/>
                        </a:cubicBezTo>
                        <a:lnTo>
                          <a:pt x="104672" y="239832"/>
                        </a:lnTo>
                        <a:lnTo>
                          <a:pt x="51682" y="239832"/>
                        </a:lnTo>
                        <a:close/>
                      </a:path>
                    </a:pathLst>
                  </a:custGeom>
                  <a:grpFill/>
                  <a:ln w="8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3F4BBD7A-1172-40C9-5249-4FEDCFFFE498}"/>
                      </a:ext>
                    </a:extLst>
                  </p:cNvPr>
                  <p:cNvSpPr/>
                  <p:nvPr/>
                </p:nvSpPr>
                <p:spPr>
                  <a:xfrm>
                    <a:off x="7891709" y="4749760"/>
                    <a:ext cx="332442" cy="233052"/>
                  </a:xfrm>
                  <a:custGeom>
                    <a:avLst/>
                    <a:gdLst>
                      <a:gd name="connsiteX0" fmla="*/ 15246 w 332442"/>
                      <a:gd name="connsiteY0" fmla="*/ 233053 h 233052"/>
                      <a:gd name="connsiteX1" fmla="*/ 16372 w 332442"/>
                      <a:gd name="connsiteY1" fmla="*/ 233014 h 233052"/>
                      <a:gd name="connsiteX2" fmla="*/ 156619 w 332442"/>
                      <a:gd name="connsiteY2" fmla="*/ 200466 h 233052"/>
                      <a:gd name="connsiteX3" fmla="*/ 298801 w 332442"/>
                      <a:gd name="connsiteY3" fmla="*/ 91142 h 233052"/>
                      <a:gd name="connsiteX4" fmla="*/ 321733 w 332442"/>
                      <a:gd name="connsiteY4" fmla="*/ 107087 h 233052"/>
                      <a:gd name="connsiteX5" fmla="*/ 332387 w 332442"/>
                      <a:gd name="connsiteY5" fmla="*/ 100821 h 233052"/>
                      <a:gd name="connsiteX6" fmla="*/ 322882 w 332442"/>
                      <a:gd name="connsiteY6" fmla="*/ 6140 h 233052"/>
                      <a:gd name="connsiteX7" fmla="*/ 314397 w 332442"/>
                      <a:gd name="connsiteY7" fmla="*/ 236 h 233052"/>
                      <a:gd name="connsiteX8" fmla="*/ 222247 w 332442"/>
                      <a:gd name="connsiteY8" fmla="*/ 24236 h 233052"/>
                      <a:gd name="connsiteX9" fmla="*/ 220077 w 332442"/>
                      <a:gd name="connsiteY9" fmla="*/ 36407 h 233052"/>
                      <a:gd name="connsiteX10" fmla="*/ 243219 w 332442"/>
                      <a:gd name="connsiteY10" fmla="*/ 52497 h 233052"/>
                      <a:gd name="connsiteX11" fmla="*/ 210783 w 332442"/>
                      <a:gd name="connsiteY11" fmla="*/ 91619 h 233052"/>
                      <a:gd name="connsiteX12" fmla="*/ 210744 w 332442"/>
                      <a:gd name="connsiteY12" fmla="*/ 101240 h 233052"/>
                      <a:gd name="connsiteX13" fmla="*/ 220366 w 332442"/>
                      <a:gd name="connsiteY13" fmla="*/ 101279 h 233052"/>
                      <a:gd name="connsiteX14" fmla="*/ 258352 w 332442"/>
                      <a:gd name="connsiteY14" fmla="*/ 53627 h 233052"/>
                      <a:gd name="connsiteX15" fmla="*/ 256182 w 332442"/>
                      <a:gd name="connsiteY15" fmla="*/ 44936 h 233052"/>
                      <a:gd name="connsiteX16" fmla="*/ 239989 w 332442"/>
                      <a:gd name="connsiteY16" fmla="*/ 33677 h 233052"/>
                      <a:gd name="connsiteX17" fmla="*/ 310137 w 332442"/>
                      <a:gd name="connsiteY17" fmla="*/ 15407 h 233052"/>
                      <a:gd name="connsiteX18" fmla="*/ 317373 w 332442"/>
                      <a:gd name="connsiteY18" fmla="*/ 87480 h 233052"/>
                      <a:gd name="connsiteX19" fmla="*/ 301166 w 332442"/>
                      <a:gd name="connsiteY19" fmla="*/ 76212 h 233052"/>
                      <a:gd name="connsiteX20" fmla="*/ 291788 w 332442"/>
                      <a:gd name="connsiteY20" fmla="*/ 77783 h 233052"/>
                      <a:gd name="connsiteX21" fmla="*/ 151325 w 332442"/>
                      <a:gd name="connsiteY21" fmla="*/ 187930 h 233052"/>
                      <a:gd name="connsiteX22" fmla="*/ 15431 w 332442"/>
                      <a:gd name="connsiteY22" fmla="*/ 219438 h 233052"/>
                      <a:gd name="connsiteX23" fmla="*/ 14830 w 332442"/>
                      <a:gd name="connsiteY23" fmla="*/ 216140 h 233052"/>
                      <a:gd name="connsiteX24" fmla="*/ 199873 w 332442"/>
                      <a:gd name="connsiteY24" fmla="*/ 120016 h 233052"/>
                      <a:gd name="connsiteX25" fmla="*/ 200676 w 332442"/>
                      <a:gd name="connsiteY25" fmla="*/ 110428 h 233052"/>
                      <a:gd name="connsiteX26" fmla="*/ 191088 w 332442"/>
                      <a:gd name="connsiteY26" fmla="*/ 109625 h 233052"/>
                      <a:gd name="connsiteX27" fmla="*/ 10819 w 332442"/>
                      <a:gd name="connsiteY27" fmla="*/ 203138 h 233052"/>
                      <a:gd name="connsiteX28" fmla="*/ 273 w 332442"/>
                      <a:gd name="connsiteY28" fmla="*/ 220568 h 233052"/>
                      <a:gd name="connsiteX29" fmla="*/ 15246 w 332442"/>
                      <a:gd name="connsiteY29" fmla="*/ 233053 h 233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332442" h="233052">
                        <a:moveTo>
                          <a:pt x="15246" y="233053"/>
                        </a:moveTo>
                        <a:cubicBezTo>
                          <a:pt x="15619" y="233053"/>
                          <a:pt x="15995" y="233039"/>
                          <a:pt x="16372" y="233014"/>
                        </a:cubicBezTo>
                        <a:cubicBezTo>
                          <a:pt x="66550" y="229529"/>
                          <a:pt x="113736" y="218578"/>
                          <a:pt x="156619" y="200466"/>
                        </a:cubicBezTo>
                        <a:cubicBezTo>
                          <a:pt x="214363" y="176077"/>
                          <a:pt x="262167" y="139315"/>
                          <a:pt x="298801" y="91142"/>
                        </a:cubicBezTo>
                        <a:lnTo>
                          <a:pt x="321733" y="107087"/>
                        </a:lnTo>
                        <a:cubicBezTo>
                          <a:pt x="326250" y="110455"/>
                          <a:pt x="333134" y="106407"/>
                          <a:pt x="332387" y="100821"/>
                        </a:cubicBezTo>
                        <a:lnTo>
                          <a:pt x="322882" y="6140"/>
                        </a:lnTo>
                        <a:cubicBezTo>
                          <a:pt x="322573" y="2097"/>
                          <a:pt x="318297" y="-878"/>
                          <a:pt x="314397" y="236"/>
                        </a:cubicBezTo>
                        <a:lnTo>
                          <a:pt x="222247" y="24236"/>
                        </a:lnTo>
                        <a:cubicBezTo>
                          <a:pt x="216746" y="25477"/>
                          <a:pt x="215346" y="33342"/>
                          <a:pt x="220077" y="36407"/>
                        </a:cubicBezTo>
                        <a:lnTo>
                          <a:pt x="243219" y="52497"/>
                        </a:lnTo>
                        <a:cubicBezTo>
                          <a:pt x="238615" y="59730"/>
                          <a:pt x="228471" y="74074"/>
                          <a:pt x="210783" y="91619"/>
                        </a:cubicBezTo>
                        <a:cubicBezTo>
                          <a:pt x="208115" y="94266"/>
                          <a:pt x="208098" y="98573"/>
                          <a:pt x="210744" y="101240"/>
                        </a:cubicBezTo>
                        <a:cubicBezTo>
                          <a:pt x="213391" y="103908"/>
                          <a:pt x="217699" y="103926"/>
                          <a:pt x="220366" y="101279"/>
                        </a:cubicBezTo>
                        <a:cubicBezTo>
                          <a:pt x="247633" y="74232"/>
                          <a:pt x="257928" y="54455"/>
                          <a:pt x="258352" y="53627"/>
                        </a:cubicBezTo>
                        <a:cubicBezTo>
                          <a:pt x="259906" y="50595"/>
                          <a:pt x="258979" y="46881"/>
                          <a:pt x="256182" y="44936"/>
                        </a:cubicBezTo>
                        <a:lnTo>
                          <a:pt x="239989" y="33677"/>
                        </a:lnTo>
                        <a:lnTo>
                          <a:pt x="310137" y="15407"/>
                        </a:lnTo>
                        <a:lnTo>
                          <a:pt x="317373" y="87480"/>
                        </a:lnTo>
                        <a:lnTo>
                          <a:pt x="301166" y="76212"/>
                        </a:lnTo>
                        <a:cubicBezTo>
                          <a:pt x="298130" y="74102"/>
                          <a:pt x="293969" y="74801"/>
                          <a:pt x="291788" y="77783"/>
                        </a:cubicBezTo>
                        <a:cubicBezTo>
                          <a:pt x="256138" y="126562"/>
                          <a:pt x="208878" y="163622"/>
                          <a:pt x="151325" y="187930"/>
                        </a:cubicBezTo>
                        <a:cubicBezTo>
                          <a:pt x="99636" y="209760"/>
                          <a:pt x="48895" y="217113"/>
                          <a:pt x="15431" y="219438"/>
                        </a:cubicBezTo>
                        <a:cubicBezTo>
                          <a:pt x="13476" y="219939"/>
                          <a:pt x="12883" y="216349"/>
                          <a:pt x="14830" y="216140"/>
                        </a:cubicBezTo>
                        <a:cubicBezTo>
                          <a:pt x="89378" y="193135"/>
                          <a:pt x="151635" y="160794"/>
                          <a:pt x="199873" y="120016"/>
                        </a:cubicBezTo>
                        <a:cubicBezTo>
                          <a:pt x="202743" y="117590"/>
                          <a:pt x="203102" y="113298"/>
                          <a:pt x="200676" y="110428"/>
                        </a:cubicBezTo>
                        <a:cubicBezTo>
                          <a:pt x="198251" y="107559"/>
                          <a:pt x="193957" y="107198"/>
                          <a:pt x="191088" y="109625"/>
                        </a:cubicBezTo>
                        <a:cubicBezTo>
                          <a:pt x="144258" y="149213"/>
                          <a:pt x="83606" y="180675"/>
                          <a:pt x="10819" y="203138"/>
                        </a:cubicBezTo>
                        <a:cubicBezTo>
                          <a:pt x="3260" y="205470"/>
                          <a:pt x="-1175" y="212801"/>
                          <a:pt x="273" y="220568"/>
                        </a:cubicBezTo>
                        <a:cubicBezTo>
                          <a:pt x="1649" y="227955"/>
                          <a:pt x="7851" y="233053"/>
                          <a:pt x="15246" y="233053"/>
                        </a:cubicBezTo>
                        <a:close/>
                      </a:path>
                    </a:pathLst>
                  </a:custGeom>
                  <a:grpFill/>
                  <a:ln w="8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2BC4A035-40EC-CDB8-2486-C74EBA3FD4AC}"/>
                  </a:ext>
                </a:extLst>
              </p:cNvPr>
              <p:cNvSpPr txBox="1"/>
              <p:nvPr/>
            </p:nvSpPr>
            <p:spPr>
              <a:xfrm>
                <a:off x="7655716" y="5481643"/>
                <a:ext cx="82073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0070C0"/>
                        </a:gs>
                        <a:gs pos="75254">
                          <a:schemeClr val="accent3">
                            <a:lumMod val="60000"/>
                            <a:lumOff val="40000"/>
                          </a:schemeClr>
                        </a:gs>
                        <a:gs pos="51000">
                          <a:schemeClr val="accent3"/>
                        </a:gs>
                        <a:gs pos="25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zh-CN" altLang="en-US" dirty="0">
                    <a:gradFill flip="none" rotWithShape="1">
                      <a:gsLst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  <a:gs pos="75254">
                          <a:schemeClr val="accent3">
                            <a:lumMod val="60000"/>
                            <a:lumOff val="40000"/>
                          </a:schemeClr>
                        </a:gs>
                        <a:gs pos="51000">
                          <a:schemeClr val="accent3"/>
                        </a:gs>
                        <a:gs pos="25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输入内容</a:t>
                </a: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0AC068F8-FCAD-9E88-E64B-BB222A2E9B1D}"/>
                </a:ext>
              </a:extLst>
            </p:cNvPr>
            <p:cNvGrpSpPr/>
            <p:nvPr/>
          </p:nvGrpSpPr>
          <p:grpSpPr>
            <a:xfrm>
              <a:off x="2509837" y="4502146"/>
              <a:ext cx="914400" cy="1225718"/>
              <a:chOff x="2509837" y="4502146"/>
              <a:chExt cx="914400" cy="1225718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3FA27F18-745B-179F-0DC7-DD131BF87141}"/>
                  </a:ext>
                </a:extLst>
              </p:cNvPr>
              <p:cNvSpPr txBox="1"/>
              <p:nvPr/>
            </p:nvSpPr>
            <p:spPr>
              <a:xfrm>
                <a:off x="2556668" y="5481643"/>
                <a:ext cx="82073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0070C0"/>
                        </a:gs>
                        <a:gs pos="75254">
                          <a:schemeClr val="accent3">
                            <a:lumMod val="60000"/>
                            <a:lumOff val="40000"/>
                          </a:schemeClr>
                        </a:gs>
                        <a:gs pos="51000">
                          <a:schemeClr val="accent3"/>
                        </a:gs>
                        <a:gs pos="25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zh-CN" altLang="en-US" dirty="0">
                    <a:gradFill flip="none" rotWithShape="1">
                      <a:gsLst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  <a:gs pos="75254">
                          <a:schemeClr val="accent3">
                            <a:lumMod val="60000"/>
                            <a:lumOff val="40000"/>
                          </a:schemeClr>
                        </a:gs>
                        <a:gs pos="51000">
                          <a:schemeClr val="accent3"/>
                        </a:gs>
                        <a:gs pos="25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输入内容</a:t>
                </a:r>
              </a:p>
            </p:txBody>
          </p: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1EB9F4C6-A4E6-29B7-544E-417C42B981FA}"/>
                  </a:ext>
                </a:extLst>
              </p:cNvPr>
              <p:cNvGrpSpPr/>
              <p:nvPr/>
            </p:nvGrpSpPr>
            <p:grpSpPr>
              <a:xfrm>
                <a:off x="2509837" y="4502146"/>
                <a:ext cx="914400" cy="914400"/>
                <a:chOff x="2509837" y="4502146"/>
                <a:chExt cx="914400" cy="914400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E80E770B-FCBC-B079-938B-07460475848D}"/>
                    </a:ext>
                  </a:extLst>
                </p:cNvPr>
                <p:cNvSpPr/>
                <p:nvPr/>
              </p:nvSpPr>
              <p:spPr>
                <a:xfrm>
                  <a:off x="2509837" y="4502146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93000">
                      <a:srgbClr val="EBECF0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ln w="3175">
                  <a:solidFill>
                    <a:srgbClr val="D4D4D8">
                      <a:alpha val="40000"/>
                    </a:srgbClr>
                  </a:solidFill>
                </a:ln>
                <a:effectLst>
                  <a:innerShdw blurRad="127000" dist="63500" dir="13500000">
                    <a:srgbClr val="BDC0CE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8" name="图形 36">
                  <a:extLst>
                    <a:ext uri="{FF2B5EF4-FFF2-40B4-BE49-F238E27FC236}">
                      <a16:creationId xmlns:a16="http://schemas.microsoft.com/office/drawing/2014/main" id="{F889C7CE-7571-B455-65AB-1C8564FEEEA9}"/>
                    </a:ext>
                  </a:extLst>
                </p:cNvPr>
                <p:cNvGrpSpPr/>
                <p:nvPr/>
              </p:nvGrpSpPr>
              <p:grpSpPr>
                <a:xfrm>
                  <a:off x="2767417" y="4727561"/>
                  <a:ext cx="399239" cy="463568"/>
                  <a:chOff x="2767417" y="4727561"/>
                  <a:chExt cx="399239" cy="463568"/>
                </a:xfrm>
                <a:gradFill>
                  <a:gsLst>
                    <a:gs pos="0">
                      <a:schemeClr val="accent4"/>
                    </a:gs>
                    <a:gs pos="75000">
                      <a:schemeClr val="accent3">
                        <a:lumMod val="20000"/>
                        <a:lumOff val="80000"/>
                      </a:schemeClr>
                    </a:gs>
                    <a:gs pos="50425">
                      <a:schemeClr val="accent3"/>
                    </a:gs>
                    <a:gs pos="25000">
                      <a:schemeClr val="accent2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</p:grpSpPr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E52525BE-1820-6E73-723D-5DA82AA0AE9D}"/>
                      </a:ext>
                    </a:extLst>
                  </p:cNvPr>
                  <p:cNvSpPr/>
                  <p:nvPr/>
                </p:nvSpPr>
                <p:spPr>
                  <a:xfrm>
                    <a:off x="2975297" y="5100852"/>
                    <a:ext cx="48876" cy="13608"/>
                  </a:xfrm>
                  <a:custGeom>
                    <a:avLst/>
                    <a:gdLst>
                      <a:gd name="connsiteX0" fmla="*/ 6804 w 48876"/>
                      <a:gd name="connsiteY0" fmla="*/ 0 h 13608"/>
                      <a:gd name="connsiteX1" fmla="*/ 0 w 48876"/>
                      <a:gd name="connsiteY1" fmla="*/ 6804 h 13608"/>
                      <a:gd name="connsiteX2" fmla="*/ 6804 w 48876"/>
                      <a:gd name="connsiteY2" fmla="*/ 13608 h 13608"/>
                      <a:gd name="connsiteX3" fmla="*/ 42073 w 48876"/>
                      <a:gd name="connsiteY3" fmla="*/ 13608 h 13608"/>
                      <a:gd name="connsiteX4" fmla="*/ 48877 w 48876"/>
                      <a:gd name="connsiteY4" fmla="*/ 6804 h 13608"/>
                      <a:gd name="connsiteX5" fmla="*/ 42073 w 48876"/>
                      <a:gd name="connsiteY5" fmla="*/ 0 h 13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876" h="13608">
                        <a:moveTo>
                          <a:pt x="6804" y="0"/>
                        </a:moveTo>
                        <a:cubicBezTo>
                          <a:pt x="3046" y="0"/>
                          <a:pt x="0" y="3047"/>
                          <a:pt x="0" y="6804"/>
                        </a:cubicBezTo>
                        <a:cubicBezTo>
                          <a:pt x="0" y="10562"/>
                          <a:pt x="3046" y="13608"/>
                          <a:pt x="6804" y="13608"/>
                        </a:cubicBezTo>
                        <a:lnTo>
                          <a:pt x="42073" y="13608"/>
                        </a:lnTo>
                        <a:cubicBezTo>
                          <a:pt x="45831" y="13608"/>
                          <a:pt x="48877" y="10562"/>
                          <a:pt x="48877" y="6804"/>
                        </a:cubicBezTo>
                        <a:cubicBezTo>
                          <a:pt x="48877" y="3047"/>
                          <a:pt x="45831" y="0"/>
                          <a:pt x="42073" y="0"/>
                        </a:cubicBez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03BAE3F8-EB30-BF8E-6FA2-F96B42A1A7FF}"/>
                      </a:ext>
                    </a:extLst>
                  </p:cNvPr>
                  <p:cNvSpPr/>
                  <p:nvPr/>
                </p:nvSpPr>
                <p:spPr>
                  <a:xfrm>
                    <a:off x="2767417" y="4727561"/>
                    <a:ext cx="399239" cy="463568"/>
                  </a:xfrm>
                  <a:custGeom>
                    <a:avLst/>
                    <a:gdLst>
                      <a:gd name="connsiteX0" fmla="*/ 365220 w 399239"/>
                      <a:gd name="connsiteY0" fmla="*/ 0 h 463568"/>
                      <a:gd name="connsiteX1" fmla="*/ 99417 w 399239"/>
                      <a:gd name="connsiteY1" fmla="*/ 0 h 463568"/>
                      <a:gd name="connsiteX2" fmla="*/ 65398 w 399239"/>
                      <a:gd name="connsiteY2" fmla="*/ 34019 h 463568"/>
                      <a:gd name="connsiteX3" fmla="*/ 65398 w 399239"/>
                      <a:gd name="connsiteY3" fmla="*/ 230953 h 463568"/>
                      <a:gd name="connsiteX4" fmla="*/ 33478 w 399239"/>
                      <a:gd name="connsiteY4" fmla="*/ 291713 h 463568"/>
                      <a:gd name="connsiteX5" fmla="*/ 27022 w 399239"/>
                      <a:gd name="connsiteY5" fmla="*/ 332460 h 463568"/>
                      <a:gd name="connsiteX6" fmla="*/ 34876 w 399239"/>
                      <a:gd name="connsiteY6" fmla="*/ 338020 h 463568"/>
                      <a:gd name="connsiteX7" fmla="*/ 40435 w 399239"/>
                      <a:gd name="connsiteY7" fmla="*/ 330166 h 463568"/>
                      <a:gd name="connsiteX8" fmla="*/ 45525 w 399239"/>
                      <a:gd name="connsiteY8" fmla="*/ 298041 h 463568"/>
                      <a:gd name="connsiteX9" fmla="*/ 94117 w 399239"/>
                      <a:gd name="connsiteY9" fmla="*/ 205545 h 463568"/>
                      <a:gd name="connsiteX10" fmla="*/ 104317 w 399239"/>
                      <a:gd name="connsiteY10" fmla="*/ 204395 h 463568"/>
                      <a:gd name="connsiteX11" fmla="*/ 109024 w 399239"/>
                      <a:gd name="connsiteY11" fmla="*/ 226468 h 463568"/>
                      <a:gd name="connsiteX12" fmla="*/ 95045 w 399239"/>
                      <a:gd name="connsiteY12" fmla="*/ 290244 h 463568"/>
                      <a:gd name="connsiteX13" fmla="*/ 96292 w 399239"/>
                      <a:gd name="connsiteY13" fmla="*/ 296057 h 463568"/>
                      <a:gd name="connsiteX14" fmla="*/ 105396 w 399239"/>
                      <a:gd name="connsiteY14" fmla="*/ 403203 h 463568"/>
                      <a:gd name="connsiteX15" fmla="*/ 111121 w 399239"/>
                      <a:gd name="connsiteY15" fmla="*/ 413717 h 463568"/>
                      <a:gd name="connsiteX16" fmla="*/ 218610 w 399239"/>
                      <a:gd name="connsiteY16" fmla="*/ 413717 h 463568"/>
                      <a:gd name="connsiteX17" fmla="*/ 178255 w 399239"/>
                      <a:gd name="connsiteY17" fmla="*/ 429709 h 463568"/>
                      <a:gd name="connsiteX18" fmla="*/ 174014 w 399239"/>
                      <a:gd name="connsiteY18" fmla="*/ 432531 h 463568"/>
                      <a:gd name="connsiteX19" fmla="*/ 162094 w 399239"/>
                      <a:gd name="connsiteY19" fmla="*/ 449958 h 463568"/>
                      <a:gd name="connsiteX20" fmla="*/ 17991 w 399239"/>
                      <a:gd name="connsiteY20" fmla="*/ 449958 h 463568"/>
                      <a:gd name="connsiteX21" fmla="*/ 34795 w 399239"/>
                      <a:gd name="connsiteY21" fmla="*/ 417427 h 463568"/>
                      <a:gd name="connsiteX22" fmla="*/ 45022 w 399239"/>
                      <a:gd name="connsiteY22" fmla="*/ 357229 h 463568"/>
                      <a:gd name="connsiteX23" fmla="*/ 37334 w 399239"/>
                      <a:gd name="connsiteY23" fmla="*/ 351443 h 463568"/>
                      <a:gd name="connsiteX24" fmla="*/ 31548 w 399239"/>
                      <a:gd name="connsiteY24" fmla="*/ 359131 h 463568"/>
                      <a:gd name="connsiteX25" fmla="*/ 22705 w 399239"/>
                      <a:gd name="connsiteY25" fmla="*/ 411182 h 463568"/>
                      <a:gd name="connsiteX26" fmla="*/ 774 w 399239"/>
                      <a:gd name="connsiteY26" fmla="*/ 453639 h 463568"/>
                      <a:gd name="connsiteX27" fmla="*/ 6820 w 399239"/>
                      <a:gd name="connsiteY27" fmla="*/ 463565 h 463568"/>
                      <a:gd name="connsiteX28" fmla="*/ 165683 w 399239"/>
                      <a:gd name="connsiteY28" fmla="*/ 463565 h 463568"/>
                      <a:gd name="connsiteX29" fmla="*/ 171298 w 399239"/>
                      <a:gd name="connsiteY29" fmla="*/ 460603 h 463568"/>
                      <a:gd name="connsiteX30" fmla="*/ 183743 w 399239"/>
                      <a:gd name="connsiteY30" fmla="*/ 442409 h 463568"/>
                      <a:gd name="connsiteX31" fmla="*/ 240407 w 399239"/>
                      <a:gd name="connsiteY31" fmla="*/ 413716 h 463568"/>
                      <a:gd name="connsiteX32" fmla="*/ 297770 w 399239"/>
                      <a:gd name="connsiteY32" fmla="*/ 413716 h 463568"/>
                      <a:gd name="connsiteX33" fmla="*/ 304574 w 399239"/>
                      <a:gd name="connsiteY33" fmla="*/ 406912 h 463568"/>
                      <a:gd name="connsiteX34" fmla="*/ 297770 w 399239"/>
                      <a:gd name="connsiteY34" fmla="*/ 400108 h 463568"/>
                      <a:gd name="connsiteX35" fmla="*/ 122743 w 399239"/>
                      <a:gd name="connsiteY35" fmla="*/ 400108 h 463568"/>
                      <a:gd name="connsiteX36" fmla="*/ 131993 w 399239"/>
                      <a:gd name="connsiteY36" fmla="*/ 359911 h 463568"/>
                      <a:gd name="connsiteX37" fmla="*/ 355403 w 399239"/>
                      <a:gd name="connsiteY37" fmla="*/ 359911 h 463568"/>
                      <a:gd name="connsiteX38" fmla="*/ 371278 w 399239"/>
                      <a:gd name="connsiteY38" fmla="*/ 344036 h 463568"/>
                      <a:gd name="connsiteX39" fmla="*/ 371278 w 399239"/>
                      <a:gd name="connsiteY39" fmla="*/ 43835 h 463568"/>
                      <a:gd name="connsiteX40" fmla="*/ 355403 w 399239"/>
                      <a:gd name="connsiteY40" fmla="*/ 27960 h 463568"/>
                      <a:gd name="connsiteX41" fmla="*/ 187668 w 399239"/>
                      <a:gd name="connsiteY41" fmla="*/ 27960 h 463568"/>
                      <a:gd name="connsiteX42" fmla="*/ 180864 w 399239"/>
                      <a:gd name="connsiteY42" fmla="*/ 34764 h 463568"/>
                      <a:gd name="connsiteX43" fmla="*/ 187668 w 399239"/>
                      <a:gd name="connsiteY43" fmla="*/ 41568 h 463568"/>
                      <a:gd name="connsiteX44" fmla="*/ 355403 w 399239"/>
                      <a:gd name="connsiteY44" fmla="*/ 41568 h 463568"/>
                      <a:gd name="connsiteX45" fmla="*/ 357671 w 399239"/>
                      <a:gd name="connsiteY45" fmla="*/ 43836 h 463568"/>
                      <a:gd name="connsiteX46" fmla="*/ 357671 w 399239"/>
                      <a:gd name="connsiteY46" fmla="*/ 128478 h 463568"/>
                      <a:gd name="connsiteX47" fmla="*/ 334209 w 399239"/>
                      <a:gd name="connsiteY47" fmla="*/ 156548 h 463568"/>
                      <a:gd name="connsiteX48" fmla="*/ 325094 w 399239"/>
                      <a:gd name="connsiteY48" fmla="*/ 151147 h 463568"/>
                      <a:gd name="connsiteX49" fmla="*/ 316113 w 399239"/>
                      <a:gd name="connsiteY49" fmla="*/ 153012 h 463568"/>
                      <a:gd name="connsiteX50" fmla="*/ 293888 w 399239"/>
                      <a:gd name="connsiteY50" fmla="*/ 183721 h 463568"/>
                      <a:gd name="connsiteX51" fmla="*/ 284279 w 399239"/>
                      <a:gd name="connsiteY51" fmla="*/ 170115 h 463568"/>
                      <a:gd name="connsiteX52" fmla="*/ 272739 w 399239"/>
                      <a:gd name="connsiteY52" fmla="*/ 170799 h 463568"/>
                      <a:gd name="connsiteX53" fmla="*/ 255170 w 399239"/>
                      <a:gd name="connsiteY53" fmla="*/ 203239 h 463568"/>
                      <a:gd name="connsiteX54" fmla="*/ 230772 w 399239"/>
                      <a:gd name="connsiteY54" fmla="*/ 146652 h 463568"/>
                      <a:gd name="connsiteX55" fmla="*/ 221327 w 399239"/>
                      <a:gd name="connsiteY55" fmla="*/ 143340 h 463568"/>
                      <a:gd name="connsiteX56" fmla="*/ 202934 w 399239"/>
                      <a:gd name="connsiteY56" fmla="*/ 153134 h 463568"/>
                      <a:gd name="connsiteX57" fmla="*/ 179771 w 399239"/>
                      <a:gd name="connsiteY57" fmla="*/ 99723 h 463568"/>
                      <a:gd name="connsiteX58" fmla="*/ 167984 w 399239"/>
                      <a:gd name="connsiteY58" fmla="*/ 98487 h 463568"/>
                      <a:gd name="connsiteX59" fmla="*/ 141096 w 399239"/>
                      <a:gd name="connsiteY59" fmla="*/ 136300 h 463568"/>
                      <a:gd name="connsiteX60" fmla="*/ 106966 w 399239"/>
                      <a:gd name="connsiteY60" fmla="*/ 84698 h 463568"/>
                      <a:gd name="connsiteX61" fmla="*/ 106966 w 399239"/>
                      <a:gd name="connsiteY61" fmla="*/ 43835 h 463568"/>
                      <a:gd name="connsiteX62" fmla="*/ 109234 w 399239"/>
                      <a:gd name="connsiteY62" fmla="*/ 41567 h 463568"/>
                      <a:gd name="connsiteX63" fmla="*/ 160454 w 399239"/>
                      <a:gd name="connsiteY63" fmla="*/ 41567 h 463568"/>
                      <a:gd name="connsiteX64" fmla="*/ 167258 w 399239"/>
                      <a:gd name="connsiteY64" fmla="*/ 34763 h 463568"/>
                      <a:gd name="connsiteX65" fmla="*/ 160454 w 399239"/>
                      <a:gd name="connsiteY65" fmla="*/ 27959 h 463568"/>
                      <a:gd name="connsiteX66" fmla="*/ 109234 w 399239"/>
                      <a:gd name="connsiteY66" fmla="*/ 27959 h 463568"/>
                      <a:gd name="connsiteX67" fmla="*/ 93359 w 399239"/>
                      <a:gd name="connsiteY67" fmla="*/ 43835 h 463568"/>
                      <a:gd name="connsiteX68" fmla="*/ 93359 w 399239"/>
                      <a:gd name="connsiteY68" fmla="*/ 189636 h 463568"/>
                      <a:gd name="connsiteX69" fmla="*/ 82071 w 399239"/>
                      <a:gd name="connsiteY69" fmla="*/ 199216 h 463568"/>
                      <a:gd name="connsiteX70" fmla="*/ 79006 w 399239"/>
                      <a:gd name="connsiteY70" fmla="*/ 205048 h 463568"/>
                      <a:gd name="connsiteX71" fmla="*/ 79006 w 399239"/>
                      <a:gd name="connsiteY71" fmla="*/ 34019 h 463568"/>
                      <a:gd name="connsiteX72" fmla="*/ 99418 w 399239"/>
                      <a:gd name="connsiteY72" fmla="*/ 13607 h 463568"/>
                      <a:gd name="connsiteX73" fmla="*/ 365221 w 399239"/>
                      <a:gd name="connsiteY73" fmla="*/ 13607 h 463568"/>
                      <a:gd name="connsiteX74" fmla="*/ 385632 w 399239"/>
                      <a:gd name="connsiteY74" fmla="*/ 34019 h 463568"/>
                      <a:gd name="connsiteX75" fmla="*/ 385632 w 399239"/>
                      <a:gd name="connsiteY75" fmla="*/ 379699 h 463568"/>
                      <a:gd name="connsiteX76" fmla="*/ 365221 w 399239"/>
                      <a:gd name="connsiteY76" fmla="*/ 400111 h 463568"/>
                      <a:gd name="connsiteX77" fmla="*/ 324987 w 399239"/>
                      <a:gd name="connsiteY77" fmla="*/ 400111 h 463568"/>
                      <a:gd name="connsiteX78" fmla="*/ 318183 w 399239"/>
                      <a:gd name="connsiteY78" fmla="*/ 406915 h 463568"/>
                      <a:gd name="connsiteX79" fmla="*/ 324987 w 399239"/>
                      <a:gd name="connsiteY79" fmla="*/ 413719 h 463568"/>
                      <a:gd name="connsiteX80" fmla="*/ 365221 w 399239"/>
                      <a:gd name="connsiteY80" fmla="*/ 413719 h 463568"/>
                      <a:gd name="connsiteX81" fmla="*/ 399240 w 399239"/>
                      <a:gd name="connsiteY81" fmla="*/ 379700 h 463568"/>
                      <a:gd name="connsiteX82" fmla="*/ 399240 w 399239"/>
                      <a:gd name="connsiteY82" fmla="*/ 34019 h 463568"/>
                      <a:gd name="connsiteX83" fmla="*/ 365220 w 399239"/>
                      <a:gd name="connsiteY83" fmla="*/ 0 h 463568"/>
                      <a:gd name="connsiteX84" fmla="*/ 355403 w 399239"/>
                      <a:gd name="connsiteY84" fmla="*/ 346307 h 463568"/>
                      <a:gd name="connsiteX85" fmla="*/ 131103 w 399239"/>
                      <a:gd name="connsiteY85" fmla="*/ 346307 h 463568"/>
                      <a:gd name="connsiteX86" fmla="*/ 126571 w 399239"/>
                      <a:gd name="connsiteY86" fmla="*/ 326256 h 463568"/>
                      <a:gd name="connsiteX87" fmla="*/ 109003 w 399239"/>
                      <a:gd name="connsiteY87" fmla="*/ 290416 h 463568"/>
                      <a:gd name="connsiteX88" fmla="*/ 112475 w 399239"/>
                      <a:gd name="connsiteY88" fmla="*/ 275655 h 463568"/>
                      <a:gd name="connsiteX89" fmla="*/ 153126 w 399239"/>
                      <a:gd name="connsiteY89" fmla="*/ 233360 h 463568"/>
                      <a:gd name="connsiteX90" fmla="*/ 173770 w 399239"/>
                      <a:gd name="connsiteY90" fmla="*/ 257922 h 463568"/>
                      <a:gd name="connsiteX91" fmla="*/ 183088 w 399239"/>
                      <a:gd name="connsiteY91" fmla="*/ 258966 h 463568"/>
                      <a:gd name="connsiteX92" fmla="*/ 210671 w 399239"/>
                      <a:gd name="connsiteY92" fmla="*/ 238054 h 463568"/>
                      <a:gd name="connsiteX93" fmla="*/ 219681 w 399239"/>
                      <a:gd name="connsiteY93" fmla="*/ 272610 h 463568"/>
                      <a:gd name="connsiteX94" fmla="*/ 232247 w 399239"/>
                      <a:gd name="connsiteY94" fmla="*/ 274134 h 463568"/>
                      <a:gd name="connsiteX95" fmla="*/ 253777 w 399239"/>
                      <a:gd name="connsiteY95" fmla="*/ 234381 h 463568"/>
                      <a:gd name="connsiteX96" fmla="*/ 267220 w 399239"/>
                      <a:gd name="connsiteY96" fmla="*/ 265559 h 463568"/>
                      <a:gd name="connsiteX97" fmla="*/ 278166 w 399239"/>
                      <a:gd name="connsiteY97" fmla="*/ 267787 h 463568"/>
                      <a:gd name="connsiteX98" fmla="*/ 296213 w 399239"/>
                      <a:gd name="connsiteY98" fmla="*/ 250561 h 463568"/>
                      <a:gd name="connsiteX99" fmla="*/ 311442 w 399239"/>
                      <a:gd name="connsiteY99" fmla="*/ 276927 h 463568"/>
                      <a:gd name="connsiteX100" fmla="*/ 322135 w 399239"/>
                      <a:gd name="connsiteY100" fmla="*/ 278344 h 463568"/>
                      <a:gd name="connsiteX101" fmla="*/ 335852 w 399239"/>
                      <a:gd name="connsiteY101" fmla="*/ 264682 h 463568"/>
                      <a:gd name="connsiteX102" fmla="*/ 357670 w 399239"/>
                      <a:gd name="connsiteY102" fmla="*/ 295015 h 463568"/>
                      <a:gd name="connsiteX103" fmla="*/ 357670 w 399239"/>
                      <a:gd name="connsiteY103" fmla="*/ 344039 h 463568"/>
                      <a:gd name="connsiteX104" fmla="*/ 355403 w 399239"/>
                      <a:gd name="connsiteY104" fmla="*/ 346307 h 463568"/>
                      <a:gd name="connsiteX105" fmla="*/ 279486 w 399239"/>
                      <a:gd name="connsiteY105" fmla="*/ 186915 h 463568"/>
                      <a:gd name="connsiteX106" fmla="*/ 288264 w 399239"/>
                      <a:gd name="connsiteY106" fmla="*/ 199343 h 463568"/>
                      <a:gd name="connsiteX107" fmla="*/ 299333 w 399239"/>
                      <a:gd name="connsiteY107" fmla="*/ 199407 h 463568"/>
                      <a:gd name="connsiteX108" fmla="*/ 323498 w 399239"/>
                      <a:gd name="connsiteY108" fmla="*/ 166018 h 463568"/>
                      <a:gd name="connsiteX109" fmla="*/ 332250 w 399239"/>
                      <a:gd name="connsiteY109" fmla="*/ 171204 h 463568"/>
                      <a:gd name="connsiteX110" fmla="*/ 340940 w 399239"/>
                      <a:gd name="connsiteY110" fmla="*/ 169715 h 463568"/>
                      <a:gd name="connsiteX111" fmla="*/ 357671 w 399239"/>
                      <a:gd name="connsiteY111" fmla="*/ 149697 h 463568"/>
                      <a:gd name="connsiteX112" fmla="*/ 357671 w 399239"/>
                      <a:gd name="connsiteY112" fmla="*/ 271711 h 463568"/>
                      <a:gd name="connsiteX113" fmla="*/ 342236 w 399239"/>
                      <a:gd name="connsiteY113" fmla="*/ 250252 h 463568"/>
                      <a:gd name="connsiteX114" fmla="*/ 331911 w 399239"/>
                      <a:gd name="connsiteY114" fmla="*/ 249404 h 463568"/>
                      <a:gd name="connsiteX115" fmla="*/ 318802 w 399239"/>
                      <a:gd name="connsiteY115" fmla="*/ 262460 h 463568"/>
                      <a:gd name="connsiteX116" fmla="*/ 303669 w 399239"/>
                      <a:gd name="connsiteY116" fmla="*/ 236261 h 463568"/>
                      <a:gd name="connsiteX117" fmla="*/ 293080 w 399239"/>
                      <a:gd name="connsiteY117" fmla="*/ 234743 h 463568"/>
                      <a:gd name="connsiteX118" fmla="*/ 275845 w 399239"/>
                      <a:gd name="connsiteY118" fmla="*/ 251192 h 463568"/>
                      <a:gd name="connsiteX119" fmla="*/ 262028 w 399239"/>
                      <a:gd name="connsiteY119" fmla="*/ 219148 h 463568"/>
                      <a:gd name="connsiteX120" fmla="*/ 135217 w 399239"/>
                      <a:gd name="connsiteY120" fmla="*/ 152078 h 463568"/>
                      <a:gd name="connsiteX121" fmla="*/ 146437 w 399239"/>
                      <a:gd name="connsiteY121" fmla="*/ 152267 h 463568"/>
                      <a:gd name="connsiteX122" fmla="*/ 172085 w 399239"/>
                      <a:gd name="connsiteY122" fmla="*/ 116200 h 463568"/>
                      <a:gd name="connsiteX123" fmla="*/ 193382 w 399239"/>
                      <a:gd name="connsiteY123" fmla="*/ 165311 h 463568"/>
                      <a:gd name="connsiteX124" fmla="*/ 202822 w 399239"/>
                      <a:gd name="connsiteY124" fmla="*/ 168609 h 463568"/>
                      <a:gd name="connsiteX125" fmla="*/ 221201 w 399239"/>
                      <a:gd name="connsiteY125" fmla="*/ 158823 h 463568"/>
                      <a:gd name="connsiteX126" fmla="*/ 246919 w 399239"/>
                      <a:gd name="connsiteY126" fmla="*/ 218472 h 463568"/>
                      <a:gd name="connsiteX127" fmla="*/ 228497 w 399239"/>
                      <a:gd name="connsiteY127" fmla="*/ 252486 h 463568"/>
                      <a:gd name="connsiteX128" fmla="*/ 221268 w 399239"/>
                      <a:gd name="connsiteY128" fmla="*/ 224758 h 463568"/>
                      <a:gd name="connsiteX129" fmla="*/ 210573 w 399239"/>
                      <a:gd name="connsiteY129" fmla="*/ 221053 h 463568"/>
                      <a:gd name="connsiteX130" fmla="*/ 180024 w 399239"/>
                      <a:gd name="connsiteY130" fmla="*/ 244215 h 463568"/>
                      <a:gd name="connsiteX131" fmla="*/ 158673 w 399239"/>
                      <a:gd name="connsiteY131" fmla="*/ 218811 h 463568"/>
                      <a:gd name="connsiteX132" fmla="*/ 148560 w 399239"/>
                      <a:gd name="connsiteY132" fmla="*/ 218475 h 463568"/>
                      <a:gd name="connsiteX133" fmla="*/ 118135 w 399239"/>
                      <a:gd name="connsiteY133" fmla="*/ 250130 h 463568"/>
                      <a:gd name="connsiteX134" fmla="*/ 122395 w 399239"/>
                      <a:gd name="connsiteY134" fmla="*/ 228995 h 463568"/>
                      <a:gd name="connsiteX135" fmla="*/ 114687 w 399239"/>
                      <a:gd name="connsiteY135" fmla="*/ 195586 h 463568"/>
                      <a:gd name="connsiteX136" fmla="*/ 106965 w 399239"/>
                      <a:gd name="connsiteY136" fmla="*/ 190031 h 463568"/>
                      <a:gd name="connsiteX137" fmla="*/ 106965 w 399239"/>
                      <a:gd name="connsiteY137" fmla="*/ 109365 h 463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</a:cxnLst>
                    <a:rect l="l" t="t" r="r" b="b"/>
                    <a:pathLst>
                      <a:path w="399239" h="463568">
                        <a:moveTo>
                          <a:pt x="365220" y="0"/>
                        </a:moveTo>
                        <a:lnTo>
                          <a:pt x="99417" y="0"/>
                        </a:lnTo>
                        <a:cubicBezTo>
                          <a:pt x="80659" y="0"/>
                          <a:pt x="65398" y="15261"/>
                          <a:pt x="65398" y="34019"/>
                        </a:cubicBezTo>
                        <a:lnTo>
                          <a:pt x="65398" y="230953"/>
                        </a:lnTo>
                        <a:lnTo>
                          <a:pt x="33478" y="291713"/>
                        </a:lnTo>
                        <a:cubicBezTo>
                          <a:pt x="26947" y="304146"/>
                          <a:pt x="24654" y="318617"/>
                          <a:pt x="27022" y="332460"/>
                        </a:cubicBezTo>
                        <a:cubicBezTo>
                          <a:pt x="27656" y="336163"/>
                          <a:pt x="31172" y="338652"/>
                          <a:pt x="34876" y="338020"/>
                        </a:cubicBezTo>
                        <a:cubicBezTo>
                          <a:pt x="38580" y="337386"/>
                          <a:pt x="41068" y="333870"/>
                          <a:pt x="40435" y="330166"/>
                        </a:cubicBezTo>
                        <a:cubicBezTo>
                          <a:pt x="38568" y="319252"/>
                          <a:pt x="40375" y="307844"/>
                          <a:pt x="45525" y="298041"/>
                        </a:cubicBezTo>
                        <a:lnTo>
                          <a:pt x="94117" y="205545"/>
                        </a:lnTo>
                        <a:cubicBezTo>
                          <a:pt x="95970" y="201720"/>
                          <a:pt x="101665" y="201065"/>
                          <a:pt x="104317" y="204395"/>
                        </a:cubicBezTo>
                        <a:cubicBezTo>
                          <a:pt x="109135" y="210065"/>
                          <a:pt x="110718" y="217491"/>
                          <a:pt x="109024" y="226468"/>
                        </a:cubicBezTo>
                        <a:cubicBezTo>
                          <a:pt x="103484" y="255807"/>
                          <a:pt x="95129" y="289903"/>
                          <a:pt x="95045" y="290244"/>
                        </a:cubicBezTo>
                        <a:cubicBezTo>
                          <a:pt x="94548" y="292270"/>
                          <a:pt x="95007" y="294413"/>
                          <a:pt x="96292" y="296057"/>
                        </a:cubicBezTo>
                        <a:cubicBezTo>
                          <a:pt x="96722" y="296608"/>
                          <a:pt x="138928" y="351691"/>
                          <a:pt x="105396" y="403203"/>
                        </a:cubicBezTo>
                        <a:cubicBezTo>
                          <a:pt x="102407" y="407507"/>
                          <a:pt x="105874" y="413887"/>
                          <a:pt x="111121" y="413717"/>
                        </a:cubicBezTo>
                        <a:lnTo>
                          <a:pt x="218610" y="413717"/>
                        </a:lnTo>
                        <a:cubicBezTo>
                          <a:pt x="200700" y="424935"/>
                          <a:pt x="178538" y="429650"/>
                          <a:pt x="178255" y="429709"/>
                        </a:cubicBezTo>
                        <a:cubicBezTo>
                          <a:pt x="176530" y="430064"/>
                          <a:pt x="175009" y="431076"/>
                          <a:pt x="174014" y="432531"/>
                        </a:cubicBezTo>
                        <a:lnTo>
                          <a:pt x="162094" y="449958"/>
                        </a:lnTo>
                        <a:lnTo>
                          <a:pt x="17991" y="449958"/>
                        </a:lnTo>
                        <a:lnTo>
                          <a:pt x="34795" y="417427"/>
                        </a:lnTo>
                        <a:cubicBezTo>
                          <a:pt x="44416" y="398801"/>
                          <a:pt x="47951" y="377985"/>
                          <a:pt x="45022" y="357229"/>
                        </a:cubicBezTo>
                        <a:cubicBezTo>
                          <a:pt x="44496" y="353508"/>
                          <a:pt x="41056" y="350916"/>
                          <a:pt x="37334" y="351443"/>
                        </a:cubicBezTo>
                        <a:cubicBezTo>
                          <a:pt x="33612" y="351968"/>
                          <a:pt x="31022" y="355411"/>
                          <a:pt x="31548" y="359131"/>
                        </a:cubicBezTo>
                        <a:cubicBezTo>
                          <a:pt x="34081" y="377078"/>
                          <a:pt x="31024" y="395077"/>
                          <a:pt x="22705" y="411182"/>
                        </a:cubicBezTo>
                        <a:lnTo>
                          <a:pt x="774" y="453639"/>
                        </a:lnTo>
                        <a:cubicBezTo>
                          <a:pt x="-1626" y="457960"/>
                          <a:pt x="1881" y="463716"/>
                          <a:pt x="6820" y="463565"/>
                        </a:cubicBezTo>
                        <a:lnTo>
                          <a:pt x="165683" y="463565"/>
                        </a:lnTo>
                        <a:cubicBezTo>
                          <a:pt x="167929" y="463565"/>
                          <a:pt x="170031" y="462457"/>
                          <a:pt x="171298" y="460603"/>
                        </a:cubicBezTo>
                        <a:lnTo>
                          <a:pt x="183743" y="442409"/>
                        </a:lnTo>
                        <a:cubicBezTo>
                          <a:pt x="192939" y="440172"/>
                          <a:pt x="222674" y="431810"/>
                          <a:pt x="240407" y="413716"/>
                        </a:cubicBezTo>
                        <a:lnTo>
                          <a:pt x="297770" y="413716"/>
                        </a:lnTo>
                        <a:cubicBezTo>
                          <a:pt x="301528" y="413716"/>
                          <a:pt x="304574" y="410671"/>
                          <a:pt x="304574" y="406912"/>
                        </a:cubicBezTo>
                        <a:cubicBezTo>
                          <a:pt x="304574" y="403154"/>
                          <a:pt x="301528" y="400108"/>
                          <a:pt x="297770" y="400108"/>
                        </a:cubicBezTo>
                        <a:lnTo>
                          <a:pt x="122743" y="400108"/>
                        </a:lnTo>
                        <a:cubicBezTo>
                          <a:pt x="128849" y="387530"/>
                          <a:pt x="131951" y="374013"/>
                          <a:pt x="131993" y="359911"/>
                        </a:cubicBezTo>
                        <a:lnTo>
                          <a:pt x="355403" y="359911"/>
                        </a:lnTo>
                        <a:cubicBezTo>
                          <a:pt x="364156" y="359911"/>
                          <a:pt x="371278" y="352789"/>
                          <a:pt x="371278" y="344036"/>
                        </a:cubicBezTo>
                        <a:lnTo>
                          <a:pt x="371278" y="43835"/>
                        </a:lnTo>
                        <a:cubicBezTo>
                          <a:pt x="371278" y="35082"/>
                          <a:pt x="364156" y="27960"/>
                          <a:pt x="355403" y="27960"/>
                        </a:cubicBezTo>
                        <a:lnTo>
                          <a:pt x="187668" y="27960"/>
                        </a:lnTo>
                        <a:cubicBezTo>
                          <a:pt x="183911" y="27960"/>
                          <a:pt x="180864" y="31007"/>
                          <a:pt x="180864" y="34764"/>
                        </a:cubicBezTo>
                        <a:cubicBezTo>
                          <a:pt x="180864" y="38522"/>
                          <a:pt x="183911" y="41568"/>
                          <a:pt x="187668" y="41568"/>
                        </a:cubicBezTo>
                        <a:lnTo>
                          <a:pt x="355403" y="41568"/>
                        </a:lnTo>
                        <a:cubicBezTo>
                          <a:pt x="356654" y="41568"/>
                          <a:pt x="357671" y="42586"/>
                          <a:pt x="357671" y="43836"/>
                        </a:cubicBezTo>
                        <a:lnTo>
                          <a:pt x="357671" y="128478"/>
                        </a:lnTo>
                        <a:lnTo>
                          <a:pt x="334209" y="156548"/>
                        </a:lnTo>
                        <a:lnTo>
                          <a:pt x="325094" y="151147"/>
                        </a:lnTo>
                        <a:cubicBezTo>
                          <a:pt x="322069" y="149356"/>
                          <a:pt x="318176" y="150163"/>
                          <a:pt x="316113" y="153012"/>
                        </a:cubicBezTo>
                        <a:lnTo>
                          <a:pt x="293888" y="183721"/>
                        </a:lnTo>
                        <a:lnTo>
                          <a:pt x="284279" y="170115"/>
                        </a:lnTo>
                        <a:cubicBezTo>
                          <a:pt x="281579" y="166033"/>
                          <a:pt x="274939" y="166432"/>
                          <a:pt x="272739" y="170799"/>
                        </a:cubicBezTo>
                        <a:lnTo>
                          <a:pt x="255170" y="203239"/>
                        </a:lnTo>
                        <a:lnTo>
                          <a:pt x="230772" y="146652"/>
                        </a:lnTo>
                        <a:cubicBezTo>
                          <a:pt x="229321" y="143069"/>
                          <a:pt x="224698" y="141449"/>
                          <a:pt x="221327" y="143340"/>
                        </a:cubicBezTo>
                        <a:lnTo>
                          <a:pt x="202934" y="153134"/>
                        </a:lnTo>
                        <a:lnTo>
                          <a:pt x="179771" y="99723"/>
                        </a:lnTo>
                        <a:cubicBezTo>
                          <a:pt x="177876" y="94949"/>
                          <a:pt x="170827" y="94207"/>
                          <a:pt x="167984" y="98487"/>
                        </a:cubicBezTo>
                        <a:lnTo>
                          <a:pt x="141096" y="136300"/>
                        </a:lnTo>
                        <a:lnTo>
                          <a:pt x="106966" y="84698"/>
                        </a:lnTo>
                        <a:lnTo>
                          <a:pt x="106966" y="43835"/>
                        </a:lnTo>
                        <a:cubicBezTo>
                          <a:pt x="106966" y="42585"/>
                          <a:pt x="107984" y="41567"/>
                          <a:pt x="109234" y="41567"/>
                        </a:cubicBezTo>
                        <a:lnTo>
                          <a:pt x="160454" y="41567"/>
                        </a:lnTo>
                        <a:cubicBezTo>
                          <a:pt x="164212" y="41567"/>
                          <a:pt x="167258" y="38522"/>
                          <a:pt x="167258" y="34763"/>
                        </a:cubicBezTo>
                        <a:cubicBezTo>
                          <a:pt x="167258" y="31006"/>
                          <a:pt x="164212" y="27959"/>
                          <a:pt x="160454" y="27959"/>
                        </a:cubicBezTo>
                        <a:lnTo>
                          <a:pt x="109234" y="27959"/>
                        </a:lnTo>
                        <a:cubicBezTo>
                          <a:pt x="100481" y="27959"/>
                          <a:pt x="93359" y="35081"/>
                          <a:pt x="93359" y="43835"/>
                        </a:cubicBezTo>
                        <a:lnTo>
                          <a:pt x="93359" y="189636"/>
                        </a:lnTo>
                        <a:cubicBezTo>
                          <a:pt x="88547" y="191235"/>
                          <a:pt x="84480" y="194629"/>
                          <a:pt x="82071" y="199216"/>
                        </a:cubicBezTo>
                        <a:lnTo>
                          <a:pt x="79006" y="205048"/>
                        </a:lnTo>
                        <a:lnTo>
                          <a:pt x="79006" y="34019"/>
                        </a:lnTo>
                        <a:cubicBezTo>
                          <a:pt x="79006" y="22764"/>
                          <a:pt x="88163" y="13607"/>
                          <a:pt x="99418" y="13607"/>
                        </a:cubicBezTo>
                        <a:lnTo>
                          <a:pt x="365221" y="13607"/>
                        </a:lnTo>
                        <a:cubicBezTo>
                          <a:pt x="376476" y="13607"/>
                          <a:pt x="385632" y="22764"/>
                          <a:pt x="385632" y="34019"/>
                        </a:cubicBezTo>
                        <a:lnTo>
                          <a:pt x="385632" y="379699"/>
                        </a:lnTo>
                        <a:cubicBezTo>
                          <a:pt x="385632" y="390954"/>
                          <a:pt x="376476" y="400111"/>
                          <a:pt x="365221" y="400111"/>
                        </a:cubicBezTo>
                        <a:lnTo>
                          <a:pt x="324987" y="400111"/>
                        </a:lnTo>
                        <a:cubicBezTo>
                          <a:pt x="321229" y="400111"/>
                          <a:pt x="318183" y="403157"/>
                          <a:pt x="318183" y="406915"/>
                        </a:cubicBezTo>
                        <a:cubicBezTo>
                          <a:pt x="318183" y="410673"/>
                          <a:pt x="321229" y="413719"/>
                          <a:pt x="324987" y="413719"/>
                        </a:cubicBezTo>
                        <a:lnTo>
                          <a:pt x="365221" y="413719"/>
                        </a:lnTo>
                        <a:cubicBezTo>
                          <a:pt x="383979" y="413719"/>
                          <a:pt x="399240" y="398458"/>
                          <a:pt x="399240" y="379700"/>
                        </a:cubicBezTo>
                        <a:lnTo>
                          <a:pt x="399240" y="34019"/>
                        </a:lnTo>
                        <a:cubicBezTo>
                          <a:pt x="399239" y="15261"/>
                          <a:pt x="383978" y="0"/>
                          <a:pt x="365220" y="0"/>
                        </a:cubicBezTo>
                        <a:close/>
                        <a:moveTo>
                          <a:pt x="355403" y="346307"/>
                        </a:moveTo>
                        <a:lnTo>
                          <a:pt x="131103" y="346307"/>
                        </a:lnTo>
                        <a:cubicBezTo>
                          <a:pt x="130233" y="339709"/>
                          <a:pt x="128726" y="333014"/>
                          <a:pt x="126571" y="326256"/>
                        </a:cubicBezTo>
                        <a:cubicBezTo>
                          <a:pt x="121032" y="308887"/>
                          <a:pt x="112774" y="295839"/>
                          <a:pt x="109003" y="290416"/>
                        </a:cubicBezTo>
                        <a:cubicBezTo>
                          <a:pt x="109743" y="287340"/>
                          <a:pt x="110982" y="282136"/>
                          <a:pt x="112475" y="275655"/>
                        </a:cubicBezTo>
                        <a:lnTo>
                          <a:pt x="153126" y="233360"/>
                        </a:lnTo>
                        <a:lnTo>
                          <a:pt x="173770" y="257922"/>
                        </a:lnTo>
                        <a:cubicBezTo>
                          <a:pt x="176102" y="260697"/>
                          <a:pt x="180201" y="261156"/>
                          <a:pt x="183088" y="258966"/>
                        </a:cubicBezTo>
                        <a:lnTo>
                          <a:pt x="210671" y="238054"/>
                        </a:lnTo>
                        <a:lnTo>
                          <a:pt x="219681" y="272610"/>
                        </a:lnTo>
                        <a:cubicBezTo>
                          <a:pt x="221000" y="278456"/>
                          <a:pt x="229570" y="279498"/>
                          <a:pt x="232247" y="274134"/>
                        </a:cubicBezTo>
                        <a:lnTo>
                          <a:pt x="253777" y="234381"/>
                        </a:lnTo>
                        <a:lnTo>
                          <a:pt x="267220" y="265559"/>
                        </a:lnTo>
                        <a:cubicBezTo>
                          <a:pt x="268921" y="269829"/>
                          <a:pt x="274927" y="271053"/>
                          <a:pt x="278166" y="267787"/>
                        </a:cubicBezTo>
                        <a:lnTo>
                          <a:pt x="296213" y="250561"/>
                        </a:lnTo>
                        <a:lnTo>
                          <a:pt x="311442" y="276927"/>
                        </a:lnTo>
                        <a:cubicBezTo>
                          <a:pt x="313512" y="280735"/>
                          <a:pt x="319144" y="281482"/>
                          <a:pt x="322135" y="278344"/>
                        </a:cubicBezTo>
                        <a:lnTo>
                          <a:pt x="335852" y="264682"/>
                        </a:lnTo>
                        <a:lnTo>
                          <a:pt x="357670" y="295015"/>
                        </a:lnTo>
                        <a:lnTo>
                          <a:pt x="357670" y="344039"/>
                        </a:lnTo>
                        <a:cubicBezTo>
                          <a:pt x="357671" y="345289"/>
                          <a:pt x="356654" y="346307"/>
                          <a:pt x="355403" y="346307"/>
                        </a:cubicBezTo>
                        <a:close/>
                        <a:moveTo>
                          <a:pt x="279486" y="186915"/>
                        </a:moveTo>
                        <a:lnTo>
                          <a:pt x="288264" y="199343"/>
                        </a:lnTo>
                        <a:cubicBezTo>
                          <a:pt x="290772" y="203110"/>
                          <a:pt x="296781" y="203145"/>
                          <a:pt x="299333" y="199407"/>
                        </a:cubicBezTo>
                        <a:lnTo>
                          <a:pt x="323498" y="166018"/>
                        </a:lnTo>
                        <a:lnTo>
                          <a:pt x="332250" y="171204"/>
                        </a:lnTo>
                        <a:cubicBezTo>
                          <a:pt x="335120" y="172905"/>
                          <a:pt x="338800" y="172273"/>
                          <a:pt x="340940" y="169715"/>
                        </a:cubicBezTo>
                        <a:lnTo>
                          <a:pt x="357671" y="149697"/>
                        </a:lnTo>
                        <a:lnTo>
                          <a:pt x="357671" y="271711"/>
                        </a:lnTo>
                        <a:lnTo>
                          <a:pt x="342236" y="250252"/>
                        </a:lnTo>
                        <a:cubicBezTo>
                          <a:pt x="339940" y="246894"/>
                          <a:pt x="334722" y="246462"/>
                          <a:pt x="331911" y="249404"/>
                        </a:cubicBezTo>
                        <a:lnTo>
                          <a:pt x="318802" y="262460"/>
                        </a:lnTo>
                        <a:lnTo>
                          <a:pt x="303669" y="236261"/>
                        </a:lnTo>
                        <a:cubicBezTo>
                          <a:pt x="301627" y="232505"/>
                          <a:pt x="296094" y="231711"/>
                          <a:pt x="293080" y="234743"/>
                        </a:cubicBezTo>
                        <a:lnTo>
                          <a:pt x="275845" y="251192"/>
                        </a:lnTo>
                        <a:lnTo>
                          <a:pt x="262028" y="219148"/>
                        </a:lnTo>
                        <a:close/>
                        <a:moveTo>
                          <a:pt x="135217" y="152078"/>
                        </a:moveTo>
                        <a:cubicBezTo>
                          <a:pt x="137658" y="156018"/>
                          <a:pt x="143873" y="156107"/>
                          <a:pt x="146437" y="152267"/>
                        </a:cubicBezTo>
                        <a:lnTo>
                          <a:pt x="172085" y="116200"/>
                        </a:lnTo>
                        <a:lnTo>
                          <a:pt x="193382" y="165311"/>
                        </a:lnTo>
                        <a:cubicBezTo>
                          <a:pt x="194841" y="168885"/>
                          <a:pt x="199456" y="170497"/>
                          <a:pt x="202822" y="168609"/>
                        </a:cubicBezTo>
                        <a:lnTo>
                          <a:pt x="221201" y="158823"/>
                        </a:lnTo>
                        <a:lnTo>
                          <a:pt x="246919" y="218472"/>
                        </a:lnTo>
                        <a:lnTo>
                          <a:pt x="228497" y="252486"/>
                        </a:lnTo>
                        <a:lnTo>
                          <a:pt x="221268" y="224758"/>
                        </a:lnTo>
                        <a:cubicBezTo>
                          <a:pt x="220212" y="220173"/>
                          <a:pt x="214237" y="218104"/>
                          <a:pt x="210573" y="221053"/>
                        </a:cubicBezTo>
                        <a:lnTo>
                          <a:pt x="180024" y="244215"/>
                        </a:lnTo>
                        <a:lnTo>
                          <a:pt x="158673" y="218811"/>
                        </a:lnTo>
                        <a:cubicBezTo>
                          <a:pt x="156213" y="215749"/>
                          <a:pt x="151221" y="215581"/>
                          <a:pt x="148560" y="218475"/>
                        </a:cubicBezTo>
                        <a:lnTo>
                          <a:pt x="118135" y="250130"/>
                        </a:lnTo>
                        <a:cubicBezTo>
                          <a:pt x="119615" y="243157"/>
                          <a:pt x="121082" y="235946"/>
                          <a:pt x="122395" y="228995"/>
                        </a:cubicBezTo>
                        <a:cubicBezTo>
                          <a:pt x="125503" y="212537"/>
                          <a:pt x="119919" y="201743"/>
                          <a:pt x="114687" y="195586"/>
                        </a:cubicBezTo>
                        <a:cubicBezTo>
                          <a:pt x="112569" y="193093"/>
                          <a:pt x="109909" y="191208"/>
                          <a:pt x="106965" y="190031"/>
                        </a:cubicBezTo>
                        <a:lnTo>
                          <a:pt x="106965" y="109365"/>
                        </a:lnTo>
                        <a:close/>
                      </a:path>
                    </a:pathLst>
                  </a:custGeom>
                  <a:grpFill/>
                  <a:ln w="8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C5B2AF8-583B-8ECC-46E9-A525F8937CEC}"/>
                </a:ext>
              </a:extLst>
            </p:cNvPr>
            <p:cNvGrpSpPr/>
            <p:nvPr/>
          </p:nvGrpSpPr>
          <p:grpSpPr>
            <a:xfrm>
              <a:off x="6334123" y="4502146"/>
              <a:ext cx="914400" cy="1225718"/>
              <a:chOff x="6334123" y="4502146"/>
              <a:chExt cx="914400" cy="1225718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1E44DF18-B146-E94F-475B-E967F7C72B06}"/>
                  </a:ext>
                </a:extLst>
              </p:cNvPr>
              <p:cNvSpPr txBox="1"/>
              <p:nvPr/>
            </p:nvSpPr>
            <p:spPr>
              <a:xfrm>
                <a:off x="6380954" y="5481643"/>
                <a:ext cx="82073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0070C0"/>
                        </a:gs>
                        <a:gs pos="75254">
                          <a:schemeClr val="accent3">
                            <a:lumMod val="60000"/>
                            <a:lumOff val="40000"/>
                          </a:schemeClr>
                        </a:gs>
                        <a:gs pos="51000">
                          <a:schemeClr val="accent3"/>
                        </a:gs>
                        <a:gs pos="25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n-ea"/>
                  </a:defRPr>
                </a:lvl1pPr>
              </a:lstStyle>
              <a:p>
                <a:r>
                  <a:rPr lang="zh-CN" altLang="en-US" dirty="0">
                    <a:gradFill flip="none" rotWithShape="1">
                      <a:gsLst>
                        <a:gs pos="0">
                          <a:schemeClr val="accent4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  <a:gs pos="75254">
                          <a:schemeClr val="accent3">
                            <a:lumMod val="60000"/>
                            <a:lumOff val="40000"/>
                          </a:schemeClr>
                        </a:gs>
                        <a:gs pos="51000">
                          <a:schemeClr val="accent3"/>
                        </a:gs>
                        <a:gs pos="25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rPr>
                  <a:t>输入内容</a:t>
                </a:r>
              </a:p>
            </p:txBody>
          </p: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161D7E3D-2AA9-8683-D279-CCB457B8505B}"/>
                  </a:ext>
                </a:extLst>
              </p:cNvPr>
              <p:cNvGrpSpPr/>
              <p:nvPr/>
            </p:nvGrpSpPr>
            <p:grpSpPr>
              <a:xfrm>
                <a:off x="6334123" y="4502146"/>
                <a:ext cx="914400" cy="914400"/>
                <a:chOff x="6334123" y="4502146"/>
                <a:chExt cx="914400" cy="914400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2A9A969C-7F26-8E2F-FB1D-2E85268BDD40}"/>
                    </a:ext>
                  </a:extLst>
                </p:cNvPr>
                <p:cNvSpPr/>
                <p:nvPr/>
              </p:nvSpPr>
              <p:spPr>
                <a:xfrm>
                  <a:off x="6334123" y="4502146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93000">
                      <a:srgbClr val="EBECF0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ln w="3175">
                  <a:solidFill>
                    <a:srgbClr val="D4D4D8">
                      <a:alpha val="40000"/>
                    </a:srgbClr>
                  </a:solidFill>
                </a:ln>
                <a:effectLst>
                  <a:innerShdw blurRad="127000" dist="63500" dir="13500000">
                    <a:srgbClr val="BDC0CE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图形 34">
                  <a:extLst>
                    <a:ext uri="{FF2B5EF4-FFF2-40B4-BE49-F238E27FC236}">
                      <a16:creationId xmlns:a16="http://schemas.microsoft.com/office/drawing/2014/main" id="{607300BB-A3EC-A185-403F-523856958877}"/>
                    </a:ext>
                  </a:extLst>
                </p:cNvPr>
                <p:cNvSpPr/>
                <p:nvPr/>
              </p:nvSpPr>
              <p:spPr>
                <a:xfrm>
                  <a:off x="6585659" y="4727561"/>
                  <a:ext cx="411326" cy="463569"/>
                </a:xfrm>
                <a:custGeom>
                  <a:avLst/>
                  <a:gdLst>
                    <a:gd name="connsiteX0" fmla="*/ 395295 w 411326"/>
                    <a:gd name="connsiteY0" fmla="*/ 174738 h 463569"/>
                    <a:gd name="connsiteX1" fmla="*/ 366388 w 411326"/>
                    <a:gd name="connsiteY1" fmla="*/ 170392 h 463569"/>
                    <a:gd name="connsiteX2" fmla="*/ 344247 w 411326"/>
                    <a:gd name="connsiteY2" fmla="*/ 116965 h 463569"/>
                    <a:gd name="connsiteX3" fmla="*/ 361622 w 411326"/>
                    <a:gd name="connsiteY3" fmla="*/ 93443 h 463569"/>
                    <a:gd name="connsiteX4" fmla="*/ 359790 w 411326"/>
                    <a:gd name="connsiteY4" fmla="*/ 68938 h 463569"/>
                    <a:gd name="connsiteX5" fmla="*/ 342389 w 411326"/>
                    <a:gd name="connsiteY5" fmla="*/ 51537 h 463569"/>
                    <a:gd name="connsiteX6" fmla="*/ 317884 w 411326"/>
                    <a:gd name="connsiteY6" fmla="*/ 49706 h 463569"/>
                    <a:gd name="connsiteX7" fmla="*/ 294362 w 411326"/>
                    <a:gd name="connsiteY7" fmla="*/ 67081 h 463569"/>
                    <a:gd name="connsiteX8" fmla="*/ 240936 w 411326"/>
                    <a:gd name="connsiteY8" fmla="*/ 44940 h 463569"/>
                    <a:gd name="connsiteX9" fmla="*/ 236591 w 411326"/>
                    <a:gd name="connsiteY9" fmla="*/ 16032 h 463569"/>
                    <a:gd name="connsiteX10" fmla="*/ 217968 w 411326"/>
                    <a:gd name="connsiteY10" fmla="*/ 0 h 463569"/>
                    <a:gd name="connsiteX11" fmla="*/ 193359 w 411326"/>
                    <a:gd name="connsiteY11" fmla="*/ 0 h 463569"/>
                    <a:gd name="connsiteX12" fmla="*/ 174738 w 411326"/>
                    <a:gd name="connsiteY12" fmla="*/ 16032 h 463569"/>
                    <a:gd name="connsiteX13" fmla="*/ 170392 w 411326"/>
                    <a:gd name="connsiteY13" fmla="*/ 44940 h 463569"/>
                    <a:gd name="connsiteX14" fmla="*/ 116965 w 411326"/>
                    <a:gd name="connsiteY14" fmla="*/ 67081 h 463569"/>
                    <a:gd name="connsiteX15" fmla="*/ 93443 w 411326"/>
                    <a:gd name="connsiteY15" fmla="*/ 49706 h 463569"/>
                    <a:gd name="connsiteX16" fmla="*/ 68938 w 411326"/>
                    <a:gd name="connsiteY16" fmla="*/ 51537 h 463569"/>
                    <a:gd name="connsiteX17" fmla="*/ 51538 w 411326"/>
                    <a:gd name="connsiteY17" fmla="*/ 68938 h 463569"/>
                    <a:gd name="connsiteX18" fmla="*/ 49706 w 411326"/>
                    <a:gd name="connsiteY18" fmla="*/ 93443 h 463569"/>
                    <a:gd name="connsiteX19" fmla="*/ 67081 w 411326"/>
                    <a:gd name="connsiteY19" fmla="*/ 116965 h 463569"/>
                    <a:gd name="connsiteX20" fmla="*/ 44940 w 411326"/>
                    <a:gd name="connsiteY20" fmla="*/ 170392 h 463569"/>
                    <a:gd name="connsiteX21" fmla="*/ 16032 w 411326"/>
                    <a:gd name="connsiteY21" fmla="*/ 174738 h 463569"/>
                    <a:gd name="connsiteX22" fmla="*/ 0 w 411326"/>
                    <a:gd name="connsiteY22" fmla="*/ 193359 h 463569"/>
                    <a:gd name="connsiteX23" fmla="*/ 0 w 411326"/>
                    <a:gd name="connsiteY23" fmla="*/ 217967 h 463569"/>
                    <a:gd name="connsiteX24" fmla="*/ 16032 w 411326"/>
                    <a:gd name="connsiteY24" fmla="*/ 236589 h 463569"/>
                    <a:gd name="connsiteX25" fmla="*/ 44940 w 411326"/>
                    <a:gd name="connsiteY25" fmla="*/ 240934 h 463569"/>
                    <a:gd name="connsiteX26" fmla="*/ 67081 w 411326"/>
                    <a:gd name="connsiteY26" fmla="*/ 294361 h 463569"/>
                    <a:gd name="connsiteX27" fmla="*/ 49706 w 411326"/>
                    <a:gd name="connsiteY27" fmla="*/ 317883 h 463569"/>
                    <a:gd name="connsiteX28" fmla="*/ 51538 w 411326"/>
                    <a:gd name="connsiteY28" fmla="*/ 342388 h 463569"/>
                    <a:gd name="connsiteX29" fmla="*/ 68938 w 411326"/>
                    <a:gd name="connsiteY29" fmla="*/ 359789 h 463569"/>
                    <a:gd name="connsiteX30" fmla="*/ 93443 w 411326"/>
                    <a:gd name="connsiteY30" fmla="*/ 361620 h 463569"/>
                    <a:gd name="connsiteX31" fmla="*/ 116967 w 411326"/>
                    <a:gd name="connsiteY31" fmla="*/ 344244 h 463569"/>
                    <a:gd name="connsiteX32" fmla="*/ 138447 w 411326"/>
                    <a:gd name="connsiteY32" fmla="*/ 355858 h 463569"/>
                    <a:gd name="connsiteX33" fmla="*/ 135352 w 411326"/>
                    <a:gd name="connsiteY33" fmla="*/ 360365 h 463569"/>
                    <a:gd name="connsiteX34" fmla="*/ 129447 w 411326"/>
                    <a:gd name="connsiteY34" fmla="*/ 378745 h 463569"/>
                    <a:gd name="connsiteX35" fmla="*/ 129447 w 411326"/>
                    <a:gd name="connsiteY35" fmla="*/ 387374 h 463569"/>
                    <a:gd name="connsiteX36" fmla="*/ 113283 w 411326"/>
                    <a:gd name="connsiteY36" fmla="*/ 409043 h 463569"/>
                    <a:gd name="connsiteX37" fmla="*/ 115414 w 411326"/>
                    <a:gd name="connsiteY37" fmla="*/ 418595 h 463569"/>
                    <a:gd name="connsiteX38" fmla="*/ 97610 w 411326"/>
                    <a:gd name="connsiteY38" fmla="*/ 440806 h 463569"/>
                    <a:gd name="connsiteX39" fmla="*/ 97610 w 411326"/>
                    <a:gd name="connsiteY39" fmla="*/ 456765 h 463569"/>
                    <a:gd name="connsiteX40" fmla="*/ 104414 w 411326"/>
                    <a:gd name="connsiteY40" fmla="*/ 463569 h 463569"/>
                    <a:gd name="connsiteX41" fmla="*/ 306913 w 411326"/>
                    <a:gd name="connsiteY41" fmla="*/ 463569 h 463569"/>
                    <a:gd name="connsiteX42" fmla="*/ 313717 w 411326"/>
                    <a:gd name="connsiteY42" fmla="*/ 456765 h 463569"/>
                    <a:gd name="connsiteX43" fmla="*/ 313717 w 411326"/>
                    <a:gd name="connsiteY43" fmla="*/ 440806 h 463569"/>
                    <a:gd name="connsiteX44" fmla="*/ 295912 w 411326"/>
                    <a:gd name="connsiteY44" fmla="*/ 418594 h 463569"/>
                    <a:gd name="connsiteX45" fmla="*/ 298043 w 411326"/>
                    <a:gd name="connsiteY45" fmla="*/ 409043 h 463569"/>
                    <a:gd name="connsiteX46" fmla="*/ 281880 w 411326"/>
                    <a:gd name="connsiteY46" fmla="*/ 387374 h 463569"/>
                    <a:gd name="connsiteX47" fmla="*/ 281880 w 411326"/>
                    <a:gd name="connsiteY47" fmla="*/ 378745 h 463569"/>
                    <a:gd name="connsiteX48" fmla="*/ 275975 w 411326"/>
                    <a:gd name="connsiteY48" fmla="*/ 360365 h 463569"/>
                    <a:gd name="connsiteX49" fmla="*/ 272880 w 411326"/>
                    <a:gd name="connsiteY49" fmla="*/ 355857 h 463569"/>
                    <a:gd name="connsiteX50" fmla="*/ 294360 w 411326"/>
                    <a:gd name="connsiteY50" fmla="*/ 344243 h 463569"/>
                    <a:gd name="connsiteX51" fmla="*/ 317883 w 411326"/>
                    <a:gd name="connsiteY51" fmla="*/ 361619 h 463569"/>
                    <a:gd name="connsiteX52" fmla="*/ 329089 w 411326"/>
                    <a:gd name="connsiteY52" fmla="*/ 365339 h 463569"/>
                    <a:gd name="connsiteX53" fmla="*/ 342388 w 411326"/>
                    <a:gd name="connsiteY53" fmla="*/ 359787 h 463569"/>
                    <a:gd name="connsiteX54" fmla="*/ 359789 w 411326"/>
                    <a:gd name="connsiteY54" fmla="*/ 342387 h 463569"/>
                    <a:gd name="connsiteX55" fmla="*/ 361621 w 411326"/>
                    <a:gd name="connsiteY55" fmla="*/ 317882 h 463569"/>
                    <a:gd name="connsiteX56" fmla="*/ 344246 w 411326"/>
                    <a:gd name="connsiteY56" fmla="*/ 294360 h 463569"/>
                    <a:gd name="connsiteX57" fmla="*/ 366387 w 411326"/>
                    <a:gd name="connsiteY57" fmla="*/ 240933 h 463569"/>
                    <a:gd name="connsiteX58" fmla="*/ 395295 w 411326"/>
                    <a:gd name="connsiteY58" fmla="*/ 236588 h 463569"/>
                    <a:gd name="connsiteX59" fmla="*/ 411327 w 411326"/>
                    <a:gd name="connsiteY59" fmla="*/ 217966 h 463569"/>
                    <a:gd name="connsiteX60" fmla="*/ 411327 w 411326"/>
                    <a:gd name="connsiteY60" fmla="*/ 193359 h 463569"/>
                    <a:gd name="connsiteX61" fmla="*/ 395295 w 411326"/>
                    <a:gd name="connsiteY61" fmla="*/ 174738 h 463569"/>
                    <a:gd name="connsiteX62" fmla="*/ 300110 w 411326"/>
                    <a:gd name="connsiteY62" fmla="*/ 440807 h 463569"/>
                    <a:gd name="connsiteX63" fmla="*/ 300110 w 411326"/>
                    <a:gd name="connsiteY63" fmla="*/ 449963 h 463569"/>
                    <a:gd name="connsiteX64" fmla="*/ 111218 w 411326"/>
                    <a:gd name="connsiteY64" fmla="*/ 449963 h 463569"/>
                    <a:gd name="connsiteX65" fmla="*/ 111218 w 411326"/>
                    <a:gd name="connsiteY65" fmla="*/ 440807 h 463569"/>
                    <a:gd name="connsiteX66" fmla="*/ 120372 w 411326"/>
                    <a:gd name="connsiteY66" fmla="*/ 431652 h 463569"/>
                    <a:gd name="connsiteX67" fmla="*/ 290954 w 411326"/>
                    <a:gd name="connsiteY67" fmla="*/ 431652 h 463569"/>
                    <a:gd name="connsiteX68" fmla="*/ 300110 w 411326"/>
                    <a:gd name="connsiteY68" fmla="*/ 440807 h 463569"/>
                    <a:gd name="connsiteX69" fmla="*/ 284436 w 411326"/>
                    <a:gd name="connsiteY69" fmla="*/ 409044 h 463569"/>
                    <a:gd name="connsiteX70" fmla="*/ 275435 w 411326"/>
                    <a:gd name="connsiteY70" fmla="*/ 418045 h 463569"/>
                    <a:gd name="connsiteX71" fmla="*/ 135893 w 411326"/>
                    <a:gd name="connsiteY71" fmla="*/ 418045 h 463569"/>
                    <a:gd name="connsiteX72" fmla="*/ 126891 w 411326"/>
                    <a:gd name="connsiteY72" fmla="*/ 409044 h 463569"/>
                    <a:gd name="connsiteX73" fmla="*/ 135893 w 411326"/>
                    <a:gd name="connsiteY73" fmla="*/ 400042 h 463569"/>
                    <a:gd name="connsiteX74" fmla="*/ 167522 w 411326"/>
                    <a:gd name="connsiteY74" fmla="*/ 400042 h 463569"/>
                    <a:gd name="connsiteX75" fmla="*/ 174326 w 411326"/>
                    <a:gd name="connsiteY75" fmla="*/ 393238 h 463569"/>
                    <a:gd name="connsiteX76" fmla="*/ 167522 w 411326"/>
                    <a:gd name="connsiteY76" fmla="*/ 386434 h 463569"/>
                    <a:gd name="connsiteX77" fmla="*/ 143056 w 411326"/>
                    <a:gd name="connsiteY77" fmla="*/ 386434 h 463569"/>
                    <a:gd name="connsiteX78" fmla="*/ 143056 w 411326"/>
                    <a:gd name="connsiteY78" fmla="*/ 378745 h 463569"/>
                    <a:gd name="connsiteX79" fmla="*/ 146414 w 411326"/>
                    <a:gd name="connsiteY79" fmla="*/ 368290 h 463569"/>
                    <a:gd name="connsiteX80" fmla="*/ 174406 w 411326"/>
                    <a:gd name="connsiteY80" fmla="*/ 281144 h 463569"/>
                    <a:gd name="connsiteX81" fmla="*/ 174406 w 411326"/>
                    <a:gd name="connsiteY81" fmla="*/ 272661 h 463569"/>
                    <a:gd name="connsiteX82" fmla="*/ 236920 w 411326"/>
                    <a:gd name="connsiteY82" fmla="*/ 272661 h 463569"/>
                    <a:gd name="connsiteX83" fmla="*/ 236920 w 411326"/>
                    <a:gd name="connsiteY83" fmla="*/ 281144 h 463569"/>
                    <a:gd name="connsiteX84" fmla="*/ 264912 w 411326"/>
                    <a:gd name="connsiteY84" fmla="*/ 368290 h 463569"/>
                    <a:gd name="connsiteX85" fmla="*/ 268270 w 411326"/>
                    <a:gd name="connsiteY85" fmla="*/ 378745 h 463569"/>
                    <a:gd name="connsiteX86" fmla="*/ 268270 w 411326"/>
                    <a:gd name="connsiteY86" fmla="*/ 386434 h 463569"/>
                    <a:gd name="connsiteX87" fmla="*/ 194736 w 411326"/>
                    <a:gd name="connsiteY87" fmla="*/ 386434 h 463569"/>
                    <a:gd name="connsiteX88" fmla="*/ 187931 w 411326"/>
                    <a:gd name="connsiteY88" fmla="*/ 393238 h 463569"/>
                    <a:gd name="connsiteX89" fmla="*/ 194736 w 411326"/>
                    <a:gd name="connsiteY89" fmla="*/ 400042 h 463569"/>
                    <a:gd name="connsiteX90" fmla="*/ 275433 w 411326"/>
                    <a:gd name="connsiteY90" fmla="*/ 400042 h 463569"/>
                    <a:gd name="connsiteX91" fmla="*/ 284436 w 411326"/>
                    <a:gd name="connsiteY91" fmla="*/ 409044 h 463569"/>
                    <a:gd name="connsiteX92" fmla="*/ 205661 w 411326"/>
                    <a:gd name="connsiteY92" fmla="*/ 201125 h 463569"/>
                    <a:gd name="connsiteX93" fmla="*/ 151845 w 411326"/>
                    <a:gd name="connsiteY93" fmla="*/ 201125 h 463569"/>
                    <a:gd name="connsiteX94" fmla="*/ 143057 w 411326"/>
                    <a:gd name="connsiteY94" fmla="*/ 192337 h 463569"/>
                    <a:gd name="connsiteX95" fmla="*/ 143057 w 411326"/>
                    <a:gd name="connsiteY95" fmla="*/ 153214 h 463569"/>
                    <a:gd name="connsiteX96" fmla="*/ 143214 w 411326"/>
                    <a:gd name="connsiteY96" fmla="*/ 153057 h 463569"/>
                    <a:gd name="connsiteX97" fmla="*/ 160642 w 411326"/>
                    <a:gd name="connsiteY97" fmla="*/ 153057 h 463569"/>
                    <a:gd name="connsiteX98" fmla="*/ 160800 w 411326"/>
                    <a:gd name="connsiteY98" fmla="*/ 153214 h 463569"/>
                    <a:gd name="connsiteX99" fmla="*/ 160800 w 411326"/>
                    <a:gd name="connsiteY99" fmla="*/ 168314 h 463569"/>
                    <a:gd name="connsiteX100" fmla="*/ 173841 w 411326"/>
                    <a:gd name="connsiteY100" fmla="*/ 181355 h 463569"/>
                    <a:gd name="connsiteX101" fmla="*/ 182839 w 411326"/>
                    <a:gd name="connsiteY101" fmla="*/ 181355 h 463569"/>
                    <a:gd name="connsiteX102" fmla="*/ 195879 w 411326"/>
                    <a:gd name="connsiteY102" fmla="*/ 168314 h 463569"/>
                    <a:gd name="connsiteX103" fmla="*/ 195879 w 411326"/>
                    <a:gd name="connsiteY103" fmla="*/ 153214 h 463569"/>
                    <a:gd name="connsiteX104" fmla="*/ 196037 w 411326"/>
                    <a:gd name="connsiteY104" fmla="*/ 153057 h 463569"/>
                    <a:gd name="connsiteX105" fmla="*/ 215293 w 411326"/>
                    <a:gd name="connsiteY105" fmla="*/ 153057 h 463569"/>
                    <a:gd name="connsiteX106" fmla="*/ 215450 w 411326"/>
                    <a:gd name="connsiteY106" fmla="*/ 153214 h 463569"/>
                    <a:gd name="connsiteX107" fmla="*/ 215450 w 411326"/>
                    <a:gd name="connsiteY107" fmla="*/ 168314 h 463569"/>
                    <a:gd name="connsiteX108" fmla="*/ 228491 w 411326"/>
                    <a:gd name="connsiteY108" fmla="*/ 181355 h 463569"/>
                    <a:gd name="connsiteX109" fmla="*/ 237489 w 411326"/>
                    <a:gd name="connsiteY109" fmla="*/ 181355 h 463569"/>
                    <a:gd name="connsiteX110" fmla="*/ 250530 w 411326"/>
                    <a:gd name="connsiteY110" fmla="*/ 168314 h 463569"/>
                    <a:gd name="connsiteX111" fmla="*/ 250530 w 411326"/>
                    <a:gd name="connsiteY111" fmla="*/ 153214 h 463569"/>
                    <a:gd name="connsiteX112" fmla="*/ 250687 w 411326"/>
                    <a:gd name="connsiteY112" fmla="*/ 153057 h 463569"/>
                    <a:gd name="connsiteX113" fmla="*/ 268116 w 411326"/>
                    <a:gd name="connsiteY113" fmla="*/ 153057 h 463569"/>
                    <a:gd name="connsiteX114" fmla="*/ 268272 w 411326"/>
                    <a:gd name="connsiteY114" fmla="*/ 153214 h 463569"/>
                    <a:gd name="connsiteX115" fmla="*/ 268272 w 411326"/>
                    <a:gd name="connsiteY115" fmla="*/ 192337 h 463569"/>
                    <a:gd name="connsiteX116" fmla="*/ 259484 w 411326"/>
                    <a:gd name="connsiteY116" fmla="*/ 201125 h 463569"/>
                    <a:gd name="connsiteX117" fmla="*/ 232876 w 411326"/>
                    <a:gd name="connsiteY117" fmla="*/ 201125 h 463569"/>
                    <a:gd name="connsiteX118" fmla="*/ 226072 w 411326"/>
                    <a:gd name="connsiteY118" fmla="*/ 207929 h 463569"/>
                    <a:gd name="connsiteX119" fmla="*/ 232876 w 411326"/>
                    <a:gd name="connsiteY119" fmla="*/ 214733 h 463569"/>
                    <a:gd name="connsiteX120" fmla="*/ 246250 w 411326"/>
                    <a:gd name="connsiteY120" fmla="*/ 214733 h 463569"/>
                    <a:gd name="connsiteX121" fmla="*/ 255480 w 411326"/>
                    <a:gd name="connsiteY121" fmla="*/ 223963 h 463569"/>
                    <a:gd name="connsiteX122" fmla="*/ 246250 w 411326"/>
                    <a:gd name="connsiteY122" fmla="*/ 233193 h 463569"/>
                    <a:gd name="connsiteX123" fmla="*/ 165078 w 411326"/>
                    <a:gd name="connsiteY123" fmla="*/ 233193 h 463569"/>
                    <a:gd name="connsiteX124" fmla="*/ 155848 w 411326"/>
                    <a:gd name="connsiteY124" fmla="*/ 223963 h 463569"/>
                    <a:gd name="connsiteX125" fmla="*/ 165078 w 411326"/>
                    <a:gd name="connsiteY125" fmla="*/ 214733 h 463569"/>
                    <a:gd name="connsiteX126" fmla="*/ 205660 w 411326"/>
                    <a:gd name="connsiteY126" fmla="*/ 214733 h 463569"/>
                    <a:gd name="connsiteX127" fmla="*/ 212464 w 411326"/>
                    <a:gd name="connsiteY127" fmla="*/ 207929 h 463569"/>
                    <a:gd name="connsiteX128" fmla="*/ 205661 w 411326"/>
                    <a:gd name="connsiteY128" fmla="*/ 201125 h 463569"/>
                    <a:gd name="connsiteX129" fmla="*/ 236921 w 411326"/>
                    <a:gd name="connsiteY129" fmla="*/ 246800 h 463569"/>
                    <a:gd name="connsiteX130" fmla="*/ 236921 w 411326"/>
                    <a:gd name="connsiteY130" fmla="*/ 259053 h 463569"/>
                    <a:gd name="connsiteX131" fmla="*/ 174406 w 411326"/>
                    <a:gd name="connsiteY131" fmla="*/ 259053 h 463569"/>
                    <a:gd name="connsiteX132" fmla="*/ 174406 w 411326"/>
                    <a:gd name="connsiteY132" fmla="*/ 246800 h 463569"/>
                    <a:gd name="connsiteX133" fmla="*/ 397720 w 411326"/>
                    <a:gd name="connsiteY133" fmla="*/ 217968 h 463569"/>
                    <a:gd name="connsiteX134" fmla="*/ 393272 w 411326"/>
                    <a:gd name="connsiteY134" fmla="*/ 223134 h 463569"/>
                    <a:gd name="connsiteX135" fmla="*/ 359655 w 411326"/>
                    <a:gd name="connsiteY135" fmla="*/ 228187 h 463569"/>
                    <a:gd name="connsiteX136" fmla="*/ 353979 w 411326"/>
                    <a:gd name="connsiteY136" fmla="*/ 233661 h 463569"/>
                    <a:gd name="connsiteX137" fmla="*/ 330329 w 411326"/>
                    <a:gd name="connsiteY137" fmla="*/ 290734 h 463569"/>
                    <a:gd name="connsiteX138" fmla="*/ 330473 w 411326"/>
                    <a:gd name="connsiteY138" fmla="*/ 298616 h 463569"/>
                    <a:gd name="connsiteX139" fmla="*/ 350677 w 411326"/>
                    <a:gd name="connsiteY139" fmla="*/ 325969 h 463569"/>
                    <a:gd name="connsiteX140" fmla="*/ 350169 w 411326"/>
                    <a:gd name="connsiteY140" fmla="*/ 332766 h 463569"/>
                    <a:gd name="connsiteX141" fmla="*/ 332768 w 411326"/>
                    <a:gd name="connsiteY141" fmla="*/ 350167 h 463569"/>
                    <a:gd name="connsiteX142" fmla="*/ 325970 w 411326"/>
                    <a:gd name="connsiteY142" fmla="*/ 350675 h 463569"/>
                    <a:gd name="connsiteX143" fmla="*/ 298618 w 411326"/>
                    <a:gd name="connsiteY143" fmla="*/ 330471 h 463569"/>
                    <a:gd name="connsiteX144" fmla="*/ 290734 w 411326"/>
                    <a:gd name="connsiteY144" fmla="*/ 330327 h 463569"/>
                    <a:gd name="connsiteX145" fmla="*/ 265925 w 411326"/>
                    <a:gd name="connsiteY145" fmla="*/ 344040 h 463569"/>
                    <a:gd name="connsiteX146" fmla="*/ 256772 w 411326"/>
                    <a:gd name="connsiteY146" fmla="*/ 321991 h 463569"/>
                    <a:gd name="connsiteX147" fmla="*/ 309774 w 411326"/>
                    <a:gd name="connsiteY147" fmla="*/ 278503 h 463569"/>
                    <a:gd name="connsiteX148" fmla="*/ 332719 w 411326"/>
                    <a:gd name="connsiteY148" fmla="*/ 205663 h 463569"/>
                    <a:gd name="connsiteX149" fmla="*/ 205665 w 411326"/>
                    <a:gd name="connsiteY149" fmla="*/ 78609 h 463569"/>
                    <a:gd name="connsiteX150" fmla="*/ 167028 w 411326"/>
                    <a:gd name="connsiteY150" fmla="*/ 84592 h 463569"/>
                    <a:gd name="connsiteX151" fmla="*/ 162613 w 411326"/>
                    <a:gd name="connsiteY151" fmla="*/ 93140 h 463569"/>
                    <a:gd name="connsiteX152" fmla="*/ 171161 w 411326"/>
                    <a:gd name="connsiteY152" fmla="*/ 97556 h 463569"/>
                    <a:gd name="connsiteX153" fmla="*/ 205664 w 411326"/>
                    <a:gd name="connsiteY153" fmla="*/ 92216 h 463569"/>
                    <a:gd name="connsiteX154" fmla="*/ 319111 w 411326"/>
                    <a:gd name="connsiteY154" fmla="*/ 205663 h 463569"/>
                    <a:gd name="connsiteX155" fmla="*/ 298631 w 411326"/>
                    <a:gd name="connsiteY155" fmla="*/ 270692 h 463569"/>
                    <a:gd name="connsiteX156" fmla="*/ 253311 w 411326"/>
                    <a:gd name="connsiteY156" fmla="*/ 308634 h 463569"/>
                    <a:gd name="connsiteX157" fmla="*/ 250530 w 411326"/>
                    <a:gd name="connsiteY157" fmla="*/ 281144 h 463569"/>
                    <a:gd name="connsiteX158" fmla="*/ 250530 w 411326"/>
                    <a:gd name="connsiteY158" fmla="*/ 272661 h 463569"/>
                    <a:gd name="connsiteX159" fmla="*/ 255548 w 411326"/>
                    <a:gd name="connsiteY159" fmla="*/ 272661 h 463569"/>
                    <a:gd name="connsiteX160" fmla="*/ 262353 w 411326"/>
                    <a:gd name="connsiteY160" fmla="*/ 265857 h 463569"/>
                    <a:gd name="connsiteX161" fmla="*/ 255548 w 411326"/>
                    <a:gd name="connsiteY161" fmla="*/ 259052 h 463569"/>
                    <a:gd name="connsiteX162" fmla="*/ 250530 w 411326"/>
                    <a:gd name="connsiteY162" fmla="*/ 259052 h 463569"/>
                    <a:gd name="connsiteX163" fmla="*/ 250530 w 411326"/>
                    <a:gd name="connsiteY163" fmla="*/ 246392 h 463569"/>
                    <a:gd name="connsiteX164" fmla="*/ 269088 w 411326"/>
                    <a:gd name="connsiteY164" fmla="*/ 223962 h 463569"/>
                    <a:gd name="connsiteX165" fmla="*/ 266574 w 411326"/>
                    <a:gd name="connsiteY165" fmla="*/ 213575 h 463569"/>
                    <a:gd name="connsiteX166" fmla="*/ 281880 w 411326"/>
                    <a:gd name="connsiteY166" fmla="*/ 192336 h 463569"/>
                    <a:gd name="connsiteX167" fmla="*/ 281880 w 411326"/>
                    <a:gd name="connsiteY167" fmla="*/ 153214 h 463569"/>
                    <a:gd name="connsiteX168" fmla="*/ 268116 w 411326"/>
                    <a:gd name="connsiteY168" fmla="*/ 139449 h 463569"/>
                    <a:gd name="connsiteX169" fmla="*/ 250687 w 411326"/>
                    <a:gd name="connsiteY169" fmla="*/ 139449 h 463569"/>
                    <a:gd name="connsiteX170" fmla="*/ 236922 w 411326"/>
                    <a:gd name="connsiteY170" fmla="*/ 153214 h 463569"/>
                    <a:gd name="connsiteX171" fmla="*/ 236922 w 411326"/>
                    <a:gd name="connsiteY171" fmla="*/ 167746 h 463569"/>
                    <a:gd name="connsiteX172" fmla="*/ 229058 w 411326"/>
                    <a:gd name="connsiteY172" fmla="*/ 167746 h 463569"/>
                    <a:gd name="connsiteX173" fmla="*/ 229058 w 411326"/>
                    <a:gd name="connsiteY173" fmla="*/ 153214 h 463569"/>
                    <a:gd name="connsiteX174" fmla="*/ 215293 w 411326"/>
                    <a:gd name="connsiteY174" fmla="*/ 139449 h 463569"/>
                    <a:gd name="connsiteX175" fmla="*/ 196037 w 411326"/>
                    <a:gd name="connsiteY175" fmla="*/ 139449 h 463569"/>
                    <a:gd name="connsiteX176" fmla="*/ 182272 w 411326"/>
                    <a:gd name="connsiteY176" fmla="*/ 153214 h 463569"/>
                    <a:gd name="connsiteX177" fmla="*/ 182272 w 411326"/>
                    <a:gd name="connsiteY177" fmla="*/ 167746 h 463569"/>
                    <a:gd name="connsiteX178" fmla="*/ 174407 w 411326"/>
                    <a:gd name="connsiteY178" fmla="*/ 167746 h 463569"/>
                    <a:gd name="connsiteX179" fmla="*/ 174407 w 411326"/>
                    <a:gd name="connsiteY179" fmla="*/ 153214 h 463569"/>
                    <a:gd name="connsiteX180" fmla="*/ 160642 w 411326"/>
                    <a:gd name="connsiteY180" fmla="*/ 139449 h 463569"/>
                    <a:gd name="connsiteX181" fmla="*/ 143214 w 411326"/>
                    <a:gd name="connsiteY181" fmla="*/ 139449 h 463569"/>
                    <a:gd name="connsiteX182" fmla="*/ 129449 w 411326"/>
                    <a:gd name="connsiteY182" fmla="*/ 153214 h 463569"/>
                    <a:gd name="connsiteX183" fmla="*/ 129449 w 411326"/>
                    <a:gd name="connsiteY183" fmla="*/ 192337 h 463569"/>
                    <a:gd name="connsiteX184" fmla="*/ 144754 w 411326"/>
                    <a:gd name="connsiteY184" fmla="*/ 213576 h 463569"/>
                    <a:gd name="connsiteX185" fmla="*/ 142242 w 411326"/>
                    <a:gd name="connsiteY185" fmla="*/ 223963 h 463569"/>
                    <a:gd name="connsiteX186" fmla="*/ 160800 w 411326"/>
                    <a:gd name="connsiteY186" fmla="*/ 246393 h 463569"/>
                    <a:gd name="connsiteX187" fmla="*/ 160800 w 411326"/>
                    <a:gd name="connsiteY187" fmla="*/ 259053 h 463569"/>
                    <a:gd name="connsiteX188" fmla="*/ 155781 w 411326"/>
                    <a:gd name="connsiteY188" fmla="*/ 259053 h 463569"/>
                    <a:gd name="connsiteX189" fmla="*/ 148977 w 411326"/>
                    <a:gd name="connsiteY189" fmla="*/ 265857 h 463569"/>
                    <a:gd name="connsiteX190" fmla="*/ 155781 w 411326"/>
                    <a:gd name="connsiteY190" fmla="*/ 272662 h 463569"/>
                    <a:gd name="connsiteX191" fmla="*/ 160800 w 411326"/>
                    <a:gd name="connsiteY191" fmla="*/ 272662 h 463569"/>
                    <a:gd name="connsiteX192" fmla="*/ 160800 w 411326"/>
                    <a:gd name="connsiteY192" fmla="*/ 281145 h 463569"/>
                    <a:gd name="connsiteX193" fmla="*/ 158019 w 411326"/>
                    <a:gd name="connsiteY193" fmla="*/ 308634 h 463569"/>
                    <a:gd name="connsiteX194" fmla="*/ 112698 w 411326"/>
                    <a:gd name="connsiteY194" fmla="*/ 270693 h 463569"/>
                    <a:gd name="connsiteX195" fmla="*/ 92219 w 411326"/>
                    <a:gd name="connsiteY195" fmla="*/ 205664 h 463569"/>
                    <a:gd name="connsiteX196" fmla="*/ 107512 w 411326"/>
                    <a:gd name="connsiteY196" fmla="*/ 148739 h 463569"/>
                    <a:gd name="connsiteX197" fmla="*/ 147758 w 411326"/>
                    <a:gd name="connsiteY197" fmla="*/ 108089 h 463569"/>
                    <a:gd name="connsiteX198" fmla="*/ 150127 w 411326"/>
                    <a:gd name="connsiteY198" fmla="*/ 98763 h 463569"/>
                    <a:gd name="connsiteX199" fmla="*/ 140801 w 411326"/>
                    <a:gd name="connsiteY199" fmla="*/ 96394 h 463569"/>
                    <a:gd name="connsiteX200" fmla="*/ 95748 w 411326"/>
                    <a:gd name="connsiteY200" fmla="*/ 141900 h 463569"/>
                    <a:gd name="connsiteX201" fmla="*/ 78611 w 411326"/>
                    <a:gd name="connsiteY201" fmla="*/ 205665 h 463569"/>
                    <a:gd name="connsiteX202" fmla="*/ 101556 w 411326"/>
                    <a:gd name="connsiteY202" fmla="*/ 278505 h 463569"/>
                    <a:gd name="connsiteX203" fmla="*/ 154559 w 411326"/>
                    <a:gd name="connsiteY203" fmla="*/ 321993 h 463569"/>
                    <a:gd name="connsiteX204" fmla="*/ 145405 w 411326"/>
                    <a:gd name="connsiteY204" fmla="*/ 344041 h 463569"/>
                    <a:gd name="connsiteX205" fmla="*/ 120595 w 411326"/>
                    <a:gd name="connsiteY205" fmla="*/ 330329 h 463569"/>
                    <a:gd name="connsiteX206" fmla="*/ 112713 w 411326"/>
                    <a:gd name="connsiteY206" fmla="*/ 330473 h 463569"/>
                    <a:gd name="connsiteX207" fmla="*/ 85359 w 411326"/>
                    <a:gd name="connsiteY207" fmla="*/ 350677 h 463569"/>
                    <a:gd name="connsiteX208" fmla="*/ 78562 w 411326"/>
                    <a:gd name="connsiteY208" fmla="*/ 350169 h 463569"/>
                    <a:gd name="connsiteX209" fmla="*/ 61162 w 411326"/>
                    <a:gd name="connsiteY209" fmla="*/ 332768 h 463569"/>
                    <a:gd name="connsiteX210" fmla="*/ 60654 w 411326"/>
                    <a:gd name="connsiteY210" fmla="*/ 325971 h 463569"/>
                    <a:gd name="connsiteX211" fmla="*/ 80859 w 411326"/>
                    <a:gd name="connsiteY211" fmla="*/ 298619 h 463569"/>
                    <a:gd name="connsiteX212" fmla="*/ 81002 w 411326"/>
                    <a:gd name="connsiteY212" fmla="*/ 290735 h 463569"/>
                    <a:gd name="connsiteX213" fmla="*/ 57351 w 411326"/>
                    <a:gd name="connsiteY213" fmla="*/ 233663 h 463569"/>
                    <a:gd name="connsiteX214" fmla="*/ 51675 w 411326"/>
                    <a:gd name="connsiteY214" fmla="*/ 228189 h 463569"/>
                    <a:gd name="connsiteX215" fmla="*/ 18058 w 411326"/>
                    <a:gd name="connsiteY215" fmla="*/ 223136 h 463569"/>
                    <a:gd name="connsiteX216" fmla="*/ 13611 w 411326"/>
                    <a:gd name="connsiteY216" fmla="*/ 217969 h 463569"/>
                    <a:gd name="connsiteX217" fmla="*/ 13611 w 411326"/>
                    <a:gd name="connsiteY217" fmla="*/ 193359 h 463569"/>
                    <a:gd name="connsiteX218" fmla="*/ 18058 w 411326"/>
                    <a:gd name="connsiteY218" fmla="*/ 188194 h 463569"/>
                    <a:gd name="connsiteX219" fmla="*/ 51676 w 411326"/>
                    <a:gd name="connsiteY219" fmla="*/ 183140 h 463569"/>
                    <a:gd name="connsiteX220" fmla="*/ 57352 w 411326"/>
                    <a:gd name="connsiteY220" fmla="*/ 177666 h 463569"/>
                    <a:gd name="connsiteX221" fmla="*/ 81003 w 411326"/>
                    <a:gd name="connsiteY221" fmla="*/ 120593 h 463569"/>
                    <a:gd name="connsiteX222" fmla="*/ 80859 w 411326"/>
                    <a:gd name="connsiteY222" fmla="*/ 112710 h 463569"/>
                    <a:gd name="connsiteX223" fmla="*/ 60652 w 411326"/>
                    <a:gd name="connsiteY223" fmla="*/ 85358 h 463569"/>
                    <a:gd name="connsiteX224" fmla="*/ 61160 w 411326"/>
                    <a:gd name="connsiteY224" fmla="*/ 78560 h 463569"/>
                    <a:gd name="connsiteX225" fmla="*/ 78560 w 411326"/>
                    <a:gd name="connsiteY225" fmla="*/ 61160 h 463569"/>
                    <a:gd name="connsiteX226" fmla="*/ 85358 w 411326"/>
                    <a:gd name="connsiteY226" fmla="*/ 60652 h 463569"/>
                    <a:gd name="connsiteX227" fmla="*/ 112710 w 411326"/>
                    <a:gd name="connsiteY227" fmla="*/ 80856 h 463569"/>
                    <a:gd name="connsiteX228" fmla="*/ 120592 w 411326"/>
                    <a:gd name="connsiteY228" fmla="*/ 81000 h 463569"/>
                    <a:gd name="connsiteX229" fmla="*/ 177665 w 411326"/>
                    <a:gd name="connsiteY229" fmla="*/ 57350 h 463569"/>
                    <a:gd name="connsiteX230" fmla="*/ 183139 w 411326"/>
                    <a:gd name="connsiteY230" fmla="*/ 51674 h 463569"/>
                    <a:gd name="connsiteX231" fmla="*/ 188193 w 411326"/>
                    <a:gd name="connsiteY231" fmla="*/ 18056 h 463569"/>
                    <a:gd name="connsiteX232" fmla="*/ 193358 w 411326"/>
                    <a:gd name="connsiteY232" fmla="*/ 13608 h 463569"/>
                    <a:gd name="connsiteX233" fmla="*/ 217967 w 411326"/>
                    <a:gd name="connsiteY233" fmla="*/ 13608 h 463569"/>
                    <a:gd name="connsiteX234" fmla="*/ 223133 w 411326"/>
                    <a:gd name="connsiteY234" fmla="*/ 18056 h 463569"/>
                    <a:gd name="connsiteX235" fmla="*/ 228186 w 411326"/>
                    <a:gd name="connsiteY235" fmla="*/ 51674 h 463569"/>
                    <a:gd name="connsiteX236" fmla="*/ 233660 w 411326"/>
                    <a:gd name="connsiteY236" fmla="*/ 57350 h 463569"/>
                    <a:gd name="connsiteX237" fmla="*/ 290734 w 411326"/>
                    <a:gd name="connsiteY237" fmla="*/ 81000 h 463569"/>
                    <a:gd name="connsiteX238" fmla="*/ 298617 w 411326"/>
                    <a:gd name="connsiteY238" fmla="*/ 80856 h 463569"/>
                    <a:gd name="connsiteX239" fmla="*/ 325969 w 411326"/>
                    <a:gd name="connsiteY239" fmla="*/ 60652 h 463569"/>
                    <a:gd name="connsiteX240" fmla="*/ 332767 w 411326"/>
                    <a:gd name="connsiteY240" fmla="*/ 61160 h 463569"/>
                    <a:gd name="connsiteX241" fmla="*/ 350168 w 411326"/>
                    <a:gd name="connsiteY241" fmla="*/ 78561 h 463569"/>
                    <a:gd name="connsiteX242" fmla="*/ 350676 w 411326"/>
                    <a:gd name="connsiteY242" fmla="*/ 85358 h 463569"/>
                    <a:gd name="connsiteX243" fmla="*/ 330472 w 411326"/>
                    <a:gd name="connsiteY243" fmla="*/ 112712 h 463569"/>
                    <a:gd name="connsiteX244" fmla="*/ 330328 w 411326"/>
                    <a:gd name="connsiteY244" fmla="*/ 120595 h 463569"/>
                    <a:gd name="connsiteX245" fmla="*/ 353978 w 411326"/>
                    <a:gd name="connsiteY245" fmla="*/ 177668 h 463569"/>
                    <a:gd name="connsiteX246" fmla="*/ 359654 w 411326"/>
                    <a:gd name="connsiteY246" fmla="*/ 183142 h 463569"/>
                    <a:gd name="connsiteX247" fmla="*/ 393271 w 411326"/>
                    <a:gd name="connsiteY247" fmla="*/ 188196 h 463569"/>
                    <a:gd name="connsiteX248" fmla="*/ 397719 w 411326"/>
                    <a:gd name="connsiteY248" fmla="*/ 193361 h 463569"/>
                    <a:gd name="connsiteX249" fmla="*/ 397719 w 411326"/>
                    <a:gd name="connsiteY249" fmla="*/ 217968 h 463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</a:cxnLst>
                  <a:rect l="l" t="t" r="r" b="b"/>
                  <a:pathLst>
                    <a:path w="411326" h="463569">
                      <a:moveTo>
                        <a:pt x="395295" y="174738"/>
                      </a:moveTo>
                      <a:lnTo>
                        <a:pt x="366388" y="170392"/>
                      </a:lnTo>
                      <a:cubicBezTo>
                        <a:pt x="362234" y="151338"/>
                        <a:pt x="354804" y="133409"/>
                        <a:pt x="344247" y="116965"/>
                      </a:cubicBezTo>
                      <a:lnTo>
                        <a:pt x="361622" y="93443"/>
                      </a:lnTo>
                      <a:cubicBezTo>
                        <a:pt x="367203" y="85886"/>
                        <a:pt x="366433" y="75581"/>
                        <a:pt x="359790" y="68938"/>
                      </a:cubicBezTo>
                      <a:lnTo>
                        <a:pt x="342389" y="51537"/>
                      </a:lnTo>
                      <a:cubicBezTo>
                        <a:pt x="335746" y="44895"/>
                        <a:pt x="325442" y="44123"/>
                        <a:pt x="317884" y="49706"/>
                      </a:cubicBezTo>
                      <a:lnTo>
                        <a:pt x="294362" y="67081"/>
                      </a:lnTo>
                      <a:cubicBezTo>
                        <a:pt x="277919" y="56524"/>
                        <a:pt x="259989" y="49093"/>
                        <a:pt x="240936" y="44940"/>
                      </a:cubicBezTo>
                      <a:lnTo>
                        <a:pt x="236591" y="16032"/>
                      </a:lnTo>
                      <a:cubicBezTo>
                        <a:pt x="235195" y="6743"/>
                        <a:pt x="227362" y="0"/>
                        <a:pt x="217968" y="0"/>
                      </a:cubicBezTo>
                      <a:lnTo>
                        <a:pt x="193359" y="0"/>
                      </a:lnTo>
                      <a:cubicBezTo>
                        <a:pt x="183965" y="0"/>
                        <a:pt x="176133" y="6743"/>
                        <a:pt x="174738" y="16032"/>
                      </a:cubicBezTo>
                      <a:lnTo>
                        <a:pt x="170392" y="44940"/>
                      </a:lnTo>
                      <a:cubicBezTo>
                        <a:pt x="151338" y="49093"/>
                        <a:pt x="133409" y="56524"/>
                        <a:pt x="116965" y="67081"/>
                      </a:cubicBezTo>
                      <a:lnTo>
                        <a:pt x="93443" y="49706"/>
                      </a:lnTo>
                      <a:cubicBezTo>
                        <a:pt x="85887" y="44124"/>
                        <a:pt x="75582" y="44896"/>
                        <a:pt x="68938" y="51537"/>
                      </a:cubicBezTo>
                      <a:lnTo>
                        <a:pt x="51538" y="68938"/>
                      </a:lnTo>
                      <a:cubicBezTo>
                        <a:pt x="44895" y="75581"/>
                        <a:pt x="44124" y="85886"/>
                        <a:pt x="49706" y="93443"/>
                      </a:cubicBezTo>
                      <a:lnTo>
                        <a:pt x="67081" y="116965"/>
                      </a:lnTo>
                      <a:cubicBezTo>
                        <a:pt x="56524" y="133409"/>
                        <a:pt x="49093" y="151338"/>
                        <a:pt x="44940" y="170392"/>
                      </a:cubicBezTo>
                      <a:lnTo>
                        <a:pt x="16032" y="174738"/>
                      </a:lnTo>
                      <a:cubicBezTo>
                        <a:pt x="6743" y="176133"/>
                        <a:pt x="0" y="183966"/>
                        <a:pt x="0" y="193359"/>
                      </a:cubicBezTo>
                      <a:lnTo>
                        <a:pt x="0" y="217967"/>
                      </a:lnTo>
                      <a:cubicBezTo>
                        <a:pt x="0" y="227360"/>
                        <a:pt x="6743" y="235192"/>
                        <a:pt x="16032" y="236589"/>
                      </a:cubicBezTo>
                      <a:lnTo>
                        <a:pt x="44940" y="240934"/>
                      </a:lnTo>
                      <a:cubicBezTo>
                        <a:pt x="49093" y="259987"/>
                        <a:pt x="56523" y="277917"/>
                        <a:pt x="67081" y="294361"/>
                      </a:cubicBezTo>
                      <a:lnTo>
                        <a:pt x="49706" y="317883"/>
                      </a:lnTo>
                      <a:cubicBezTo>
                        <a:pt x="44124" y="325440"/>
                        <a:pt x="44895" y="335746"/>
                        <a:pt x="51538" y="342388"/>
                      </a:cubicBezTo>
                      <a:lnTo>
                        <a:pt x="68938" y="359789"/>
                      </a:lnTo>
                      <a:cubicBezTo>
                        <a:pt x="75582" y="366431"/>
                        <a:pt x="85886" y="367202"/>
                        <a:pt x="93443" y="361620"/>
                      </a:cubicBezTo>
                      <a:lnTo>
                        <a:pt x="116967" y="344244"/>
                      </a:lnTo>
                      <a:cubicBezTo>
                        <a:pt x="123827" y="348641"/>
                        <a:pt x="131016" y="352527"/>
                        <a:pt x="138447" y="355858"/>
                      </a:cubicBezTo>
                      <a:cubicBezTo>
                        <a:pt x="137448" y="357376"/>
                        <a:pt x="136416" y="358880"/>
                        <a:pt x="135352" y="360365"/>
                      </a:cubicBezTo>
                      <a:cubicBezTo>
                        <a:pt x="131489" y="365757"/>
                        <a:pt x="129447" y="372113"/>
                        <a:pt x="129447" y="378745"/>
                      </a:cubicBezTo>
                      <a:lnTo>
                        <a:pt x="129447" y="387374"/>
                      </a:lnTo>
                      <a:cubicBezTo>
                        <a:pt x="120112" y="390157"/>
                        <a:pt x="113283" y="398815"/>
                        <a:pt x="113283" y="409043"/>
                      </a:cubicBezTo>
                      <a:cubicBezTo>
                        <a:pt x="113283" y="412456"/>
                        <a:pt x="114054" y="415690"/>
                        <a:pt x="115414" y="418595"/>
                      </a:cubicBezTo>
                      <a:cubicBezTo>
                        <a:pt x="105239" y="420865"/>
                        <a:pt x="97610" y="429958"/>
                        <a:pt x="97610" y="440806"/>
                      </a:cubicBezTo>
                      <a:lnTo>
                        <a:pt x="97610" y="456765"/>
                      </a:lnTo>
                      <a:cubicBezTo>
                        <a:pt x="97610" y="460522"/>
                        <a:pt x="100656" y="463569"/>
                        <a:pt x="104414" y="463569"/>
                      </a:cubicBezTo>
                      <a:lnTo>
                        <a:pt x="306913" y="463569"/>
                      </a:lnTo>
                      <a:cubicBezTo>
                        <a:pt x="310671" y="463569"/>
                        <a:pt x="313717" y="460522"/>
                        <a:pt x="313717" y="456765"/>
                      </a:cubicBezTo>
                      <a:lnTo>
                        <a:pt x="313717" y="440806"/>
                      </a:lnTo>
                      <a:cubicBezTo>
                        <a:pt x="313717" y="429958"/>
                        <a:pt x="306087" y="420864"/>
                        <a:pt x="295912" y="418594"/>
                      </a:cubicBezTo>
                      <a:cubicBezTo>
                        <a:pt x="297272" y="415689"/>
                        <a:pt x="298043" y="412456"/>
                        <a:pt x="298043" y="409043"/>
                      </a:cubicBezTo>
                      <a:cubicBezTo>
                        <a:pt x="298043" y="398815"/>
                        <a:pt x="291215" y="390157"/>
                        <a:pt x="281880" y="387374"/>
                      </a:cubicBezTo>
                      <a:lnTo>
                        <a:pt x="281880" y="378745"/>
                      </a:lnTo>
                      <a:cubicBezTo>
                        <a:pt x="281880" y="372113"/>
                        <a:pt x="279838" y="365757"/>
                        <a:pt x="275975" y="360365"/>
                      </a:cubicBezTo>
                      <a:cubicBezTo>
                        <a:pt x="274912" y="358879"/>
                        <a:pt x="273880" y="357376"/>
                        <a:pt x="272880" y="355857"/>
                      </a:cubicBezTo>
                      <a:cubicBezTo>
                        <a:pt x="280312" y="352527"/>
                        <a:pt x="287500" y="348641"/>
                        <a:pt x="294360" y="344243"/>
                      </a:cubicBezTo>
                      <a:lnTo>
                        <a:pt x="317883" y="361619"/>
                      </a:lnTo>
                      <a:cubicBezTo>
                        <a:pt x="321260" y="364113"/>
                        <a:pt x="325186" y="365340"/>
                        <a:pt x="329089" y="365339"/>
                      </a:cubicBezTo>
                      <a:cubicBezTo>
                        <a:pt x="333919" y="365339"/>
                        <a:pt x="338714" y="363462"/>
                        <a:pt x="342388" y="359787"/>
                      </a:cubicBezTo>
                      <a:lnTo>
                        <a:pt x="359789" y="342387"/>
                      </a:lnTo>
                      <a:cubicBezTo>
                        <a:pt x="366432" y="335745"/>
                        <a:pt x="367202" y="325440"/>
                        <a:pt x="361621" y="317882"/>
                      </a:cubicBezTo>
                      <a:lnTo>
                        <a:pt x="344246" y="294360"/>
                      </a:lnTo>
                      <a:cubicBezTo>
                        <a:pt x="354803" y="277917"/>
                        <a:pt x="362233" y="259988"/>
                        <a:pt x="366387" y="240933"/>
                      </a:cubicBezTo>
                      <a:lnTo>
                        <a:pt x="395295" y="236588"/>
                      </a:lnTo>
                      <a:cubicBezTo>
                        <a:pt x="404584" y="235191"/>
                        <a:pt x="411327" y="227359"/>
                        <a:pt x="411327" y="217966"/>
                      </a:cubicBezTo>
                      <a:lnTo>
                        <a:pt x="411327" y="193359"/>
                      </a:lnTo>
                      <a:cubicBezTo>
                        <a:pt x="411327" y="183965"/>
                        <a:pt x="404584" y="176133"/>
                        <a:pt x="395295" y="174738"/>
                      </a:cubicBezTo>
                      <a:close/>
                      <a:moveTo>
                        <a:pt x="300110" y="440807"/>
                      </a:moveTo>
                      <a:lnTo>
                        <a:pt x="300110" y="449963"/>
                      </a:lnTo>
                      <a:lnTo>
                        <a:pt x="111218" y="449963"/>
                      </a:lnTo>
                      <a:lnTo>
                        <a:pt x="111218" y="440807"/>
                      </a:lnTo>
                      <a:cubicBezTo>
                        <a:pt x="111218" y="435759"/>
                        <a:pt x="115325" y="431652"/>
                        <a:pt x="120372" y="431652"/>
                      </a:cubicBezTo>
                      <a:lnTo>
                        <a:pt x="290954" y="431652"/>
                      </a:lnTo>
                      <a:cubicBezTo>
                        <a:pt x="296002" y="431652"/>
                        <a:pt x="300110" y="435759"/>
                        <a:pt x="300110" y="440807"/>
                      </a:cubicBezTo>
                      <a:close/>
                      <a:moveTo>
                        <a:pt x="284436" y="409044"/>
                      </a:moveTo>
                      <a:cubicBezTo>
                        <a:pt x="284436" y="414007"/>
                        <a:pt x="280397" y="418045"/>
                        <a:pt x="275435" y="418045"/>
                      </a:cubicBezTo>
                      <a:lnTo>
                        <a:pt x="135893" y="418045"/>
                      </a:lnTo>
                      <a:cubicBezTo>
                        <a:pt x="130930" y="418045"/>
                        <a:pt x="126891" y="414007"/>
                        <a:pt x="126891" y="409044"/>
                      </a:cubicBezTo>
                      <a:cubicBezTo>
                        <a:pt x="126891" y="404080"/>
                        <a:pt x="130930" y="400042"/>
                        <a:pt x="135893" y="400042"/>
                      </a:cubicBezTo>
                      <a:lnTo>
                        <a:pt x="167522" y="400042"/>
                      </a:lnTo>
                      <a:cubicBezTo>
                        <a:pt x="171279" y="400042"/>
                        <a:pt x="174326" y="396995"/>
                        <a:pt x="174326" y="393238"/>
                      </a:cubicBezTo>
                      <a:cubicBezTo>
                        <a:pt x="174326" y="389480"/>
                        <a:pt x="171279" y="386434"/>
                        <a:pt x="167522" y="386434"/>
                      </a:cubicBezTo>
                      <a:lnTo>
                        <a:pt x="143056" y="386434"/>
                      </a:lnTo>
                      <a:lnTo>
                        <a:pt x="143056" y="378745"/>
                      </a:lnTo>
                      <a:cubicBezTo>
                        <a:pt x="143056" y="374972"/>
                        <a:pt x="144217" y="371357"/>
                        <a:pt x="146414" y="368290"/>
                      </a:cubicBezTo>
                      <a:cubicBezTo>
                        <a:pt x="164726" y="342726"/>
                        <a:pt x="174406" y="312591"/>
                        <a:pt x="174406" y="281144"/>
                      </a:cubicBezTo>
                      <a:lnTo>
                        <a:pt x="174406" y="272661"/>
                      </a:lnTo>
                      <a:lnTo>
                        <a:pt x="236920" y="272661"/>
                      </a:lnTo>
                      <a:lnTo>
                        <a:pt x="236920" y="281144"/>
                      </a:lnTo>
                      <a:cubicBezTo>
                        <a:pt x="236920" y="312591"/>
                        <a:pt x="246600" y="342726"/>
                        <a:pt x="264912" y="368290"/>
                      </a:cubicBezTo>
                      <a:cubicBezTo>
                        <a:pt x="267110" y="371358"/>
                        <a:pt x="268270" y="374973"/>
                        <a:pt x="268270" y="378745"/>
                      </a:cubicBezTo>
                      <a:lnTo>
                        <a:pt x="268270" y="386434"/>
                      </a:lnTo>
                      <a:lnTo>
                        <a:pt x="194736" y="386434"/>
                      </a:lnTo>
                      <a:cubicBezTo>
                        <a:pt x="190978" y="386434"/>
                        <a:pt x="187931" y="389480"/>
                        <a:pt x="187931" y="393238"/>
                      </a:cubicBezTo>
                      <a:cubicBezTo>
                        <a:pt x="187931" y="396995"/>
                        <a:pt x="190978" y="400042"/>
                        <a:pt x="194736" y="400042"/>
                      </a:cubicBezTo>
                      <a:lnTo>
                        <a:pt x="275433" y="400042"/>
                      </a:lnTo>
                      <a:cubicBezTo>
                        <a:pt x="280397" y="400042"/>
                        <a:pt x="284436" y="404080"/>
                        <a:pt x="284436" y="409044"/>
                      </a:cubicBezTo>
                      <a:close/>
                      <a:moveTo>
                        <a:pt x="205661" y="201125"/>
                      </a:moveTo>
                      <a:lnTo>
                        <a:pt x="151845" y="201125"/>
                      </a:lnTo>
                      <a:cubicBezTo>
                        <a:pt x="146999" y="201125"/>
                        <a:pt x="143057" y="197183"/>
                        <a:pt x="143057" y="192337"/>
                      </a:cubicBezTo>
                      <a:lnTo>
                        <a:pt x="143057" y="153214"/>
                      </a:lnTo>
                      <a:cubicBezTo>
                        <a:pt x="143057" y="153128"/>
                        <a:pt x="143127" y="153057"/>
                        <a:pt x="143214" y="153057"/>
                      </a:cubicBezTo>
                      <a:lnTo>
                        <a:pt x="160642" y="153057"/>
                      </a:lnTo>
                      <a:cubicBezTo>
                        <a:pt x="160729" y="153057"/>
                        <a:pt x="160800" y="153128"/>
                        <a:pt x="160800" y="153214"/>
                      </a:cubicBezTo>
                      <a:lnTo>
                        <a:pt x="160800" y="168314"/>
                      </a:lnTo>
                      <a:cubicBezTo>
                        <a:pt x="160800" y="175505"/>
                        <a:pt x="166650" y="181355"/>
                        <a:pt x="173841" y="181355"/>
                      </a:cubicBezTo>
                      <a:lnTo>
                        <a:pt x="182839" y="181355"/>
                      </a:lnTo>
                      <a:cubicBezTo>
                        <a:pt x="190029" y="181355"/>
                        <a:pt x="195879" y="175505"/>
                        <a:pt x="195879" y="168314"/>
                      </a:cubicBezTo>
                      <a:lnTo>
                        <a:pt x="195879" y="153214"/>
                      </a:lnTo>
                      <a:cubicBezTo>
                        <a:pt x="195879" y="153128"/>
                        <a:pt x="195950" y="153057"/>
                        <a:pt x="196037" y="153057"/>
                      </a:cubicBezTo>
                      <a:lnTo>
                        <a:pt x="215293" y="153057"/>
                      </a:lnTo>
                      <a:cubicBezTo>
                        <a:pt x="215380" y="153057"/>
                        <a:pt x="215450" y="153128"/>
                        <a:pt x="215450" y="153214"/>
                      </a:cubicBezTo>
                      <a:lnTo>
                        <a:pt x="215450" y="168314"/>
                      </a:lnTo>
                      <a:cubicBezTo>
                        <a:pt x="215450" y="175505"/>
                        <a:pt x="221300" y="181355"/>
                        <a:pt x="228491" y="181355"/>
                      </a:cubicBezTo>
                      <a:lnTo>
                        <a:pt x="237489" y="181355"/>
                      </a:lnTo>
                      <a:cubicBezTo>
                        <a:pt x="244680" y="181355"/>
                        <a:pt x="250530" y="175505"/>
                        <a:pt x="250530" y="168314"/>
                      </a:cubicBezTo>
                      <a:lnTo>
                        <a:pt x="250530" y="153214"/>
                      </a:lnTo>
                      <a:cubicBezTo>
                        <a:pt x="250530" y="153128"/>
                        <a:pt x="250600" y="153057"/>
                        <a:pt x="250687" y="153057"/>
                      </a:cubicBezTo>
                      <a:lnTo>
                        <a:pt x="268116" y="153057"/>
                      </a:lnTo>
                      <a:cubicBezTo>
                        <a:pt x="268202" y="153057"/>
                        <a:pt x="268272" y="153128"/>
                        <a:pt x="268272" y="153214"/>
                      </a:cubicBezTo>
                      <a:lnTo>
                        <a:pt x="268272" y="192337"/>
                      </a:lnTo>
                      <a:cubicBezTo>
                        <a:pt x="268272" y="197183"/>
                        <a:pt x="264330" y="201125"/>
                        <a:pt x="259484" y="201125"/>
                      </a:cubicBezTo>
                      <a:lnTo>
                        <a:pt x="232876" y="201125"/>
                      </a:lnTo>
                      <a:cubicBezTo>
                        <a:pt x="229119" y="201125"/>
                        <a:pt x="226072" y="204172"/>
                        <a:pt x="226072" y="207929"/>
                      </a:cubicBezTo>
                      <a:cubicBezTo>
                        <a:pt x="226072" y="211687"/>
                        <a:pt x="229119" y="214733"/>
                        <a:pt x="232876" y="214733"/>
                      </a:cubicBezTo>
                      <a:lnTo>
                        <a:pt x="246250" y="214733"/>
                      </a:lnTo>
                      <a:cubicBezTo>
                        <a:pt x="251339" y="214733"/>
                        <a:pt x="255480" y="218874"/>
                        <a:pt x="255480" y="223963"/>
                      </a:cubicBezTo>
                      <a:cubicBezTo>
                        <a:pt x="255480" y="229052"/>
                        <a:pt x="251339" y="233193"/>
                        <a:pt x="246250" y="233193"/>
                      </a:cubicBezTo>
                      <a:lnTo>
                        <a:pt x="165078" y="233193"/>
                      </a:lnTo>
                      <a:cubicBezTo>
                        <a:pt x="159989" y="233193"/>
                        <a:pt x="155848" y="229052"/>
                        <a:pt x="155848" y="223963"/>
                      </a:cubicBezTo>
                      <a:cubicBezTo>
                        <a:pt x="155848" y="218874"/>
                        <a:pt x="159989" y="214733"/>
                        <a:pt x="165078" y="214733"/>
                      </a:cubicBezTo>
                      <a:lnTo>
                        <a:pt x="205660" y="214733"/>
                      </a:lnTo>
                      <a:cubicBezTo>
                        <a:pt x="209418" y="214733"/>
                        <a:pt x="212464" y="211688"/>
                        <a:pt x="212464" y="207929"/>
                      </a:cubicBezTo>
                      <a:cubicBezTo>
                        <a:pt x="212464" y="204172"/>
                        <a:pt x="209419" y="201125"/>
                        <a:pt x="205661" y="201125"/>
                      </a:cubicBezTo>
                      <a:close/>
                      <a:moveTo>
                        <a:pt x="236921" y="246800"/>
                      </a:moveTo>
                      <a:lnTo>
                        <a:pt x="236921" y="259053"/>
                      </a:lnTo>
                      <a:lnTo>
                        <a:pt x="174406" y="259053"/>
                      </a:lnTo>
                      <a:lnTo>
                        <a:pt x="174406" y="246800"/>
                      </a:lnTo>
                      <a:close/>
                      <a:moveTo>
                        <a:pt x="397720" y="217968"/>
                      </a:moveTo>
                      <a:cubicBezTo>
                        <a:pt x="397720" y="220573"/>
                        <a:pt x="395849" y="222746"/>
                        <a:pt x="393272" y="223134"/>
                      </a:cubicBezTo>
                      <a:lnTo>
                        <a:pt x="359655" y="228187"/>
                      </a:lnTo>
                      <a:cubicBezTo>
                        <a:pt x="356791" y="228618"/>
                        <a:pt x="354513" y="230814"/>
                        <a:pt x="353979" y="233661"/>
                      </a:cubicBezTo>
                      <a:cubicBezTo>
                        <a:pt x="350123" y="254221"/>
                        <a:pt x="342165" y="273423"/>
                        <a:pt x="330329" y="290734"/>
                      </a:cubicBezTo>
                      <a:cubicBezTo>
                        <a:pt x="328695" y="293124"/>
                        <a:pt x="328752" y="296287"/>
                        <a:pt x="330473" y="298616"/>
                      </a:cubicBezTo>
                      <a:lnTo>
                        <a:pt x="350677" y="325969"/>
                      </a:lnTo>
                      <a:cubicBezTo>
                        <a:pt x="352225" y="328065"/>
                        <a:pt x="352013" y="330924"/>
                        <a:pt x="350169" y="332766"/>
                      </a:cubicBezTo>
                      <a:lnTo>
                        <a:pt x="332768" y="350167"/>
                      </a:lnTo>
                      <a:cubicBezTo>
                        <a:pt x="330926" y="352010"/>
                        <a:pt x="328066" y="352224"/>
                        <a:pt x="325970" y="350675"/>
                      </a:cubicBezTo>
                      <a:lnTo>
                        <a:pt x="298618" y="330471"/>
                      </a:lnTo>
                      <a:cubicBezTo>
                        <a:pt x="296289" y="328751"/>
                        <a:pt x="293127" y="328693"/>
                        <a:pt x="290734" y="330327"/>
                      </a:cubicBezTo>
                      <a:cubicBezTo>
                        <a:pt x="282923" y="335669"/>
                        <a:pt x="274596" y="340259"/>
                        <a:pt x="265925" y="344040"/>
                      </a:cubicBezTo>
                      <a:cubicBezTo>
                        <a:pt x="262216" y="336948"/>
                        <a:pt x="259158" y="329577"/>
                        <a:pt x="256772" y="321991"/>
                      </a:cubicBezTo>
                      <a:cubicBezTo>
                        <a:pt x="278068" y="312640"/>
                        <a:pt x="296308" y="297712"/>
                        <a:pt x="309774" y="278503"/>
                      </a:cubicBezTo>
                      <a:cubicBezTo>
                        <a:pt x="324785" y="257090"/>
                        <a:pt x="332719" y="231903"/>
                        <a:pt x="332719" y="205663"/>
                      </a:cubicBezTo>
                      <a:cubicBezTo>
                        <a:pt x="332719" y="135605"/>
                        <a:pt x="275723" y="78609"/>
                        <a:pt x="205665" y="78609"/>
                      </a:cubicBezTo>
                      <a:cubicBezTo>
                        <a:pt x="192478" y="78609"/>
                        <a:pt x="179479" y="80621"/>
                        <a:pt x="167028" y="84592"/>
                      </a:cubicBezTo>
                      <a:cubicBezTo>
                        <a:pt x="163448" y="85733"/>
                        <a:pt x="161472" y="89560"/>
                        <a:pt x="162613" y="93140"/>
                      </a:cubicBezTo>
                      <a:cubicBezTo>
                        <a:pt x="163754" y="96720"/>
                        <a:pt x="167582" y="98698"/>
                        <a:pt x="171161" y="97556"/>
                      </a:cubicBezTo>
                      <a:cubicBezTo>
                        <a:pt x="182274" y="94013"/>
                        <a:pt x="193882" y="92216"/>
                        <a:pt x="205664" y="92216"/>
                      </a:cubicBezTo>
                      <a:cubicBezTo>
                        <a:pt x="268219" y="92216"/>
                        <a:pt x="319111" y="143108"/>
                        <a:pt x="319111" y="205663"/>
                      </a:cubicBezTo>
                      <a:cubicBezTo>
                        <a:pt x="319111" y="229093"/>
                        <a:pt x="312029" y="251580"/>
                        <a:pt x="298631" y="270692"/>
                      </a:cubicBezTo>
                      <a:cubicBezTo>
                        <a:pt x="287029" y="287244"/>
                        <a:pt x="271465" y="300239"/>
                        <a:pt x="253311" y="308634"/>
                      </a:cubicBezTo>
                      <a:cubicBezTo>
                        <a:pt x="251471" y="299665"/>
                        <a:pt x="250530" y="290469"/>
                        <a:pt x="250530" y="281144"/>
                      </a:cubicBezTo>
                      <a:lnTo>
                        <a:pt x="250530" y="272661"/>
                      </a:lnTo>
                      <a:lnTo>
                        <a:pt x="255548" y="272661"/>
                      </a:lnTo>
                      <a:cubicBezTo>
                        <a:pt x="259306" y="272661"/>
                        <a:pt x="262353" y="269614"/>
                        <a:pt x="262353" y="265857"/>
                      </a:cubicBezTo>
                      <a:cubicBezTo>
                        <a:pt x="262353" y="262099"/>
                        <a:pt x="259306" y="259052"/>
                        <a:pt x="255548" y="259052"/>
                      </a:cubicBezTo>
                      <a:lnTo>
                        <a:pt x="250530" y="259052"/>
                      </a:lnTo>
                      <a:lnTo>
                        <a:pt x="250530" y="246392"/>
                      </a:lnTo>
                      <a:cubicBezTo>
                        <a:pt x="261083" y="244382"/>
                        <a:pt x="269088" y="235092"/>
                        <a:pt x="269088" y="223962"/>
                      </a:cubicBezTo>
                      <a:cubicBezTo>
                        <a:pt x="269088" y="220222"/>
                        <a:pt x="268175" y="216695"/>
                        <a:pt x="266574" y="213575"/>
                      </a:cubicBezTo>
                      <a:cubicBezTo>
                        <a:pt x="275457" y="210602"/>
                        <a:pt x="281880" y="202208"/>
                        <a:pt x="281880" y="192336"/>
                      </a:cubicBezTo>
                      <a:lnTo>
                        <a:pt x="281880" y="153214"/>
                      </a:lnTo>
                      <a:cubicBezTo>
                        <a:pt x="281880" y="145623"/>
                        <a:pt x="275706" y="139449"/>
                        <a:pt x="268116" y="139449"/>
                      </a:cubicBezTo>
                      <a:lnTo>
                        <a:pt x="250687" y="139449"/>
                      </a:lnTo>
                      <a:cubicBezTo>
                        <a:pt x="243097" y="139449"/>
                        <a:pt x="236922" y="145623"/>
                        <a:pt x="236922" y="153214"/>
                      </a:cubicBezTo>
                      <a:lnTo>
                        <a:pt x="236922" y="167746"/>
                      </a:lnTo>
                      <a:lnTo>
                        <a:pt x="229058" y="167746"/>
                      </a:lnTo>
                      <a:lnTo>
                        <a:pt x="229058" y="153214"/>
                      </a:lnTo>
                      <a:cubicBezTo>
                        <a:pt x="229058" y="145623"/>
                        <a:pt x="222883" y="139449"/>
                        <a:pt x="215293" y="139449"/>
                      </a:cubicBezTo>
                      <a:lnTo>
                        <a:pt x="196037" y="139449"/>
                      </a:lnTo>
                      <a:cubicBezTo>
                        <a:pt x="188447" y="139449"/>
                        <a:pt x="182272" y="145623"/>
                        <a:pt x="182272" y="153214"/>
                      </a:cubicBezTo>
                      <a:lnTo>
                        <a:pt x="182272" y="167746"/>
                      </a:lnTo>
                      <a:lnTo>
                        <a:pt x="174407" y="167746"/>
                      </a:lnTo>
                      <a:lnTo>
                        <a:pt x="174407" y="153214"/>
                      </a:lnTo>
                      <a:cubicBezTo>
                        <a:pt x="174407" y="145623"/>
                        <a:pt x="168232" y="139449"/>
                        <a:pt x="160642" y="139449"/>
                      </a:cubicBezTo>
                      <a:lnTo>
                        <a:pt x="143214" y="139449"/>
                      </a:lnTo>
                      <a:cubicBezTo>
                        <a:pt x="135624" y="139449"/>
                        <a:pt x="129449" y="145623"/>
                        <a:pt x="129449" y="153214"/>
                      </a:cubicBezTo>
                      <a:lnTo>
                        <a:pt x="129449" y="192337"/>
                      </a:lnTo>
                      <a:cubicBezTo>
                        <a:pt x="129449" y="202208"/>
                        <a:pt x="135871" y="210603"/>
                        <a:pt x="144754" y="213576"/>
                      </a:cubicBezTo>
                      <a:cubicBezTo>
                        <a:pt x="143154" y="216695"/>
                        <a:pt x="142242" y="220223"/>
                        <a:pt x="142242" y="223963"/>
                      </a:cubicBezTo>
                      <a:cubicBezTo>
                        <a:pt x="142242" y="235093"/>
                        <a:pt x="150246" y="244383"/>
                        <a:pt x="160800" y="246393"/>
                      </a:cubicBezTo>
                      <a:lnTo>
                        <a:pt x="160800" y="259053"/>
                      </a:lnTo>
                      <a:lnTo>
                        <a:pt x="155781" y="259053"/>
                      </a:lnTo>
                      <a:cubicBezTo>
                        <a:pt x="152024" y="259053"/>
                        <a:pt x="148977" y="262100"/>
                        <a:pt x="148977" y="265857"/>
                      </a:cubicBezTo>
                      <a:cubicBezTo>
                        <a:pt x="148977" y="269615"/>
                        <a:pt x="152024" y="272662"/>
                        <a:pt x="155781" y="272662"/>
                      </a:cubicBezTo>
                      <a:lnTo>
                        <a:pt x="160800" y="272662"/>
                      </a:lnTo>
                      <a:lnTo>
                        <a:pt x="160800" y="281145"/>
                      </a:lnTo>
                      <a:cubicBezTo>
                        <a:pt x="160800" y="290470"/>
                        <a:pt x="159857" y="299666"/>
                        <a:pt x="158019" y="308634"/>
                      </a:cubicBezTo>
                      <a:cubicBezTo>
                        <a:pt x="139865" y="300239"/>
                        <a:pt x="124301" y="287244"/>
                        <a:pt x="112698" y="270693"/>
                      </a:cubicBezTo>
                      <a:cubicBezTo>
                        <a:pt x="99300" y="251581"/>
                        <a:pt x="92219" y="229094"/>
                        <a:pt x="92219" y="205664"/>
                      </a:cubicBezTo>
                      <a:cubicBezTo>
                        <a:pt x="92219" y="185634"/>
                        <a:pt x="97506" y="165950"/>
                        <a:pt x="107512" y="148739"/>
                      </a:cubicBezTo>
                      <a:cubicBezTo>
                        <a:pt x="117225" y="132029"/>
                        <a:pt x="131142" y="117971"/>
                        <a:pt x="147758" y="108089"/>
                      </a:cubicBezTo>
                      <a:cubicBezTo>
                        <a:pt x="150987" y="106167"/>
                        <a:pt x="152048" y="101993"/>
                        <a:pt x="150127" y="98763"/>
                      </a:cubicBezTo>
                      <a:cubicBezTo>
                        <a:pt x="148207" y="95534"/>
                        <a:pt x="144031" y="94473"/>
                        <a:pt x="140801" y="96394"/>
                      </a:cubicBezTo>
                      <a:cubicBezTo>
                        <a:pt x="122201" y="107457"/>
                        <a:pt x="106622" y="123193"/>
                        <a:pt x="95748" y="141900"/>
                      </a:cubicBezTo>
                      <a:cubicBezTo>
                        <a:pt x="84537" y="161187"/>
                        <a:pt x="78611" y="183236"/>
                        <a:pt x="78611" y="205665"/>
                      </a:cubicBezTo>
                      <a:cubicBezTo>
                        <a:pt x="78611" y="231905"/>
                        <a:pt x="86545" y="257092"/>
                        <a:pt x="101556" y="278505"/>
                      </a:cubicBezTo>
                      <a:cubicBezTo>
                        <a:pt x="115022" y="297714"/>
                        <a:pt x="133263" y="312642"/>
                        <a:pt x="154559" y="321993"/>
                      </a:cubicBezTo>
                      <a:cubicBezTo>
                        <a:pt x="152172" y="329578"/>
                        <a:pt x="149115" y="336950"/>
                        <a:pt x="145405" y="344041"/>
                      </a:cubicBezTo>
                      <a:cubicBezTo>
                        <a:pt x="136734" y="340260"/>
                        <a:pt x="128407" y="335670"/>
                        <a:pt x="120595" y="330329"/>
                      </a:cubicBezTo>
                      <a:cubicBezTo>
                        <a:pt x="118205" y="328695"/>
                        <a:pt x="115042" y="328753"/>
                        <a:pt x="112713" y="330473"/>
                      </a:cubicBezTo>
                      <a:lnTo>
                        <a:pt x="85359" y="350677"/>
                      </a:lnTo>
                      <a:cubicBezTo>
                        <a:pt x="83265" y="352225"/>
                        <a:pt x="80406" y="352013"/>
                        <a:pt x="78562" y="350169"/>
                      </a:cubicBezTo>
                      <a:lnTo>
                        <a:pt x="61162" y="332768"/>
                      </a:lnTo>
                      <a:cubicBezTo>
                        <a:pt x="59320" y="330926"/>
                        <a:pt x="59106" y="328067"/>
                        <a:pt x="60654" y="325971"/>
                      </a:cubicBezTo>
                      <a:lnTo>
                        <a:pt x="80859" y="298619"/>
                      </a:lnTo>
                      <a:cubicBezTo>
                        <a:pt x="82579" y="296290"/>
                        <a:pt x="82637" y="293127"/>
                        <a:pt x="81002" y="290735"/>
                      </a:cubicBezTo>
                      <a:cubicBezTo>
                        <a:pt x="69164" y="273423"/>
                        <a:pt x="61207" y="254221"/>
                        <a:pt x="57351" y="233663"/>
                      </a:cubicBezTo>
                      <a:cubicBezTo>
                        <a:pt x="56817" y="230816"/>
                        <a:pt x="54539" y="228620"/>
                        <a:pt x="51675" y="228189"/>
                      </a:cubicBezTo>
                      <a:lnTo>
                        <a:pt x="18058" y="223136"/>
                      </a:lnTo>
                      <a:cubicBezTo>
                        <a:pt x="15482" y="222748"/>
                        <a:pt x="13611" y="220575"/>
                        <a:pt x="13611" y="217969"/>
                      </a:cubicBezTo>
                      <a:lnTo>
                        <a:pt x="13611" y="193359"/>
                      </a:lnTo>
                      <a:cubicBezTo>
                        <a:pt x="13611" y="190754"/>
                        <a:pt x="15482" y="188582"/>
                        <a:pt x="18058" y="188194"/>
                      </a:cubicBezTo>
                      <a:lnTo>
                        <a:pt x="51676" y="183140"/>
                      </a:lnTo>
                      <a:cubicBezTo>
                        <a:pt x="54541" y="182710"/>
                        <a:pt x="56818" y="180513"/>
                        <a:pt x="57352" y="177666"/>
                      </a:cubicBezTo>
                      <a:cubicBezTo>
                        <a:pt x="61208" y="157107"/>
                        <a:pt x="69165" y="137905"/>
                        <a:pt x="81003" y="120593"/>
                      </a:cubicBezTo>
                      <a:cubicBezTo>
                        <a:pt x="82637" y="118203"/>
                        <a:pt x="82580" y="115040"/>
                        <a:pt x="80859" y="112710"/>
                      </a:cubicBezTo>
                      <a:lnTo>
                        <a:pt x="60652" y="85358"/>
                      </a:lnTo>
                      <a:cubicBezTo>
                        <a:pt x="59103" y="83262"/>
                        <a:pt x="59317" y="80402"/>
                        <a:pt x="61160" y="78560"/>
                      </a:cubicBezTo>
                      <a:lnTo>
                        <a:pt x="78560" y="61160"/>
                      </a:lnTo>
                      <a:cubicBezTo>
                        <a:pt x="80401" y="59316"/>
                        <a:pt x="83261" y="59103"/>
                        <a:pt x="85358" y="60652"/>
                      </a:cubicBezTo>
                      <a:lnTo>
                        <a:pt x="112710" y="80856"/>
                      </a:lnTo>
                      <a:cubicBezTo>
                        <a:pt x="115039" y="82576"/>
                        <a:pt x="118202" y="82634"/>
                        <a:pt x="120592" y="81000"/>
                      </a:cubicBezTo>
                      <a:cubicBezTo>
                        <a:pt x="137904" y="69162"/>
                        <a:pt x="157107" y="61205"/>
                        <a:pt x="177665" y="57350"/>
                      </a:cubicBezTo>
                      <a:cubicBezTo>
                        <a:pt x="180512" y="56815"/>
                        <a:pt x="182708" y="54538"/>
                        <a:pt x="183139" y="51674"/>
                      </a:cubicBezTo>
                      <a:lnTo>
                        <a:pt x="188193" y="18056"/>
                      </a:lnTo>
                      <a:cubicBezTo>
                        <a:pt x="188581" y="15479"/>
                        <a:pt x="190753" y="13608"/>
                        <a:pt x="193358" y="13608"/>
                      </a:cubicBezTo>
                      <a:lnTo>
                        <a:pt x="217967" y="13608"/>
                      </a:lnTo>
                      <a:cubicBezTo>
                        <a:pt x="220572" y="13608"/>
                        <a:pt x="222745" y="15479"/>
                        <a:pt x="223133" y="18056"/>
                      </a:cubicBezTo>
                      <a:lnTo>
                        <a:pt x="228186" y="51674"/>
                      </a:lnTo>
                      <a:cubicBezTo>
                        <a:pt x="228617" y="54537"/>
                        <a:pt x="230814" y="56815"/>
                        <a:pt x="233660" y="57350"/>
                      </a:cubicBezTo>
                      <a:cubicBezTo>
                        <a:pt x="254220" y="61206"/>
                        <a:pt x="273422" y="69162"/>
                        <a:pt x="290734" y="81000"/>
                      </a:cubicBezTo>
                      <a:cubicBezTo>
                        <a:pt x="293125" y="82635"/>
                        <a:pt x="296287" y="82576"/>
                        <a:pt x="298617" y="80856"/>
                      </a:cubicBezTo>
                      <a:lnTo>
                        <a:pt x="325969" y="60652"/>
                      </a:lnTo>
                      <a:cubicBezTo>
                        <a:pt x="328065" y="59103"/>
                        <a:pt x="330925" y="59317"/>
                        <a:pt x="332767" y="61160"/>
                      </a:cubicBezTo>
                      <a:lnTo>
                        <a:pt x="350168" y="78561"/>
                      </a:lnTo>
                      <a:cubicBezTo>
                        <a:pt x="352011" y="80403"/>
                        <a:pt x="352224" y="83262"/>
                        <a:pt x="350676" y="85358"/>
                      </a:cubicBezTo>
                      <a:lnTo>
                        <a:pt x="330472" y="112712"/>
                      </a:lnTo>
                      <a:cubicBezTo>
                        <a:pt x="328752" y="115041"/>
                        <a:pt x="328694" y="118204"/>
                        <a:pt x="330328" y="120595"/>
                      </a:cubicBezTo>
                      <a:cubicBezTo>
                        <a:pt x="342164" y="137906"/>
                        <a:pt x="350122" y="157108"/>
                        <a:pt x="353978" y="177668"/>
                      </a:cubicBezTo>
                      <a:cubicBezTo>
                        <a:pt x="354512" y="180514"/>
                        <a:pt x="356790" y="182711"/>
                        <a:pt x="359654" y="183142"/>
                      </a:cubicBezTo>
                      <a:lnTo>
                        <a:pt x="393271" y="188196"/>
                      </a:lnTo>
                      <a:cubicBezTo>
                        <a:pt x="395848" y="188583"/>
                        <a:pt x="397719" y="190755"/>
                        <a:pt x="397719" y="193361"/>
                      </a:cubicBezTo>
                      <a:lnTo>
                        <a:pt x="397719" y="21796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75000">
                      <a:schemeClr val="accent3">
                        <a:lumMod val="20000"/>
                        <a:lumOff val="80000"/>
                      </a:schemeClr>
                    </a:gs>
                    <a:gs pos="50425">
                      <a:schemeClr val="accent3"/>
                    </a:gs>
                    <a:gs pos="25000">
                      <a:schemeClr val="accent2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ln w="8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5B4F83B2-28AF-4715-3617-2BB0717C53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12371EF3-6B11-8BE8-D507-A7E0D85A7D34}"/>
              </a:ext>
            </a:extLst>
          </p:cNvPr>
          <p:cNvGrpSpPr/>
          <p:nvPr/>
        </p:nvGrpSpPr>
        <p:grpSpPr>
          <a:xfrm>
            <a:off x="1141927" y="1100611"/>
            <a:ext cx="5844252" cy="2968752"/>
            <a:chOff x="1141927" y="1100611"/>
            <a:chExt cx="5844252" cy="2968752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C0E1399C-5608-F9BC-7879-25F2440DF91D}"/>
                </a:ext>
              </a:extLst>
            </p:cNvPr>
            <p:cNvGrpSpPr/>
            <p:nvPr/>
          </p:nvGrpSpPr>
          <p:grpSpPr>
            <a:xfrm>
              <a:off x="1141927" y="1147960"/>
              <a:ext cx="341580" cy="2251026"/>
              <a:chOff x="1141927" y="1147960"/>
              <a:chExt cx="341580" cy="2251026"/>
            </a:xfrm>
          </p:grpSpPr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1309C724-A2D6-8C53-D41D-B6A70868BF66}"/>
                  </a:ext>
                </a:extLst>
              </p:cNvPr>
              <p:cNvGrpSpPr/>
              <p:nvPr/>
            </p:nvGrpSpPr>
            <p:grpSpPr>
              <a:xfrm>
                <a:off x="1304676" y="1406177"/>
                <a:ext cx="16083" cy="1709737"/>
                <a:chOff x="1626469" y="1390064"/>
                <a:chExt cx="16083" cy="1709737"/>
              </a:xfrm>
            </p:grpSpPr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id="{4264B4A7-CCD7-422F-D198-05762A50B1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6469" y="1390064"/>
                  <a:ext cx="13608" cy="1446627"/>
                </a:xfrm>
                <a:prstGeom prst="line">
                  <a:avLst/>
                </a:prstGeom>
                <a:ln w="76200" cap="rnd">
                  <a:prstDash val="sysDot"/>
                  <a:round/>
                </a:ln>
                <a:effectLst>
                  <a:outerShdw blurRad="63500" dist="38100" dir="13500000" algn="br" rotWithShape="0">
                    <a:schemeClr val="bg1">
                      <a:alpha val="60000"/>
                    </a:scheme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id="{E1ED5B22-04AE-F67E-9651-A482623360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6469" y="1390064"/>
                  <a:ext cx="16083" cy="1709737"/>
                </a:xfrm>
                <a:prstGeom prst="line">
                  <a:avLst/>
                </a:prstGeom>
                <a:ln w="76200" cap="rnd">
                  <a:prstDash val="sysDot"/>
                  <a:round/>
                </a:ln>
                <a:effectLst>
                  <a:outerShdw blurRad="63500" dist="38100" dir="2700000" algn="tl" rotWithShape="0">
                    <a:srgbClr val="C8CBD7">
                      <a:alpha val="60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734FB594-C9D3-B3C0-B8C0-8401FD093107}"/>
                  </a:ext>
                </a:extLst>
              </p:cNvPr>
              <p:cNvGrpSpPr/>
              <p:nvPr/>
            </p:nvGrpSpPr>
            <p:grpSpPr>
              <a:xfrm>
                <a:off x="1141927" y="1147960"/>
                <a:ext cx="341580" cy="341580"/>
                <a:chOff x="1327150" y="1219274"/>
                <a:chExt cx="341580" cy="341580"/>
              </a:xfrm>
            </p:grpSpPr>
            <p:sp>
              <p:nvSpPr>
                <p:cNvPr id="2" name="椭圆 1">
                  <a:extLst>
                    <a:ext uri="{FF2B5EF4-FFF2-40B4-BE49-F238E27FC236}">
                      <a16:creationId xmlns:a16="http://schemas.microsoft.com/office/drawing/2014/main" id="{6D21E76D-1A02-7E44-BD7A-38EE756B6461}"/>
                    </a:ext>
                  </a:extLst>
                </p:cNvPr>
                <p:cNvSpPr/>
                <p:nvPr/>
              </p:nvSpPr>
              <p:spPr>
                <a:xfrm>
                  <a:off x="1327150" y="1219274"/>
                  <a:ext cx="341580" cy="341580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127000" dist="63500" dir="13500003" rotWithShape="0">
                    <a:srgbClr val="FFFFFF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" name="椭圆 2">
                  <a:extLst>
                    <a:ext uri="{FF2B5EF4-FFF2-40B4-BE49-F238E27FC236}">
                      <a16:creationId xmlns:a16="http://schemas.microsoft.com/office/drawing/2014/main" id="{C174B658-1653-E6F8-5A77-0CC7D994DE37}"/>
                    </a:ext>
                  </a:extLst>
                </p:cNvPr>
                <p:cNvSpPr/>
                <p:nvPr/>
              </p:nvSpPr>
              <p:spPr>
                <a:xfrm>
                  <a:off x="1327150" y="1219274"/>
                  <a:ext cx="341580" cy="34158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2700001" rotWithShape="0">
                    <a:srgbClr val="C8CBD7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id="{313E2B31-A620-EFA7-BD45-A851CA4DCFBD}"/>
                    </a:ext>
                  </a:extLst>
                </p:cNvPr>
                <p:cNvSpPr/>
                <p:nvPr/>
              </p:nvSpPr>
              <p:spPr>
                <a:xfrm>
                  <a:off x="1366385" y="1258509"/>
                  <a:ext cx="263110" cy="26311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EACD6065-7CB9-91B9-8020-F29AD1B096A5}"/>
                  </a:ext>
                </a:extLst>
              </p:cNvPr>
              <p:cNvGrpSpPr/>
              <p:nvPr/>
            </p:nvGrpSpPr>
            <p:grpSpPr>
              <a:xfrm>
                <a:off x="1141927" y="2102683"/>
                <a:ext cx="341580" cy="341580"/>
                <a:chOff x="1327150" y="1219274"/>
                <a:chExt cx="341580" cy="341580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DF8B7F32-F24B-6BF2-CAEB-B5BCFA4F477B}"/>
                    </a:ext>
                  </a:extLst>
                </p:cNvPr>
                <p:cNvSpPr/>
                <p:nvPr/>
              </p:nvSpPr>
              <p:spPr>
                <a:xfrm>
                  <a:off x="1327150" y="1219274"/>
                  <a:ext cx="341580" cy="341580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127000" dist="63500" dir="13500003" rotWithShape="0">
                    <a:srgbClr val="FFFFFF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D704282F-5A2C-F3C2-634C-1B5B4F5F9808}"/>
                    </a:ext>
                  </a:extLst>
                </p:cNvPr>
                <p:cNvSpPr/>
                <p:nvPr/>
              </p:nvSpPr>
              <p:spPr>
                <a:xfrm>
                  <a:off x="1327150" y="1219274"/>
                  <a:ext cx="341580" cy="34158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2700001" rotWithShape="0">
                    <a:srgbClr val="C8CBD7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4B8116B0-B603-051A-8255-ED48D3E2F6DF}"/>
                    </a:ext>
                  </a:extLst>
                </p:cNvPr>
                <p:cNvSpPr/>
                <p:nvPr/>
              </p:nvSpPr>
              <p:spPr>
                <a:xfrm>
                  <a:off x="1366385" y="1258509"/>
                  <a:ext cx="263110" cy="26311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462C7800-B95B-FC3E-EA4B-5F43A5FFEB15}"/>
                  </a:ext>
                </a:extLst>
              </p:cNvPr>
              <p:cNvGrpSpPr/>
              <p:nvPr/>
            </p:nvGrpSpPr>
            <p:grpSpPr>
              <a:xfrm>
                <a:off x="1141927" y="3057406"/>
                <a:ext cx="341580" cy="341580"/>
                <a:chOff x="1327150" y="1219274"/>
                <a:chExt cx="341580" cy="341580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06E47A16-6F7A-5F52-3412-DCC383A170C9}"/>
                    </a:ext>
                  </a:extLst>
                </p:cNvPr>
                <p:cNvSpPr/>
                <p:nvPr/>
              </p:nvSpPr>
              <p:spPr>
                <a:xfrm>
                  <a:off x="1327150" y="1219274"/>
                  <a:ext cx="341580" cy="341580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127000" dist="63500" dir="13500003" rotWithShape="0">
                    <a:srgbClr val="FFFFFF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075ECA35-0784-C132-1274-47370E1FD4E2}"/>
                    </a:ext>
                  </a:extLst>
                </p:cNvPr>
                <p:cNvSpPr/>
                <p:nvPr/>
              </p:nvSpPr>
              <p:spPr>
                <a:xfrm>
                  <a:off x="1327150" y="1219274"/>
                  <a:ext cx="341580" cy="34158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2700001" rotWithShape="0">
                    <a:srgbClr val="C8CBD7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80F9F7D0-23AC-EC0A-632E-D727714E4790}"/>
                    </a:ext>
                  </a:extLst>
                </p:cNvPr>
                <p:cNvSpPr/>
                <p:nvPr/>
              </p:nvSpPr>
              <p:spPr>
                <a:xfrm>
                  <a:off x="1366385" y="1258509"/>
                  <a:ext cx="263110" cy="26311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8B2E5D6F-190F-4C26-8719-DCCAC434F7A8}"/>
                </a:ext>
              </a:extLst>
            </p:cNvPr>
            <p:cNvGrpSpPr/>
            <p:nvPr/>
          </p:nvGrpSpPr>
          <p:grpSpPr>
            <a:xfrm>
              <a:off x="1627568" y="1100611"/>
              <a:ext cx="5358611" cy="2968752"/>
              <a:chOff x="1627568" y="1100611"/>
              <a:chExt cx="5358611" cy="2968752"/>
            </a:xfrm>
          </p:grpSpPr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546D95C1-1908-BBFC-3AF3-52FA0C5DE3A4}"/>
                  </a:ext>
                </a:extLst>
              </p:cNvPr>
              <p:cNvSpPr txBox="1"/>
              <p:nvPr/>
            </p:nvSpPr>
            <p:spPr>
              <a:xfrm>
                <a:off x="1627568" y="1100611"/>
                <a:ext cx="5358611" cy="69717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OPPOSans L"/>
                    <a:ea typeface="OPPOSans L"/>
                    <a:cs typeface="+mn-cs"/>
                  </a:rPr>
                  <a:t>普列姆昌德说过一句富有哲理的话，希望的灯一旦熄灭，生活刹那间变成了一片黑暗。</a:t>
                </a:r>
                <a:endParaRPr lang="zh-CN" altLang="en-US" dirty="0">
                  <a:solidFill>
                    <a:schemeClr val="tx2"/>
                  </a:solidFill>
                  <a:latin typeface="+mn-ea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08FE723A-F948-AD2A-E94A-1778FA79D1B0}"/>
                  </a:ext>
                </a:extLst>
              </p:cNvPr>
              <p:cNvSpPr txBox="1"/>
              <p:nvPr/>
            </p:nvSpPr>
            <p:spPr>
              <a:xfrm>
                <a:off x="1627568" y="1906570"/>
                <a:ext cx="5358611" cy="10572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OPPOSans L"/>
                    <a:ea typeface="OPPOSans L"/>
                    <a:cs typeface="+mn-cs"/>
                  </a:rPr>
                  <a:t>爱迪生说过一句富有哲理的话，失败也是我需要的，它和成功对我一样有价值。我希望诸位也能好好地体会这句话。 </a:t>
                </a:r>
                <a:endParaRPr lang="zh-CN" altLang="en-US" dirty="0">
                  <a:solidFill>
                    <a:schemeClr val="tx2"/>
                  </a:solidFill>
                  <a:latin typeface="+mn-ea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C3778BC7-4892-EA45-52F5-9409B563EEB3}"/>
                  </a:ext>
                </a:extLst>
              </p:cNvPr>
              <p:cNvSpPr txBox="1"/>
              <p:nvPr/>
            </p:nvSpPr>
            <p:spPr>
              <a:xfrm>
                <a:off x="1627569" y="3012086"/>
                <a:ext cx="5358610" cy="10572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OPPOSans L"/>
                    <a:ea typeface="OPPOSans L"/>
                    <a:cs typeface="+mn-cs"/>
                  </a:rPr>
                  <a:t>培根曾经说过，深窥自己的心，而后发觉一切的奇迹在你自己。这句话语虽然很短，但令我浮想联翩到底应该如何实现。</a:t>
                </a:r>
                <a:endParaRPr lang="zh-CN" altLang="en-US" dirty="0">
                  <a:solidFill>
                    <a:schemeClr val="tx2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0235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3D15D878-B39A-41B4-4E7D-9C73088F03C7}"/>
              </a:ext>
            </a:extLst>
          </p:cNvPr>
          <p:cNvGrpSpPr/>
          <p:nvPr/>
        </p:nvGrpSpPr>
        <p:grpSpPr>
          <a:xfrm>
            <a:off x="874713" y="2463375"/>
            <a:ext cx="10621962" cy="203200"/>
            <a:chOff x="695325" y="1778000"/>
            <a:chExt cx="10801350" cy="203200"/>
          </a:xfrm>
        </p:grpSpPr>
        <p:sp>
          <p:nvSpPr>
            <p:cNvPr id="23" name="箭头: 右 22">
              <a:extLst>
                <a:ext uri="{FF2B5EF4-FFF2-40B4-BE49-F238E27FC236}">
                  <a16:creationId xmlns:a16="http://schemas.microsoft.com/office/drawing/2014/main" id="{BD37CB29-8450-FF1A-52EA-1961852D9806}"/>
                </a:ext>
              </a:extLst>
            </p:cNvPr>
            <p:cNvSpPr/>
            <p:nvPr/>
          </p:nvSpPr>
          <p:spPr>
            <a:xfrm>
              <a:off x="695325" y="1778000"/>
              <a:ext cx="10801350" cy="203200"/>
            </a:xfrm>
            <a:prstGeom prst="rightArrow">
              <a:avLst>
                <a:gd name="adj1" fmla="val 50000"/>
                <a:gd name="adj2" fmla="val 94531"/>
              </a:avLst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箭头: 右 23">
              <a:extLst>
                <a:ext uri="{FF2B5EF4-FFF2-40B4-BE49-F238E27FC236}">
                  <a16:creationId xmlns:a16="http://schemas.microsoft.com/office/drawing/2014/main" id="{F0541ED7-E632-9711-ABED-DC59BDCCEE15}"/>
                </a:ext>
              </a:extLst>
            </p:cNvPr>
            <p:cNvSpPr/>
            <p:nvPr/>
          </p:nvSpPr>
          <p:spPr>
            <a:xfrm>
              <a:off x="695325" y="1778000"/>
              <a:ext cx="10801350" cy="203200"/>
            </a:xfrm>
            <a:prstGeom prst="rightArrow">
              <a:avLst>
                <a:gd name="adj1" fmla="val 50000"/>
                <a:gd name="adj2" fmla="val 9453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A857464-7D77-0765-4E17-69D2629B9538}"/>
              </a:ext>
            </a:extLst>
          </p:cNvPr>
          <p:cNvGrpSpPr/>
          <p:nvPr/>
        </p:nvGrpSpPr>
        <p:grpSpPr>
          <a:xfrm>
            <a:off x="1770756" y="1643890"/>
            <a:ext cx="1043188" cy="1043188"/>
            <a:chOff x="1777285" y="2543578"/>
            <a:chExt cx="1043188" cy="1043188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DF690F5-613A-8D61-21FF-31552B03004A}"/>
                </a:ext>
              </a:extLst>
            </p:cNvPr>
            <p:cNvSpPr/>
            <p:nvPr/>
          </p:nvSpPr>
          <p:spPr>
            <a:xfrm>
              <a:off x="1777285" y="2543578"/>
              <a:ext cx="1043188" cy="1043188"/>
            </a:xfrm>
            <a:prstGeom prst="roundRect">
              <a:avLst/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FD27967-B85A-7EF6-1ACE-447938C1F769}"/>
                </a:ext>
              </a:extLst>
            </p:cNvPr>
            <p:cNvSpPr/>
            <p:nvPr/>
          </p:nvSpPr>
          <p:spPr>
            <a:xfrm>
              <a:off x="1777285" y="2543578"/>
              <a:ext cx="1043188" cy="10431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DD99874-E7D4-0E1A-22BB-34D5F2EF3428}"/>
              </a:ext>
            </a:extLst>
          </p:cNvPr>
          <p:cNvGrpSpPr/>
          <p:nvPr/>
        </p:nvGrpSpPr>
        <p:grpSpPr>
          <a:xfrm>
            <a:off x="3796585" y="2442872"/>
            <a:ext cx="1043188" cy="1043188"/>
            <a:chOff x="3301285" y="2543578"/>
            <a:chExt cx="1043188" cy="104318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20B687FA-C4D7-E7F2-69C3-284DBAE07751}"/>
                </a:ext>
              </a:extLst>
            </p:cNvPr>
            <p:cNvSpPr/>
            <p:nvPr/>
          </p:nvSpPr>
          <p:spPr>
            <a:xfrm>
              <a:off x="3301285" y="2543578"/>
              <a:ext cx="1043188" cy="1043188"/>
            </a:xfrm>
            <a:prstGeom prst="roundRect">
              <a:avLst/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6A4EB1B-CE03-902C-5A49-90D0EA73035B}"/>
                </a:ext>
              </a:extLst>
            </p:cNvPr>
            <p:cNvSpPr/>
            <p:nvPr/>
          </p:nvSpPr>
          <p:spPr>
            <a:xfrm>
              <a:off x="3301285" y="2543578"/>
              <a:ext cx="1043188" cy="10431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1185594B-E514-935A-4E60-27974F0A9F72}"/>
                </a:ext>
              </a:extLst>
            </p:cNvPr>
            <p:cNvSpPr/>
            <p:nvPr/>
          </p:nvSpPr>
          <p:spPr>
            <a:xfrm>
              <a:off x="3324225" y="2566518"/>
              <a:ext cx="997308" cy="997308"/>
            </a:xfrm>
            <a:prstGeom prst="roundRect">
              <a:avLst/>
            </a:prstGeom>
            <a:gradFill flip="none" rotWithShape="1">
              <a:gsLst>
                <a:gs pos="93000">
                  <a:srgbClr val="EBECF0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127000" dist="63500" dir="16200000">
                <a:srgbClr val="BDC0CE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691A34-B46A-2B4F-6696-4D1F0EB622FB}"/>
              </a:ext>
            </a:extLst>
          </p:cNvPr>
          <p:cNvGrpSpPr/>
          <p:nvPr/>
        </p:nvGrpSpPr>
        <p:grpSpPr>
          <a:xfrm>
            <a:off x="5815885" y="1643890"/>
            <a:ext cx="1043188" cy="1043188"/>
            <a:chOff x="1777285" y="2543578"/>
            <a:chExt cx="1043188" cy="1043188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8BF38CF5-A5EC-54A8-C4DD-15497B71FD98}"/>
                </a:ext>
              </a:extLst>
            </p:cNvPr>
            <p:cNvSpPr/>
            <p:nvPr/>
          </p:nvSpPr>
          <p:spPr>
            <a:xfrm>
              <a:off x="1777285" y="2543578"/>
              <a:ext cx="1043188" cy="1043188"/>
            </a:xfrm>
            <a:prstGeom prst="roundRect">
              <a:avLst/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95E1AFFF-2A24-FF32-FB16-3D0D070C00F1}"/>
                </a:ext>
              </a:extLst>
            </p:cNvPr>
            <p:cNvSpPr/>
            <p:nvPr/>
          </p:nvSpPr>
          <p:spPr>
            <a:xfrm>
              <a:off x="1777285" y="2543578"/>
              <a:ext cx="1043188" cy="10431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6A786D5-B58A-DF54-2BC2-7F71E40E0197}"/>
              </a:ext>
            </a:extLst>
          </p:cNvPr>
          <p:cNvGrpSpPr/>
          <p:nvPr/>
        </p:nvGrpSpPr>
        <p:grpSpPr>
          <a:xfrm>
            <a:off x="7835185" y="2442872"/>
            <a:ext cx="1043188" cy="1043188"/>
            <a:chOff x="3301285" y="2543578"/>
            <a:chExt cx="1043188" cy="1043188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A41B3CF-F05D-7499-531B-D5C787E093F5}"/>
                </a:ext>
              </a:extLst>
            </p:cNvPr>
            <p:cNvSpPr/>
            <p:nvPr/>
          </p:nvSpPr>
          <p:spPr>
            <a:xfrm>
              <a:off x="3301285" y="2543578"/>
              <a:ext cx="1043188" cy="1043188"/>
            </a:xfrm>
            <a:prstGeom prst="roundRect">
              <a:avLst/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1788EC97-F31F-7DA1-6106-C657FCC59223}"/>
                </a:ext>
              </a:extLst>
            </p:cNvPr>
            <p:cNvSpPr/>
            <p:nvPr/>
          </p:nvSpPr>
          <p:spPr>
            <a:xfrm>
              <a:off x="3301285" y="2543578"/>
              <a:ext cx="1043188" cy="10431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5975D6EB-1560-494D-42D4-519201D2A5EE}"/>
                </a:ext>
              </a:extLst>
            </p:cNvPr>
            <p:cNvSpPr/>
            <p:nvPr/>
          </p:nvSpPr>
          <p:spPr>
            <a:xfrm>
              <a:off x="3324225" y="2566518"/>
              <a:ext cx="997308" cy="997308"/>
            </a:xfrm>
            <a:prstGeom prst="roundRect">
              <a:avLst/>
            </a:prstGeom>
            <a:gradFill flip="none" rotWithShape="1">
              <a:gsLst>
                <a:gs pos="93000">
                  <a:srgbClr val="EBECF0"/>
                </a:gs>
                <a:gs pos="100000">
                  <a:srgbClr val="FFFFFF"/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127000" dist="63500" dir="16200000">
                <a:srgbClr val="BDC0CE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EAC93EB-67D3-0742-C97F-4B846EA585C4}"/>
              </a:ext>
            </a:extLst>
          </p:cNvPr>
          <p:cNvGrpSpPr/>
          <p:nvPr/>
        </p:nvGrpSpPr>
        <p:grpSpPr>
          <a:xfrm>
            <a:off x="9854485" y="1643890"/>
            <a:ext cx="1043188" cy="1043188"/>
            <a:chOff x="1777285" y="2543578"/>
            <a:chExt cx="1043188" cy="1043188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B806B1E-C946-E849-F800-23DC509818C9}"/>
                </a:ext>
              </a:extLst>
            </p:cNvPr>
            <p:cNvSpPr/>
            <p:nvPr/>
          </p:nvSpPr>
          <p:spPr>
            <a:xfrm>
              <a:off x="1777285" y="2543578"/>
              <a:ext cx="1043188" cy="1043188"/>
            </a:xfrm>
            <a:prstGeom prst="roundRect">
              <a:avLst/>
            </a:prstGeom>
            <a:ln>
              <a:noFill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8C239110-47D0-4B52-44AF-251E13E413CE}"/>
                </a:ext>
              </a:extLst>
            </p:cNvPr>
            <p:cNvSpPr/>
            <p:nvPr/>
          </p:nvSpPr>
          <p:spPr>
            <a:xfrm>
              <a:off x="1777285" y="2543578"/>
              <a:ext cx="1043188" cy="10431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图形 27">
            <a:extLst>
              <a:ext uri="{FF2B5EF4-FFF2-40B4-BE49-F238E27FC236}">
                <a16:creationId xmlns:a16="http://schemas.microsoft.com/office/drawing/2014/main" id="{9861F402-E2D0-065B-0D1C-5D467FE9C739}"/>
              </a:ext>
            </a:extLst>
          </p:cNvPr>
          <p:cNvGrpSpPr/>
          <p:nvPr/>
        </p:nvGrpSpPr>
        <p:grpSpPr>
          <a:xfrm>
            <a:off x="8012264" y="2619951"/>
            <a:ext cx="689027" cy="689027"/>
            <a:chOff x="8012264" y="2619951"/>
            <a:chExt cx="689027" cy="689027"/>
          </a:xfrm>
          <a:gradFill>
            <a:gsLst>
              <a:gs pos="0">
                <a:schemeClr val="accent4"/>
              </a:gs>
              <a:gs pos="75000">
                <a:schemeClr val="accent3">
                  <a:lumMod val="20000"/>
                  <a:lumOff val="80000"/>
                </a:schemeClr>
              </a:gs>
              <a:gs pos="50425">
                <a:schemeClr val="accent3"/>
              </a:gs>
              <a:gs pos="25000">
                <a:schemeClr val="accent2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ADC8471-BC6F-0716-996F-A61BAE75D392}"/>
                </a:ext>
              </a:extLst>
            </p:cNvPr>
            <p:cNvSpPr/>
            <p:nvPr/>
          </p:nvSpPr>
          <p:spPr>
            <a:xfrm>
              <a:off x="8286222" y="2893607"/>
              <a:ext cx="141715" cy="141716"/>
            </a:xfrm>
            <a:custGeom>
              <a:avLst/>
              <a:gdLst>
                <a:gd name="connsiteX0" fmla="*/ 70857 w 141715"/>
                <a:gd name="connsiteY0" fmla="*/ 0 h 141716"/>
                <a:gd name="connsiteX1" fmla="*/ 0 w 141715"/>
                <a:gd name="connsiteY1" fmla="*/ 70858 h 141716"/>
                <a:gd name="connsiteX2" fmla="*/ 4294 w 141715"/>
                <a:gd name="connsiteY2" fmla="*/ 95198 h 141716"/>
                <a:gd name="connsiteX3" fmla="*/ 17266 w 141715"/>
                <a:gd name="connsiteY3" fmla="*/ 101223 h 141716"/>
                <a:gd name="connsiteX4" fmla="*/ 23291 w 141715"/>
                <a:gd name="connsiteY4" fmla="*/ 88249 h 141716"/>
                <a:gd name="connsiteX5" fmla="*/ 20227 w 141715"/>
                <a:gd name="connsiteY5" fmla="*/ 70857 h 141716"/>
                <a:gd name="connsiteX6" fmla="*/ 70857 w 141715"/>
                <a:gd name="connsiteY6" fmla="*/ 20225 h 141716"/>
                <a:gd name="connsiteX7" fmla="*/ 121487 w 141715"/>
                <a:gd name="connsiteY7" fmla="*/ 70857 h 141716"/>
                <a:gd name="connsiteX8" fmla="*/ 70857 w 141715"/>
                <a:gd name="connsiteY8" fmla="*/ 121488 h 141716"/>
                <a:gd name="connsiteX9" fmla="*/ 44771 w 141715"/>
                <a:gd name="connsiteY9" fmla="*/ 114260 h 141716"/>
                <a:gd name="connsiteX10" fmla="*/ 30889 w 141715"/>
                <a:gd name="connsiteY10" fmla="*/ 117703 h 141716"/>
                <a:gd name="connsiteX11" fmla="*/ 34332 w 141715"/>
                <a:gd name="connsiteY11" fmla="*/ 131586 h 141716"/>
                <a:gd name="connsiteX12" fmla="*/ 70858 w 141715"/>
                <a:gd name="connsiteY12" fmla="*/ 141716 h 141716"/>
                <a:gd name="connsiteX13" fmla="*/ 141715 w 141715"/>
                <a:gd name="connsiteY13" fmla="*/ 70858 h 141716"/>
                <a:gd name="connsiteX14" fmla="*/ 70857 w 141715"/>
                <a:gd name="connsiteY14" fmla="*/ 0 h 14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1715" h="141716">
                  <a:moveTo>
                    <a:pt x="70857" y="0"/>
                  </a:moveTo>
                  <a:cubicBezTo>
                    <a:pt x="31787" y="0"/>
                    <a:pt x="0" y="31787"/>
                    <a:pt x="0" y="70858"/>
                  </a:cubicBezTo>
                  <a:cubicBezTo>
                    <a:pt x="0" y="79217"/>
                    <a:pt x="1444" y="87406"/>
                    <a:pt x="4294" y="95198"/>
                  </a:cubicBezTo>
                  <a:cubicBezTo>
                    <a:pt x="6213" y="100443"/>
                    <a:pt x="12018" y="103140"/>
                    <a:pt x="17266" y="101223"/>
                  </a:cubicBezTo>
                  <a:cubicBezTo>
                    <a:pt x="22510" y="99303"/>
                    <a:pt x="25209" y="93497"/>
                    <a:pt x="23291" y="88249"/>
                  </a:cubicBezTo>
                  <a:cubicBezTo>
                    <a:pt x="21258" y="82690"/>
                    <a:pt x="20227" y="76839"/>
                    <a:pt x="20227" y="70857"/>
                  </a:cubicBezTo>
                  <a:cubicBezTo>
                    <a:pt x="20227" y="42939"/>
                    <a:pt x="42939" y="20225"/>
                    <a:pt x="70857" y="20225"/>
                  </a:cubicBezTo>
                  <a:cubicBezTo>
                    <a:pt x="98775" y="20225"/>
                    <a:pt x="121487" y="42939"/>
                    <a:pt x="121487" y="70857"/>
                  </a:cubicBezTo>
                  <a:cubicBezTo>
                    <a:pt x="121487" y="98775"/>
                    <a:pt x="98775" y="121488"/>
                    <a:pt x="70857" y="121488"/>
                  </a:cubicBezTo>
                  <a:cubicBezTo>
                    <a:pt x="61637" y="121488"/>
                    <a:pt x="52618" y="118989"/>
                    <a:pt x="44771" y="114260"/>
                  </a:cubicBezTo>
                  <a:cubicBezTo>
                    <a:pt x="39991" y="111382"/>
                    <a:pt x="33772" y="112920"/>
                    <a:pt x="30889" y="117703"/>
                  </a:cubicBezTo>
                  <a:cubicBezTo>
                    <a:pt x="28007" y="122487"/>
                    <a:pt x="29547" y="128703"/>
                    <a:pt x="34332" y="131586"/>
                  </a:cubicBezTo>
                  <a:cubicBezTo>
                    <a:pt x="45331" y="138213"/>
                    <a:pt x="57959" y="141716"/>
                    <a:pt x="70858" y="141716"/>
                  </a:cubicBezTo>
                  <a:cubicBezTo>
                    <a:pt x="109928" y="141716"/>
                    <a:pt x="141715" y="109930"/>
                    <a:pt x="141715" y="70858"/>
                  </a:cubicBezTo>
                  <a:cubicBezTo>
                    <a:pt x="141712" y="31787"/>
                    <a:pt x="109927" y="0"/>
                    <a:pt x="70857" y="0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E74E8C4-6FD6-B0AE-0303-C28353444DD5}"/>
                </a:ext>
              </a:extLst>
            </p:cNvPr>
            <p:cNvSpPr/>
            <p:nvPr/>
          </p:nvSpPr>
          <p:spPr>
            <a:xfrm>
              <a:off x="8195211" y="2802588"/>
              <a:ext cx="323736" cy="323753"/>
            </a:xfrm>
            <a:custGeom>
              <a:avLst/>
              <a:gdLst>
                <a:gd name="connsiteX0" fmla="*/ 307315 w 323736"/>
                <a:gd name="connsiteY0" fmla="*/ 133409 h 323753"/>
                <a:gd name="connsiteX1" fmla="*/ 288561 w 323736"/>
                <a:gd name="connsiteY1" fmla="*/ 130590 h 323753"/>
                <a:gd name="connsiteX2" fmla="*/ 273571 w 323736"/>
                <a:gd name="connsiteY2" fmla="*/ 94418 h 323753"/>
                <a:gd name="connsiteX3" fmla="*/ 284844 w 323736"/>
                <a:gd name="connsiteY3" fmla="*/ 79157 h 323753"/>
                <a:gd name="connsiteX4" fmla="*/ 282968 w 323736"/>
                <a:gd name="connsiteY4" fmla="*/ 54052 h 323753"/>
                <a:gd name="connsiteX5" fmla="*/ 269690 w 323736"/>
                <a:gd name="connsiteY5" fmla="*/ 40772 h 323753"/>
                <a:gd name="connsiteX6" fmla="*/ 244586 w 323736"/>
                <a:gd name="connsiteY6" fmla="*/ 38896 h 323753"/>
                <a:gd name="connsiteX7" fmla="*/ 229325 w 323736"/>
                <a:gd name="connsiteY7" fmla="*/ 50169 h 323753"/>
                <a:gd name="connsiteX8" fmla="*/ 193155 w 323736"/>
                <a:gd name="connsiteY8" fmla="*/ 35177 h 323753"/>
                <a:gd name="connsiteX9" fmla="*/ 190337 w 323736"/>
                <a:gd name="connsiteY9" fmla="*/ 16424 h 323753"/>
                <a:gd name="connsiteX10" fmla="*/ 171258 w 323736"/>
                <a:gd name="connsiteY10" fmla="*/ 0 h 323753"/>
                <a:gd name="connsiteX11" fmla="*/ 152480 w 323736"/>
                <a:gd name="connsiteY11" fmla="*/ 0 h 323753"/>
                <a:gd name="connsiteX12" fmla="*/ 133401 w 323736"/>
                <a:gd name="connsiteY12" fmla="*/ 16424 h 323753"/>
                <a:gd name="connsiteX13" fmla="*/ 130582 w 323736"/>
                <a:gd name="connsiteY13" fmla="*/ 35177 h 323753"/>
                <a:gd name="connsiteX14" fmla="*/ 94412 w 323736"/>
                <a:gd name="connsiteY14" fmla="*/ 50169 h 323753"/>
                <a:gd name="connsiteX15" fmla="*/ 79151 w 323736"/>
                <a:gd name="connsiteY15" fmla="*/ 38895 h 323753"/>
                <a:gd name="connsiteX16" fmla="*/ 54048 w 323736"/>
                <a:gd name="connsiteY16" fmla="*/ 40772 h 323753"/>
                <a:gd name="connsiteX17" fmla="*/ 40772 w 323736"/>
                <a:gd name="connsiteY17" fmla="*/ 54051 h 323753"/>
                <a:gd name="connsiteX18" fmla="*/ 38895 w 323736"/>
                <a:gd name="connsiteY18" fmla="*/ 79159 h 323753"/>
                <a:gd name="connsiteX19" fmla="*/ 50166 w 323736"/>
                <a:gd name="connsiteY19" fmla="*/ 94418 h 323753"/>
                <a:gd name="connsiteX20" fmla="*/ 35177 w 323736"/>
                <a:gd name="connsiteY20" fmla="*/ 130590 h 323753"/>
                <a:gd name="connsiteX21" fmla="*/ 16426 w 323736"/>
                <a:gd name="connsiteY21" fmla="*/ 133409 h 323753"/>
                <a:gd name="connsiteX22" fmla="*/ 0 w 323736"/>
                <a:gd name="connsiteY22" fmla="*/ 152488 h 323753"/>
                <a:gd name="connsiteX23" fmla="*/ 0 w 323736"/>
                <a:gd name="connsiteY23" fmla="*/ 171267 h 323753"/>
                <a:gd name="connsiteX24" fmla="*/ 16424 w 323736"/>
                <a:gd name="connsiteY24" fmla="*/ 190345 h 323753"/>
                <a:gd name="connsiteX25" fmla="*/ 35177 w 323736"/>
                <a:gd name="connsiteY25" fmla="*/ 193165 h 323753"/>
                <a:gd name="connsiteX26" fmla="*/ 50166 w 323736"/>
                <a:gd name="connsiteY26" fmla="*/ 229336 h 323753"/>
                <a:gd name="connsiteX27" fmla="*/ 38895 w 323736"/>
                <a:gd name="connsiteY27" fmla="*/ 244596 h 323753"/>
                <a:gd name="connsiteX28" fmla="*/ 40770 w 323736"/>
                <a:gd name="connsiteY28" fmla="*/ 269702 h 323753"/>
                <a:gd name="connsiteX29" fmla="*/ 54048 w 323736"/>
                <a:gd name="connsiteY29" fmla="*/ 282982 h 323753"/>
                <a:gd name="connsiteX30" fmla="*/ 79152 w 323736"/>
                <a:gd name="connsiteY30" fmla="*/ 284857 h 323753"/>
                <a:gd name="connsiteX31" fmla="*/ 94412 w 323736"/>
                <a:gd name="connsiteY31" fmla="*/ 273584 h 323753"/>
                <a:gd name="connsiteX32" fmla="*/ 130582 w 323736"/>
                <a:gd name="connsiteY32" fmla="*/ 288576 h 323753"/>
                <a:gd name="connsiteX33" fmla="*/ 133401 w 323736"/>
                <a:gd name="connsiteY33" fmla="*/ 307329 h 323753"/>
                <a:gd name="connsiteX34" fmla="*/ 152480 w 323736"/>
                <a:gd name="connsiteY34" fmla="*/ 323753 h 323753"/>
                <a:gd name="connsiteX35" fmla="*/ 171257 w 323736"/>
                <a:gd name="connsiteY35" fmla="*/ 323753 h 323753"/>
                <a:gd name="connsiteX36" fmla="*/ 190336 w 323736"/>
                <a:gd name="connsiteY36" fmla="*/ 307328 h 323753"/>
                <a:gd name="connsiteX37" fmla="*/ 193154 w 323736"/>
                <a:gd name="connsiteY37" fmla="*/ 288576 h 323753"/>
                <a:gd name="connsiteX38" fmla="*/ 229324 w 323736"/>
                <a:gd name="connsiteY38" fmla="*/ 273584 h 323753"/>
                <a:gd name="connsiteX39" fmla="*/ 244586 w 323736"/>
                <a:gd name="connsiteY39" fmla="*/ 284858 h 323753"/>
                <a:gd name="connsiteX40" fmla="*/ 269689 w 323736"/>
                <a:gd name="connsiteY40" fmla="*/ 282982 h 323753"/>
                <a:gd name="connsiteX41" fmla="*/ 282967 w 323736"/>
                <a:gd name="connsiteY41" fmla="*/ 269702 h 323753"/>
                <a:gd name="connsiteX42" fmla="*/ 284842 w 323736"/>
                <a:gd name="connsiteY42" fmla="*/ 244596 h 323753"/>
                <a:gd name="connsiteX43" fmla="*/ 273570 w 323736"/>
                <a:gd name="connsiteY43" fmla="*/ 229336 h 323753"/>
                <a:gd name="connsiteX44" fmla="*/ 288560 w 323736"/>
                <a:gd name="connsiteY44" fmla="*/ 193165 h 323753"/>
                <a:gd name="connsiteX45" fmla="*/ 307311 w 323736"/>
                <a:gd name="connsiteY45" fmla="*/ 190345 h 323753"/>
                <a:gd name="connsiteX46" fmla="*/ 323737 w 323736"/>
                <a:gd name="connsiteY46" fmla="*/ 171267 h 323753"/>
                <a:gd name="connsiteX47" fmla="*/ 323737 w 323736"/>
                <a:gd name="connsiteY47" fmla="*/ 152488 h 323753"/>
                <a:gd name="connsiteX48" fmla="*/ 307315 w 323736"/>
                <a:gd name="connsiteY48" fmla="*/ 133409 h 323753"/>
                <a:gd name="connsiteX49" fmla="*/ 303511 w 323736"/>
                <a:gd name="connsiteY49" fmla="*/ 170462 h 323753"/>
                <a:gd name="connsiteX50" fmla="*/ 278653 w 323736"/>
                <a:gd name="connsiteY50" fmla="*/ 174199 h 323753"/>
                <a:gd name="connsiteX51" fmla="*/ 270217 w 323736"/>
                <a:gd name="connsiteY51" fmla="*/ 182335 h 323753"/>
                <a:gd name="connsiteX52" fmla="*/ 252942 w 323736"/>
                <a:gd name="connsiteY52" fmla="*/ 224022 h 323753"/>
                <a:gd name="connsiteX53" fmla="*/ 253157 w 323736"/>
                <a:gd name="connsiteY53" fmla="*/ 235739 h 323753"/>
                <a:gd name="connsiteX54" fmla="*/ 268098 w 323736"/>
                <a:gd name="connsiteY54" fmla="*/ 255966 h 323753"/>
                <a:gd name="connsiteX55" fmla="*/ 255955 w 323736"/>
                <a:gd name="connsiteY55" fmla="*/ 268107 h 323753"/>
                <a:gd name="connsiteX56" fmla="*/ 235728 w 323736"/>
                <a:gd name="connsiteY56" fmla="*/ 253165 h 323753"/>
                <a:gd name="connsiteX57" fmla="*/ 224011 w 323736"/>
                <a:gd name="connsiteY57" fmla="*/ 252951 h 323753"/>
                <a:gd name="connsiteX58" fmla="*/ 182326 w 323736"/>
                <a:gd name="connsiteY58" fmla="*/ 270227 h 323753"/>
                <a:gd name="connsiteX59" fmla="*/ 174190 w 323736"/>
                <a:gd name="connsiteY59" fmla="*/ 278665 h 323753"/>
                <a:gd name="connsiteX60" fmla="*/ 170454 w 323736"/>
                <a:gd name="connsiteY60" fmla="*/ 303524 h 323753"/>
                <a:gd name="connsiteX61" fmla="*/ 153283 w 323736"/>
                <a:gd name="connsiteY61" fmla="*/ 303524 h 323753"/>
                <a:gd name="connsiteX62" fmla="*/ 149546 w 323736"/>
                <a:gd name="connsiteY62" fmla="*/ 278663 h 323753"/>
                <a:gd name="connsiteX63" fmla="*/ 141410 w 323736"/>
                <a:gd name="connsiteY63" fmla="*/ 270227 h 323753"/>
                <a:gd name="connsiteX64" fmla="*/ 99725 w 323736"/>
                <a:gd name="connsiteY64" fmla="*/ 252951 h 323753"/>
                <a:gd name="connsiteX65" fmla="*/ 88007 w 323736"/>
                <a:gd name="connsiteY65" fmla="*/ 253167 h 323753"/>
                <a:gd name="connsiteX66" fmla="*/ 67782 w 323736"/>
                <a:gd name="connsiteY66" fmla="*/ 268107 h 323753"/>
                <a:gd name="connsiteX67" fmla="*/ 55639 w 323736"/>
                <a:gd name="connsiteY67" fmla="*/ 255966 h 323753"/>
                <a:gd name="connsiteX68" fmla="*/ 70580 w 323736"/>
                <a:gd name="connsiteY68" fmla="*/ 235739 h 323753"/>
                <a:gd name="connsiteX69" fmla="*/ 70794 w 323736"/>
                <a:gd name="connsiteY69" fmla="*/ 224022 h 323753"/>
                <a:gd name="connsiteX70" fmla="*/ 53519 w 323736"/>
                <a:gd name="connsiteY70" fmla="*/ 182337 h 323753"/>
                <a:gd name="connsiteX71" fmla="*/ 45084 w 323736"/>
                <a:gd name="connsiteY71" fmla="*/ 174199 h 323753"/>
                <a:gd name="connsiteX72" fmla="*/ 20225 w 323736"/>
                <a:gd name="connsiteY72" fmla="*/ 170462 h 323753"/>
                <a:gd name="connsiteX73" fmla="*/ 20225 w 323736"/>
                <a:gd name="connsiteY73" fmla="*/ 153293 h 323753"/>
                <a:gd name="connsiteX74" fmla="*/ 45084 w 323736"/>
                <a:gd name="connsiteY74" fmla="*/ 149555 h 323753"/>
                <a:gd name="connsiteX75" fmla="*/ 53519 w 323736"/>
                <a:gd name="connsiteY75" fmla="*/ 141418 h 323753"/>
                <a:gd name="connsiteX76" fmla="*/ 70794 w 323736"/>
                <a:gd name="connsiteY76" fmla="*/ 99733 h 323753"/>
                <a:gd name="connsiteX77" fmla="*/ 70580 w 323736"/>
                <a:gd name="connsiteY77" fmla="*/ 88015 h 323753"/>
                <a:gd name="connsiteX78" fmla="*/ 55639 w 323736"/>
                <a:gd name="connsiteY78" fmla="*/ 67789 h 323753"/>
                <a:gd name="connsiteX79" fmla="*/ 67782 w 323736"/>
                <a:gd name="connsiteY79" fmla="*/ 55647 h 323753"/>
                <a:gd name="connsiteX80" fmla="*/ 88007 w 323736"/>
                <a:gd name="connsiteY80" fmla="*/ 70588 h 323753"/>
                <a:gd name="connsiteX81" fmla="*/ 99725 w 323736"/>
                <a:gd name="connsiteY81" fmla="*/ 70803 h 323753"/>
                <a:gd name="connsiteX82" fmla="*/ 141410 w 323736"/>
                <a:gd name="connsiteY82" fmla="*/ 53526 h 323753"/>
                <a:gd name="connsiteX83" fmla="*/ 149546 w 323736"/>
                <a:gd name="connsiteY83" fmla="*/ 45090 h 323753"/>
                <a:gd name="connsiteX84" fmla="*/ 153283 w 323736"/>
                <a:gd name="connsiteY84" fmla="*/ 20229 h 323753"/>
                <a:gd name="connsiteX85" fmla="*/ 170454 w 323736"/>
                <a:gd name="connsiteY85" fmla="*/ 20229 h 323753"/>
                <a:gd name="connsiteX86" fmla="*/ 174190 w 323736"/>
                <a:gd name="connsiteY86" fmla="*/ 45088 h 323753"/>
                <a:gd name="connsiteX87" fmla="*/ 182326 w 323736"/>
                <a:gd name="connsiteY87" fmla="*/ 53526 h 323753"/>
                <a:gd name="connsiteX88" fmla="*/ 224011 w 323736"/>
                <a:gd name="connsiteY88" fmla="*/ 70803 h 323753"/>
                <a:gd name="connsiteX89" fmla="*/ 235728 w 323736"/>
                <a:gd name="connsiteY89" fmla="*/ 70589 h 323753"/>
                <a:gd name="connsiteX90" fmla="*/ 255955 w 323736"/>
                <a:gd name="connsiteY90" fmla="*/ 55647 h 323753"/>
                <a:gd name="connsiteX91" fmla="*/ 268098 w 323736"/>
                <a:gd name="connsiteY91" fmla="*/ 67789 h 323753"/>
                <a:gd name="connsiteX92" fmla="*/ 253157 w 323736"/>
                <a:gd name="connsiteY92" fmla="*/ 88015 h 323753"/>
                <a:gd name="connsiteX93" fmla="*/ 252942 w 323736"/>
                <a:gd name="connsiteY93" fmla="*/ 99733 h 323753"/>
                <a:gd name="connsiteX94" fmla="*/ 270217 w 323736"/>
                <a:gd name="connsiteY94" fmla="*/ 141419 h 323753"/>
                <a:gd name="connsiteX95" fmla="*/ 278653 w 323736"/>
                <a:gd name="connsiteY95" fmla="*/ 149555 h 323753"/>
                <a:gd name="connsiteX96" fmla="*/ 303511 w 323736"/>
                <a:gd name="connsiteY96" fmla="*/ 153293 h 323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323736" h="323753">
                  <a:moveTo>
                    <a:pt x="307315" y="133409"/>
                  </a:moveTo>
                  <a:lnTo>
                    <a:pt x="288561" y="130590"/>
                  </a:lnTo>
                  <a:cubicBezTo>
                    <a:pt x="285424" y="117809"/>
                    <a:pt x="280402" y="105692"/>
                    <a:pt x="273571" y="94418"/>
                  </a:cubicBezTo>
                  <a:lnTo>
                    <a:pt x="284844" y="79157"/>
                  </a:lnTo>
                  <a:cubicBezTo>
                    <a:pt x="290561" y="71415"/>
                    <a:pt x="289773" y="60857"/>
                    <a:pt x="282968" y="54052"/>
                  </a:cubicBezTo>
                  <a:lnTo>
                    <a:pt x="269690" y="40772"/>
                  </a:lnTo>
                  <a:cubicBezTo>
                    <a:pt x="262884" y="33968"/>
                    <a:pt x="252328" y="33181"/>
                    <a:pt x="244586" y="38896"/>
                  </a:cubicBezTo>
                  <a:lnTo>
                    <a:pt x="229325" y="50169"/>
                  </a:lnTo>
                  <a:cubicBezTo>
                    <a:pt x="218053" y="43336"/>
                    <a:pt x="205936" y="38314"/>
                    <a:pt x="193155" y="35177"/>
                  </a:cubicBezTo>
                  <a:lnTo>
                    <a:pt x="190337" y="16424"/>
                  </a:lnTo>
                  <a:cubicBezTo>
                    <a:pt x="188905" y="6906"/>
                    <a:pt x="180882" y="0"/>
                    <a:pt x="171258" y="0"/>
                  </a:cubicBezTo>
                  <a:lnTo>
                    <a:pt x="152480" y="0"/>
                  </a:lnTo>
                  <a:cubicBezTo>
                    <a:pt x="142856" y="0"/>
                    <a:pt x="134833" y="6908"/>
                    <a:pt x="133401" y="16424"/>
                  </a:cubicBezTo>
                  <a:lnTo>
                    <a:pt x="130582" y="35177"/>
                  </a:lnTo>
                  <a:cubicBezTo>
                    <a:pt x="117802" y="38314"/>
                    <a:pt x="105686" y="43335"/>
                    <a:pt x="94412" y="50169"/>
                  </a:cubicBezTo>
                  <a:lnTo>
                    <a:pt x="79151" y="38895"/>
                  </a:lnTo>
                  <a:cubicBezTo>
                    <a:pt x="71411" y="33178"/>
                    <a:pt x="60854" y="33968"/>
                    <a:pt x="54048" y="40772"/>
                  </a:cubicBezTo>
                  <a:lnTo>
                    <a:pt x="40772" y="54051"/>
                  </a:lnTo>
                  <a:cubicBezTo>
                    <a:pt x="33964" y="60857"/>
                    <a:pt x="33174" y="71415"/>
                    <a:pt x="38895" y="79159"/>
                  </a:cubicBezTo>
                  <a:lnTo>
                    <a:pt x="50166" y="94418"/>
                  </a:lnTo>
                  <a:cubicBezTo>
                    <a:pt x="43333" y="105690"/>
                    <a:pt x="38311" y="117809"/>
                    <a:pt x="35177" y="130590"/>
                  </a:cubicBezTo>
                  <a:lnTo>
                    <a:pt x="16426" y="133409"/>
                  </a:lnTo>
                  <a:cubicBezTo>
                    <a:pt x="6908" y="134838"/>
                    <a:pt x="0" y="142862"/>
                    <a:pt x="0" y="152488"/>
                  </a:cubicBezTo>
                  <a:lnTo>
                    <a:pt x="0" y="171267"/>
                  </a:lnTo>
                  <a:cubicBezTo>
                    <a:pt x="0" y="180893"/>
                    <a:pt x="6908" y="188916"/>
                    <a:pt x="16424" y="190345"/>
                  </a:cubicBezTo>
                  <a:lnTo>
                    <a:pt x="35177" y="193165"/>
                  </a:lnTo>
                  <a:cubicBezTo>
                    <a:pt x="38312" y="205945"/>
                    <a:pt x="43335" y="218063"/>
                    <a:pt x="50166" y="229336"/>
                  </a:cubicBezTo>
                  <a:lnTo>
                    <a:pt x="38895" y="244596"/>
                  </a:lnTo>
                  <a:cubicBezTo>
                    <a:pt x="33174" y="252339"/>
                    <a:pt x="33964" y="262898"/>
                    <a:pt x="40770" y="269702"/>
                  </a:cubicBezTo>
                  <a:lnTo>
                    <a:pt x="54048" y="282982"/>
                  </a:lnTo>
                  <a:cubicBezTo>
                    <a:pt x="60855" y="289786"/>
                    <a:pt x="71413" y="290575"/>
                    <a:pt x="79152" y="284857"/>
                  </a:cubicBezTo>
                  <a:lnTo>
                    <a:pt x="94412" y="273584"/>
                  </a:lnTo>
                  <a:cubicBezTo>
                    <a:pt x="105686" y="280418"/>
                    <a:pt x="117801" y="285439"/>
                    <a:pt x="130582" y="288576"/>
                  </a:cubicBezTo>
                  <a:lnTo>
                    <a:pt x="133401" y="307329"/>
                  </a:lnTo>
                  <a:cubicBezTo>
                    <a:pt x="134833" y="316847"/>
                    <a:pt x="142856" y="323753"/>
                    <a:pt x="152480" y="323753"/>
                  </a:cubicBezTo>
                  <a:lnTo>
                    <a:pt x="171257" y="323753"/>
                  </a:lnTo>
                  <a:cubicBezTo>
                    <a:pt x="180881" y="323753"/>
                    <a:pt x="188904" y="316845"/>
                    <a:pt x="190336" y="307328"/>
                  </a:cubicBezTo>
                  <a:lnTo>
                    <a:pt x="193154" y="288576"/>
                  </a:lnTo>
                  <a:cubicBezTo>
                    <a:pt x="205935" y="285439"/>
                    <a:pt x="218052" y="280417"/>
                    <a:pt x="229324" y="273584"/>
                  </a:cubicBezTo>
                  <a:lnTo>
                    <a:pt x="244586" y="284858"/>
                  </a:lnTo>
                  <a:cubicBezTo>
                    <a:pt x="252326" y="290575"/>
                    <a:pt x="262884" y="289785"/>
                    <a:pt x="269689" y="282982"/>
                  </a:cubicBezTo>
                  <a:lnTo>
                    <a:pt x="282967" y="269702"/>
                  </a:lnTo>
                  <a:cubicBezTo>
                    <a:pt x="289771" y="262898"/>
                    <a:pt x="290560" y="252339"/>
                    <a:pt x="284842" y="244596"/>
                  </a:cubicBezTo>
                  <a:lnTo>
                    <a:pt x="273570" y="229336"/>
                  </a:lnTo>
                  <a:cubicBezTo>
                    <a:pt x="280402" y="218064"/>
                    <a:pt x="285424" y="205945"/>
                    <a:pt x="288560" y="193165"/>
                  </a:cubicBezTo>
                  <a:lnTo>
                    <a:pt x="307311" y="190345"/>
                  </a:lnTo>
                  <a:cubicBezTo>
                    <a:pt x="316829" y="188916"/>
                    <a:pt x="323737" y="180893"/>
                    <a:pt x="323737" y="171267"/>
                  </a:cubicBezTo>
                  <a:lnTo>
                    <a:pt x="323737" y="152488"/>
                  </a:lnTo>
                  <a:cubicBezTo>
                    <a:pt x="323738" y="142863"/>
                    <a:pt x="316832" y="134838"/>
                    <a:pt x="307315" y="133409"/>
                  </a:cubicBezTo>
                  <a:close/>
                  <a:moveTo>
                    <a:pt x="303511" y="170462"/>
                  </a:moveTo>
                  <a:lnTo>
                    <a:pt x="278653" y="174199"/>
                  </a:lnTo>
                  <a:cubicBezTo>
                    <a:pt x="274395" y="174838"/>
                    <a:pt x="271010" y="178104"/>
                    <a:pt x="270217" y="182335"/>
                  </a:cubicBezTo>
                  <a:cubicBezTo>
                    <a:pt x="267399" y="197351"/>
                    <a:pt x="261588" y="211378"/>
                    <a:pt x="252942" y="224022"/>
                  </a:cubicBezTo>
                  <a:cubicBezTo>
                    <a:pt x="250513" y="227574"/>
                    <a:pt x="250598" y="232276"/>
                    <a:pt x="253157" y="235739"/>
                  </a:cubicBezTo>
                  <a:lnTo>
                    <a:pt x="268098" y="255966"/>
                  </a:lnTo>
                  <a:lnTo>
                    <a:pt x="255955" y="268107"/>
                  </a:lnTo>
                  <a:lnTo>
                    <a:pt x="235728" y="253165"/>
                  </a:lnTo>
                  <a:cubicBezTo>
                    <a:pt x="232266" y="250608"/>
                    <a:pt x="227565" y="250525"/>
                    <a:pt x="224011" y="252951"/>
                  </a:cubicBezTo>
                  <a:cubicBezTo>
                    <a:pt x="211367" y="261598"/>
                    <a:pt x="197342" y="267409"/>
                    <a:pt x="182326" y="270227"/>
                  </a:cubicBezTo>
                  <a:cubicBezTo>
                    <a:pt x="178095" y="271021"/>
                    <a:pt x="174829" y="274407"/>
                    <a:pt x="174190" y="278665"/>
                  </a:cubicBezTo>
                  <a:lnTo>
                    <a:pt x="170454" y="303524"/>
                  </a:lnTo>
                  <a:lnTo>
                    <a:pt x="153283" y="303524"/>
                  </a:lnTo>
                  <a:lnTo>
                    <a:pt x="149546" y="278663"/>
                  </a:lnTo>
                  <a:cubicBezTo>
                    <a:pt x="148907" y="274405"/>
                    <a:pt x="145641" y="271020"/>
                    <a:pt x="141410" y="270227"/>
                  </a:cubicBezTo>
                  <a:cubicBezTo>
                    <a:pt x="126395" y="267410"/>
                    <a:pt x="112371" y="261598"/>
                    <a:pt x="99725" y="252951"/>
                  </a:cubicBezTo>
                  <a:cubicBezTo>
                    <a:pt x="96171" y="250521"/>
                    <a:pt x="91470" y="250604"/>
                    <a:pt x="88007" y="253167"/>
                  </a:cubicBezTo>
                  <a:lnTo>
                    <a:pt x="67782" y="268107"/>
                  </a:lnTo>
                  <a:lnTo>
                    <a:pt x="55639" y="255966"/>
                  </a:lnTo>
                  <a:lnTo>
                    <a:pt x="70580" y="235739"/>
                  </a:lnTo>
                  <a:cubicBezTo>
                    <a:pt x="73138" y="232276"/>
                    <a:pt x="73224" y="227574"/>
                    <a:pt x="70794" y="224022"/>
                  </a:cubicBezTo>
                  <a:cubicBezTo>
                    <a:pt x="62147" y="211377"/>
                    <a:pt x="56336" y="197353"/>
                    <a:pt x="53519" y="182337"/>
                  </a:cubicBezTo>
                  <a:cubicBezTo>
                    <a:pt x="52727" y="178104"/>
                    <a:pt x="49341" y="174838"/>
                    <a:pt x="45084" y="174199"/>
                  </a:cubicBezTo>
                  <a:lnTo>
                    <a:pt x="20225" y="170462"/>
                  </a:lnTo>
                  <a:lnTo>
                    <a:pt x="20225" y="153293"/>
                  </a:lnTo>
                  <a:lnTo>
                    <a:pt x="45084" y="149555"/>
                  </a:lnTo>
                  <a:cubicBezTo>
                    <a:pt x="49342" y="148915"/>
                    <a:pt x="52727" y="145650"/>
                    <a:pt x="53519" y="141418"/>
                  </a:cubicBezTo>
                  <a:cubicBezTo>
                    <a:pt x="56336" y="126403"/>
                    <a:pt x="62147" y="112378"/>
                    <a:pt x="70794" y="99733"/>
                  </a:cubicBezTo>
                  <a:cubicBezTo>
                    <a:pt x="73224" y="96180"/>
                    <a:pt x="73139" y="91478"/>
                    <a:pt x="70580" y="88015"/>
                  </a:cubicBezTo>
                  <a:lnTo>
                    <a:pt x="55639" y="67789"/>
                  </a:lnTo>
                  <a:lnTo>
                    <a:pt x="67782" y="55647"/>
                  </a:lnTo>
                  <a:lnTo>
                    <a:pt x="88007" y="70588"/>
                  </a:lnTo>
                  <a:cubicBezTo>
                    <a:pt x="91470" y="73147"/>
                    <a:pt x="96171" y="73229"/>
                    <a:pt x="99725" y="70803"/>
                  </a:cubicBezTo>
                  <a:cubicBezTo>
                    <a:pt x="112371" y="62157"/>
                    <a:pt x="126395" y="56344"/>
                    <a:pt x="141410" y="53526"/>
                  </a:cubicBezTo>
                  <a:cubicBezTo>
                    <a:pt x="145641" y="52734"/>
                    <a:pt x="148907" y="49348"/>
                    <a:pt x="149546" y="45090"/>
                  </a:cubicBezTo>
                  <a:lnTo>
                    <a:pt x="153283" y="20229"/>
                  </a:lnTo>
                  <a:lnTo>
                    <a:pt x="170454" y="20229"/>
                  </a:lnTo>
                  <a:lnTo>
                    <a:pt x="174190" y="45088"/>
                  </a:lnTo>
                  <a:cubicBezTo>
                    <a:pt x="174830" y="49346"/>
                    <a:pt x="178095" y="52731"/>
                    <a:pt x="182326" y="53526"/>
                  </a:cubicBezTo>
                  <a:cubicBezTo>
                    <a:pt x="197342" y="56344"/>
                    <a:pt x="211367" y="62155"/>
                    <a:pt x="224011" y="70803"/>
                  </a:cubicBezTo>
                  <a:cubicBezTo>
                    <a:pt x="227564" y="73232"/>
                    <a:pt x="232264" y="73149"/>
                    <a:pt x="235728" y="70589"/>
                  </a:cubicBezTo>
                  <a:lnTo>
                    <a:pt x="255955" y="55647"/>
                  </a:lnTo>
                  <a:lnTo>
                    <a:pt x="268098" y="67789"/>
                  </a:lnTo>
                  <a:lnTo>
                    <a:pt x="253157" y="88015"/>
                  </a:lnTo>
                  <a:cubicBezTo>
                    <a:pt x="250599" y="91478"/>
                    <a:pt x="250513" y="96180"/>
                    <a:pt x="252942" y="99733"/>
                  </a:cubicBezTo>
                  <a:cubicBezTo>
                    <a:pt x="261588" y="112376"/>
                    <a:pt x="267399" y="126402"/>
                    <a:pt x="270217" y="141419"/>
                  </a:cubicBezTo>
                  <a:cubicBezTo>
                    <a:pt x="271010" y="145650"/>
                    <a:pt x="274396" y="148916"/>
                    <a:pt x="278653" y="149555"/>
                  </a:cubicBezTo>
                  <a:lnTo>
                    <a:pt x="303511" y="153293"/>
                  </a:ln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DB97DF6-B303-AC2C-CFD3-8922294E0A0B}"/>
                </a:ext>
              </a:extLst>
            </p:cNvPr>
            <p:cNvSpPr/>
            <p:nvPr/>
          </p:nvSpPr>
          <p:spPr>
            <a:xfrm>
              <a:off x="8012264" y="2619951"/>
              <a:ext cx="689027" cy="689027"/>
            </a:xfrm>
            <a:custGeom>
              <a:avLst/>
              <a:gdLst>
                <a:gd name="connsiteX0" fmla="*/ 688221 w 689027"/>
                <a:gd name="connsiteY0" fmla="*/ 340867 h 689027"/>
                <a:gd name="connsiteX1" fmla="*/ 678915 w 689027"/>
                <a:gd name="connsiteY1" fmla="*/ 334712 h 689027"/>
                <a:gd name="connsiteX2" fmla="*/ 661545 w 689027"/>
                <a:gd name="connsiteY2" fmla="*/ 334712 h 689027"/>
                <a:gd name="connsiteX3" fmla="*/ 579003 w 689027"/>
                <a:gd name="connsiteY3" fmla="*/ 131041 h 689027"/>
                <a:gd name="connsiteX4" fmla="*/ 379593 w 689027"/>
                <a:gd name="connsiteY4" fmla="*/ 29543 h 689027"/>
                <a:gd name="connsiteX5" fmla="*/ 351828 w 689027"/>
                <a:gd name="connsiteY5" fmla="*/ 2805 h 689027"/>
                <a:gd name="connsiteX6" fmla="*/ 334701 w 689027"/>
                <a:gd name="connsiteY6" fmla="*/ 10089 h 689027"/>
                <a:gd name="connsiteX7" fmla="*/ 334701 w 689027"/>
                <a:gd name="connsiteY7" fmla="*/ 27779 h 689027"/>
                <a:gd name="connsiteX8" fmla="*/ 162417 w 689027"/>
                <a:gd name="connsiteY8" fmla="*/ 85351 h 689027"/>
                <a:gd name="connsiteX9" fmla="*/ 159980 w 689027"/>
                <a:gd name="connsiteY9" fmla="*/ 99445 h 689027"/>
                <a:gd name="connsiteX10" fmla="*/ 174074 w 689027"/>
                <a:gd name="connsiteY10" fmla="*/ 101882 h 689027"/>
                <a:gd name="connsiteX11" fmla="*/ 344816 w 689027"/>
                <a:gd name="connsiteY11" fmla="*/ 47847 h 689027"/>
                <a:gd name="connsiteX12" fmla="*/ 354929 w 689027"/>
                <a:gd name="connsiteY12" fmla="*/ 37734 h 689027"/>
                <a:gd name="connsiteX13" fmla="*/ 354929 w 689027"/>
                <a:gd name="connsiteY13" fmla="*/ 33869 h 689027"/>
                <a:gd name="connsiteX14" fmla="*/ 407847 w 689027"/>
                <a:gd name="connsiteY14" fmla="*/ 84833 h 689027"/>
                <a:gd name="connsiteX15" fmla="*/ 354926 w 689027"/>
                <a:gd name="connsiteY15" fmla="*/ 127591 h 689027"/>
                <a:gd name="connsiteX16" fmla="*/ 354926 w 689027"/>
                <a:gd name="connsiteY16" fmla="*/ 117629 h 689027"/>
                <a:gd name="connsiteX17" fmla="*/ 344813 w 689027"/>
                <a:gd name="connsiteY17" fmla="*/ 107515 h 689027"/>
                <a:gd name="connsiteX18" fmla="*/ 189935 w 689027"/>
                <a:gd name="connsiteY18" fmla="*/ 165126 h 689027"/>
                <a:gd name="connsiteX19" fmla="*/ 115034 w 689027"/>
                <a:gd name="connsiteY19" fmla="*/ 286367 h 689027"/>
                <a:gd name="connsiteX20" fmla="*/ 93361 w 689027"/>
                <a:gd name="connsiteY20" fmla="*/ 259540 h 689027"/>
                <a:gd name="connsiteX21" fmla="*/ 78209 w 689027"/>
                <a:gd name="connsiteY21" fmla="*/ 258882 h 689027"/>
                <a:gd name="connsiteX22" fmla="*/ 54458 w 689027"/>
                <a:gd name="connsiteY22" fmla="*/ 283547 h 689027"/>
                <a:gd name="connsiteX23" fmla="*/ 143648 w 689027"/>
                <a:gd name="connsiteY23" fmla="*/ 126480 h 689027"/>
                <a:gd name="connsiteX24" fmla="*/ 144220 w 689027"/>
                <a:gd name="connsiteY24" fmla="*/ 112189 h 689027"/>
                <a:gd name="connsiteX25" fmla="*/ 129929 w 689027"/>
                <a:gd name="connsiteY25" fmla="*/ 111617 h 689027"/>
                <a:gd name="connsiteX26" fmla="*/ 29923 w 689027"/>
                <a:gd name="connsiteY26" fmla="*/ 309025 h 689027"/>
                <a:gd name="connsiteX27" fmla="*/ 2803 w 689027"/>
                <a:gd name="connsiteY27" fmla="*/ 337186 h 689027"/>
                <a:gd name="connsiteX28" fmla="*/ 10088 w 689027"/>
                <a:gd name="connsiteY28" fmla="*/ 354315 h 689027"/>
                <a:gd name="connsiteX29" fmla="*/ 28081 w 689027"/>
                <a:gd name="connsiteY29" fmla="*/ 354315 h 689027"/>
                <a:gd name="connsiteX30" fmla="*/ 110397 w 689027"/>
                <a:gd name="connsiteY30" fmla="*/ 557740 h 689027"/>
                <a:gd name="connsiteX31" fmla="*/ 309339 w 689027"/>
                <a:gd name="connsiteY31" fmla="*/ 659415 h 689027"/>
                <a:gd name="connsiteX32" fmla="*/ 337174 w 689027"/>
                <a:gd name="connsiteY32" fmla="*/ 686222 h 689027"/>
                <a:gd name="connsiteX33" fmla="*/ 354302 w 689027"/>
                <a:gd name="connsiteY33" fmla="*/ 678938 h 689027"/>
                <a:gd name="connsiteX34" fmla="*/ 354302 w 689027"/>
                <a:gd name="connsiteY34" fmla="*/ 661268 h 689027"/>
                <a:gd name="connsiteX35" fmla="*/ 529361 w 689027"/>
                <a:gd name="connsiteY35" fmla="*/ 602145 h 689027"/>
                <a:gd name="connsiteX36" fmla="*/ 531681 w 689027"/>
                <a:gd name="connsiteY36" fmla="*/ 588030 h 689027"/>
                <a:gd name="connsiteX37" fmla="*/ 517567 w 689027"/>
                <a:gd name="connsiteY37" fmla="*/ 585710 h 689027"/>
                <a:gd name="connsiteX38" fmla="*/ 344692 w 689027"/>
                <a:gd name="connsiteY38" fmla="*/ 641176 h 689027"/>
                <a:gd name="connsiteX39" fmla="*/ 344187 w 689027"/>
                <a:gd name="connsiteY39" fmla="*/ 641170 h 689027"/>
                <a:gd name="connsiteX40" fmla="*/ 334074 w 689027"/>
                <a:gd name="connsiteY40" fmla="*/ 651284 h 689027"/>
                <a:gd name="connsiteX41" fmla="*/ 334074 w 689027"/>
                <a:gd name="connsiteY41" fmla="*/ 655157 h 689027"/>
                <a:gd name="connsiteX42" fmla="*/ 281156 w 689027"/>
                <a:gd name="connsiteY42" fmla="*/ 604193 h 689027"/>
                <a:gd name="connsiteX43" fmla="*/ 334074 w 689027"/>
                <a:gd name="connsiteY43" fmla="*/ 561435 h 689027"/>
                <a:gd name="connsiteX44" fmla="*/ 334074 w 689027"/>
                <a:gd name="connsiteY44" fmla="*/ 571390 h 689027"/>
                <a:gd name="connsiteX45" fmla="*/ 344123 w 689027"/>
                <a:gd name="connsiteY45" fmla="*/ 581503 h 689027"/>
                <a:gd name="connsiteX46" fmla="*/ 344812 w 689027"/>
                <a:gd name="connsiteY46" fmla="*/ 581511 h 689027"/>
                <a:gd name="connsiteX47" fmla="*/ 499441 w 689027"/>
                <a:gd name="connsiteY47" fmla="*/ 524112 h 689027"/>
                <a:gd name="connsiteX48" fmla="*/ 574438 w 689027"/>
                <a:gd name="connsiteY48" fmla="*/ 403243 h 689027"/>
                <a:gd name="connsiteX49" fmla="*/ 595639 w 689027"/>
                <a:gd name="connsiteY49" fmla="*/ 429485 h 689027"/>
                <a:gd name="connsiteX50" fmla="*/ 610791 w 689027"/>
                <a:gd name="connsiteY50" fmla="*/ 430143 h 689027"/>
                <a:gd name="connsiteX51" fmla="*/ 635328 w 689027"/>
                <a:gd name="connsiteY51" fmla="*/ 404663 h 689027"/>
                <a:gd name="connsiteX52" fmla="*/ 547819 w 689027"/>
                <a:gd name="connsiteY52" fmla="*/ 560827 h 689027"/>
                <a:gd name="connsiteX53" fmla="*/ 547368 w 689027"/>
                <a:gd name="connsiteY53" fmla="*/ 575123 h 689027"/>
                <a:gd name="connsiteX54" fmla="*/ 561664 w 689027"/>
                <a:gd name="connsiteY54" fmla="*/ 575574 h 689027"/>
                <a:gd name="connsiteX55" fmla="*/ 659777 w 689027"/>
                <a:gd name="connsiteY55" fmla="*/ 379275 h 689027"/>
                <a:gd name="connsiteX56" fmla="*/ 686198 w 689027"/>
                <a:gd name="connsiteY56" fmla="*/ 351838 h 689027"/>
                <a:gd name="connsiteX57" fmla="*/ 688221 w 689027"/>
                <a:gd name="connsiteY57" fmla="*/ 340867 h 689027"/>
                <a:gd name="connsiteX58" fmla="*/ 259531 w 689027"/>
                <a:gd name="connsiteY58" fmla="*/ 595662 h 689027"/>
                <a:gd name="connsiteX59" fmla="*/ 258873 w 689027"/>
                <a:gd name="connsiteY59" fmla="*/ 610814 h 689027"/>
                <a:gd name="connsiteX60" fmla="*/ 283868 w 689027"/>
                <a:gd name="connsiteY60" fmla="*/ 634886 h 689027"/>
                <a:gd name="connsiteX61" fmla="*/ 125355 w 689027"/>
                <a:gd name="connsiteY61" fmla="*/ 544125 h 689027"/>
                <a:gd name="connsiteX62" fmla="*/ 48158 w 689027"/>
                <a:gd name="connsiteY62" fmla="*/ 344549 h 689027"/>
                <a:gd name="connsiteX63" fmla="*/ 48162 w 689027"/>
                <a:gd name="connsiteY63" fmla="*/ 344202 h 689027"/>
                <a:gd name="connsiteX64" fmla="*/ 38049 w 689027"/>
                <a:gd name="connsiteY64" fmla="*/ 334088 h 689027"/>
                <a:gd name="connsiteX65" fmla="*/ 33868 w 689027"/>
                <a:gd name="connsiteY65" fmla="*/ 334088 h 689027"/>
                <a:gd name="connsiteX66" fmla="*/ 84829 w 689027"/>
                <a:gd name="connsiteY66" fmla="*/ 281168 h 689027"/>
                <a:gd name="connsiteX67" fmla="*/ 127585 w 689027"/>
                <a:gd name="connsiteY67" fmla="*/ 334088 h 689027"/>
                <a:gd name="connsiteX68" fmla="*/ 117938 w 689027"/>
                <a:gd name="connsiteY68" fmla="*/ 334088 h 689027"/>
                <a:gd name="connsiteX69" fmla="*/ 107825 w 689027"/>
                <a:gd name="connsiteY69" fmla="*/ 344167 h 689027"/>
                <a:gd name="connsiteX70" fmla="*/ 107822 w 689027"/>
                <a:gd name="connsiteY70" fmla="*/ 344514 h 689027"/>
                <a:gd name="connsiteX71" fmla="*/ 165240 w 689027"/>
                <a:gd name="connsiteY71" fmla="*/ 499173 h 689027"/>
                <a:gd name="connsiteX72" fmla="*/ 286142 w 689027"/>
                <a:gd name="connsiteY72" fmla="*/ 574162 h 689027"/>
                <a:gd name="connsiteX73" fmla="*/ 486239 w 689027"/>
                <a:gd name="connsiteY73" fmla="*/ 508791 h 689027"/>
                <a:gd name="connsiteX74" fmla="*/ 354302 w 689027"/>
                <a:gd name="connsiteY74" fmla="*/ 561077 h 689027"/>
                <a:gd name="connsiteX75" fmla="*/ 354302 w 689027"/>
                <a:gd name="connsiteY75" fmla="*/ 540263 h 689027"/>
                <a:gd name="connsiteX76" fmla="*/ 337833 w 689027"/>
                <a:gd name="connsiteY76" fmla="*/ 532395 h 689027"/>
                <a:gd name="connsiteX77" fmla="*/ 306315 w 689027"/>
                <a:gd name="connsiteY77" fmla="*/ 557861 h 689027"/>
                <a:gd name="connsiteX78" fmla="*/ 180561 w 689027"/>
                <a:gd name="connsiteY78" fmla="*/ 485964 h 689027"/>
                <a:gd name="connsiteX79" fmla="*/ 128268 w 689027"/>
                <a:gd name="connsiteY79" fmla="*/ 354314 h 689027"/>
                <a:gd name="connsiteX80" fmla="*/ 148759 w 689027"/>
                <a:gd name="connsiteY80" fmla="*/ 354314 h 689027"/>
                <a:gd name="connsiteX81" fmla="*/ 156626 w 689027"/>
                <a:gd name="connsiteY81" fmla="*/ 337843 h 689027"/>
                <a:gd name="connsiteX82" fmla="*/ 131366 w 689027"/>
                <a:gd name="connsiteY82" fmla="*/ 306578 h 689027"/>
                <a:gd name="connsiteX83" fmla="*/ 203160 w 689027"/>
                <a:gd name="connsiteY83" fmla="*/ 180428 h 689027"/>
                <a:gd name="connsiteX84" fmla="*/ 334700 w 689027"/>
                <a:gd name="connsiteY84" fmla="*/ 127976 h 689027"/>
                <a:gd name="connsiteX85" fmla="*/ 334700 w 689027"/>
                <a:gd name="connsiteY85" fmla="*/ 148763 h 689027"/>
                <a:gd name="connsiteX86" fmla="*/ 351169 w 689027"/>
                <a:gd name="connsiteY86" fmla="*/ 156630 h 689027"/>
                <a:gd name="connsiteX87" fmla="*/ 382805 w 689027"/>
                <a:gd name="connsiteY87" fmla="*/ 131069 h 689027"/>
                <a:gd name="connsiteX88" fmla="*/ 508911 w 689027"/>
                <a:gd name="connsiteY88" fmla="*/ 202876 h 689027"/>
                <a:gd name="connsiteX89" fmla="*/ 561359 w 689027"/>
                <a:gd name="connsiteY89" fmla="*/ 334712 h 689027"/>
                <a:gd name="connsiteX90" fmla="*/ 540244 w 689027"/>
                <a:gd name="connsiteY90" fmla="*/ 334712 h 689027"/>
                <a:gd name="connsiteX91" fmla="*/ 532377 w 689027"/>
                <a:gd name="connsiteY91" fmla="*/ 351182 h 689027"/>
                <a:gd name="connsiteX92" fmla="*/ 558144 w 689027"/>
                <a:gd name="connsiteY92" fmla="*/ 383074 h 689027"/>
                <a:gd name="connsiteX93" fmla="*/ 486239 w 689027"/>
                <a:gd name="connsiteY93" fmla="*/ 508791 h 689027"/>
                <a:gd name="connsiteX94" fmla="*/ 604174 w 689027"/>
                <a:gd name="connsiteY94" fmla="*/ 407860 h 689027"/>
                <a:gd name="connsiteX95" fmla="*/ 561418 w 689027"/>
                <a:gd name="connsiteY95" fmla="*/ 354940 h 689027"/>
                <a:gd name="connsiteX96" fmla="*/ 571689 w 689027"/>
                <a:gd name="connsiteY96" fmla="*/ 354940 h 689027"/>
                <a:gd name="connsiteX97" fmla="*/ 581802 w 689027"/>
                <a:gd name="connsiteY97" fmla="*/ 344861 h 689027"/>
                <a:gd name="connsiteX98" fmla="*/ 581806 w 689027"/>
                <a:gd name="connsiteY98" fmla="*/ 344514 h 689027"/>
                <a:gd name="connsiteX99" fmla="*/ 524217 w 689027"/>
                <a:gd name="connsiteY99" fmla="*/ 189654 h 689027"/>
                <a:gd name="connsiteX100" fmla="*/ 403017 w 689027"/>
                <a:gd name="connsiteY100" fmla="*/ 114741 h 689027"/>
                <a:gd name="connsiteX101" fmla="*/ 429472 w 689027"/>
                <a:gd name="connsiteY101" fmla="*/ 93365 h 689027"/>
                <a:gd name="connsiteX102" fmla="*/ 430130 w 689027"/>
                <a:gd name="connsiteY102" fmla="*/ 78213 h 689027"/>
                <a:gd name="connsiteX103" fmla="*/ 404974 w 689027"/>
                <a:gd name="connsiteY103" fmla="*/ 53986 h 689027"/>
                <a:gd name="connsiteX104" fmla="*/ 564058 w 689027"/>
                <a:gd name="connsiteY104" fmla="*/ 144672 h 689027"/>
                <a:gd name="connsiteX105" fmla="*/ 641469 w 689027"/>
                <a:gd name="connsiteY105" fmla="*/ 344478 h 689027"/>
                <a:gd name="connsiteX106" fmla="*/ 641465 w 689027"/>
                <a:gd name="connsiteY106" fmla="*/ 344825 h 689027"/>
                <a:gd name="connsiteX107" fmla="*/ 651578 w 689027"/>
                <a:gd name="connsiteY107" fmla="*/ 354938 h 689027"/>
                <a:gd name="connsiteX108" fmla="*/ 655135 w 689027"/>
                <a:gd name="connsiteY108" fmla="*/ 354938 h 68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89027" h="689027">
                  <a:moveTo>
                    <a:pt x="688221" y="340867"/>
                  </a:moveTo>
                  <a:cubicBezTo>
                    <a:pt x="686634" y="337135"/>
                    <a:pt x="682971" y="334712"/>
                    <a:pt x="678915" y="334712"/>
                  </a:cubicBezTo>
                  <a:lnTo>
                    <a:pt x="661545" y="334712"/>
                  </a:lnTo>
                  <a:cubicBezTo>
                    <a:pt x="659228" y="259080"/>
                    <a:pt x="630124" y="187090"/>
                    <a:pt x="579003" y="131041"/>
                  </a:cubicBezTo>
                  <a:cubicBezTo>
                    <a:pt x="526839" y="73848"/>
                    <a:pt x="456139" y="37907"/>
                    <a:pt x="379593" y="29543"/>
                  </a:cubicBezTo>
                  <a:lnTo>
                    <a:pt x="351828" y="2805"/>
                  </a:lnTo>
                  <a:cubicBezTo>
                    <a:pt x="345803" y="-3406"/>
                    <a:pt x="334410" y="1440"/>
                    <a:pt x="334701" y="10089"/>
                  </a:cubicBezTo>
                  <a:lnTo>
                    <a:pt x="334701" y="27779"/>
                  </a:lnTo>
                  <a:cubicBezTo>
                    <a:pt x="272597" y="29720"/>
                    <a:pt x="213226" y="49525"/>
                    <a:pt x="162417" y="85351"/>
                  </a:cubicBezTo>
                  <a:cubicBezTo>
                    <a:pt x="157852" y="88568"/>
                    <a:pt x="156761" y="94880"/>
                    <a:pt x="159980" y="99445"/>
                  </a:cubicBezTo>
                  <a:cubicBezTo>
                    <a:pt x="163199" y="104010"/>
                    <a:pt x="169508" y="105102"/>
                    <a:pt x="174074" y="101882"/>
                  </a:cubicBezTo>
                  <a:cubicBezTo>
                    <a:pt x="224207" y="66533"/>
                    <a:pt x="283249" y="47847"/>
                    <a:pt x="344816" y="47847"/>
                  </a:cubicBezTo>
                  <a:cubicBezTo>
                    <a:pt x="350402" y="47847"/>
                    <a:pt x="354929" y="43320"/>
                    <a:pt x="354929" y="37734"/>
                  </a:cubicBezTo>
                  <a:lnTo>
                    <a:pt x="354929" y="33869"/>
                  </a:lnTo>
                  <a:lnTo>
                    <a:pt x="407847" y="84833"/>
                  </a:lnTo>
                  <a:lnTo>
                    <a:pt x="354926" y="127591"/>
                  </a:lnTo>
                  <a:lnTo>
                    <a:pt x="354926" y="117629"/>
                  </a:lnTo>
                  <a:cubicBezTo>
                    <a:pt x="354926" y="112042"/>
                    <a:pt x="350399" y="107515"/>
                    <a:pt x="344813" y="107515"/>
                  </a:cubicBezTo>
                  <a:cubicBezTo>
                    <a:pt x="287925" y="107515"/>
                    <a:pt x="232923" y="127976"/>
                    <a:pt x="189935" y="165126"/>
                  </a:cubicBezTo>
                  <a:cubicBezTo>
                    <a:pt x="152971" y="197070"/>
                    <a:pt x="126877" y="239527"/>
                    <a:pt x="115034" y="286367"/>
                  </a:cubicBezTo>
                  <a:lnTo>
                    <a:pt x="93361" y="259540"/>
                  </a:lnTo>
                  <a:cubicBezTo>
                    <a:pt x="89751" y="254860"/>
                    <a:pt x="82209" y="254534"/>
                    <a:pt x="78209" y="258882"/>
                  </a:cubicBezTo>
                  <a:lnTo>
                    <a:pt x="54458" y="283547"/>
                  </a:lnTo>
                  <a:cubicBezTo>
                    <a:pt x="67014" y="223529"/>
                    <a:pt x="98012" y="168610"/>
                    <a:pt x="143648" y="126480"/>
                  </a:cubicBezTo>
                  <a:cubicBezTo>
                    <a:pt x="147752" y="122691"/>
                    <a:pt x="148008" y="116292"/>
                    <a:pt x="144220" y="112189"/>
                  </a:cubicBezTo>
                  <a:cubicBezTo>
                    <a:pt x="140433" y="108086"/>
                    <a:pt x="134032" y="107830"/>
                    <a:pt x="129929" y="111617"/>
                  </a:cubicBezTo>
                  <a:cubicBezTo>
                    <a:pt x="73767" y="163464"/>
                    <a:pt x="38354" y="233453"/>
                    <a:pt x="29923" y="309025"/>
                  </a:cubicBezTo>
                  <a:lnTo>
                    <a:pt x="2803" y="337186"/>
                  </a:lnTo>
                  <a:cubicBezTo>
                    <a:pt x="-3405" y="343217"/>
                    <a:pt x="1439" y="354603"/>
                    <a:pt x="10088" y="354315"/>
                  </a:cubicBezTo>
                  <a:lnTo>
                    <a:pt x="28081" y="354315"/>
                  </a:lnTo>
                  <a:cubicBezTo>
                    <a:pt x="30395" y="429824"/>
                    <a:pt x="59418" y="501727"/>
                    <a:pt x="110397" y="557740"/>
                  </a:cubicBezTo>
                  <a:cubicBezTo>
                    <a:pt x="162410" y="614893"/>
                    <a:pt x="232945" y="650897"/>
                    <a:pt x="309339" y="659415"/>
                  </a:cubicBezTo>
                  <a:lnTo>
                    <a:pt x="337174" y="686222"/>
                  </a:lnTo>
                  <a:cubicBezTo>
                    <a:pt x="343234" y="692437"/>
                    <a:pt x="354582" y="687580"/>
                    <a:pt x="354302" y="678938"/>
                  </a:cubicBezTo>
                  <a:lnTo>
                    <a:pt x="354302" y="661268"/>
                  </a:lnTo>
                  <a:cubicBezTo>
                    <a:pt x="417565" y="659416"/>
                    <a:pt x="477907" y="639071"/>
                    <a:pt x="529361" y="602145"/>
                  </a:cubicBezTo>
                  <a:cubicBezTo>
                    <a:pt x="533899" y="598888"/>
                    <a:pt x="534938" y="592568"/>
                    <a:pt x="531681" y="588030"/>
                  </a:cubicBezTo>
                  <a:cubicBezTo>
                    <a:pt x="528421" y="583492"/>
                    <a:pt x="522104" y="582459"/>
                    <a:pt x="517567" y="585710"/>
                  </a:cubicBezTo>
                  <a:cubicBezTo>
                    <a:pt x="467004" y="621999"/>
                    <a:pt x="407266" y="641178"/>
                    <a:pt x="344692" y="641176"/>
                  </a:cubicBezTo>
                  <a:lnTo>
                    <a:pt x="344187" y="641170"/>
                  </a:lnTo>
                  <a:cubicBezTo>
                    <a:pt x="338601" y="641170"/>
                    <a:pt x="334074" y="645697"/>
                    <a:pt x="334074" y="651284"/>
                  </a:cubicBezTo>
                  <a:lnTo>
                    <a:pt x="334074" y="655157"/>
                  </a:lnTo>
                  <a:lnTo>
                    <a:pt x="281156" y="604193"/>
                  </a:lnTo>
                  <a:lnTo>
                    <a:pt x="334074" y="561435"/>
                  </a:lnTo>
                  <a:lnTo>
                    <a:pt x="334074" y="571390"/>
                  </a:lnTo>
                  <a:cubicBezTo>
                    <a:pt x="334074" y="576951"/>
                    <a:pt x="338563" y="581468"/>
                    <a:pt x="344123" y="581503"/>
                  </a:cubicBezTo>
                  <a:lnTo>
                    <a:pt x="344812" y="581511"/>
                  </a:lnTo>
                  <a:cubicBezTo>
                    <a:pt x="401578" y="581511"/>
                    <a:pt x="456495" y="561126"/>
                    <a:pt x="499441" y="524112"/>
                  </a:cubicBezTo>
                  <a:cubicBezTo>
                    <a:pt x="536367" y="492286"/>
                    <a:pt x="562497" y="449958"/>
                    <a:pt x="574438" y="403243"/>
                  </a:cubicBezTo>
                  <a:lnTo>
                    <a:pt x="595639" y="429485"/>
                  </a:lnTo>
                  <a:cubicBezTo>
                    <a:pt x="599250" y="434163"/>
                    <a:pt x="606782" y="434497"/>
                    <a:pt x="610791" y="430143"/>
                  </a:cubicBezTo>
                  <a:lnTo>
                    <a:pt x="635328" y="404663"/>
                  </a:lnTo>
                  <a:cubicBezTo>
                    <a:pt x="623050" y="464144"/>
                    <a:pt x="592638" y="518743"/>
                    <a:pt x="547819" y="560827"/>
                  </a:cubicBezTo>
                  <a:cubicBezTo>
                    <a:pt x="543747" y="564652"/>
                    <a:pt x="543546" y="571051"/>
                    <a:pt x="547368" y="575123"/>
                  </a:cubicBezTo>
                  <a:cubicBezTo>
                    <a:pt x="551198" y="579201"/>
                    <a:pt x="557599" y="579392"/>
                    <a:pt x="561664" y="575574"/>
                  </a:cubicBezTo>
                  <a:cubicBezTo>
                    <a:pt x="616853" y="523752"/>
                    <a:pt x="651592" y="454158"/>
                    <a:pt x="659777" y="379275"/>
                  </a:cubicBezTo>
                  <a:lnTo>
                    <a:pt x="686198" y="351838"/>
                  </a:lnTo>
                  <a:cubicBezTo>
                    <a:pt x="689012" y="348920"/>
                    <a:pt x="689809" y="344600"/>
                    <a:pt x="688221" y="340867"/>
                  </a:cubicBezTo>
                  <a:close/>
                  <a:moveTo>
                    <a:pt x="259531" y="595662"/>
                  </a:moveTo>
                  <a:cubicBezTo>
                    <a:pt x="254850" y="599271"/>
                    <a:pt x="254522" y="606813"/>
                    <a:pt x="258873" y="610814"/>
                  </a:cubicBezTo>
                  <a:lnTo>
                    <a:pt x="283868" y="634886"/>
                  </a:lnTo>
                  <a:cubicBezTo>
                    <a:pt x="223127" y="622194"/>
                    <a:pt x="167692" y="590644"/>
                    <a:pt x="125355" y="544125"/>
                  </a:cubicBezTo>
                  <a:cubicBezTo>
                    <a:pt x="75573" y="489425"/>
                    <a:pt x="48158" y="418535"/>
                    <a:pt x="48158" y="344549"/>
                  </a:cubicBezTo>
                  <a:lnTo>
                    <a:pt x="48162" y="344202"/>
                  </a:lnTo>
                  <a:cubicBezTo>
                    <a:pt x="48162" y="338616"/>
                    <a:pt x="43635" y="334088"/>
                    <a:pt x="38049" y="334088"/>
                  </a:cubicBezTo>
                  <a:lnTo>
                    <a:pt x="33868" y="334088"/>
                  </a:lnTo>
                  <a:lnTo>
                    <a:pt x="84829" y="281168"/>
                  </a:lnTo>
                  <a:lnTo>
                    <a:pt x="127585" y="334088"/>
                  </a:lnTo>
                  <a:lnTo>
                    <a:pt x="117938" y="334088"/>
                  </a:lnTo>
                  <a:cubicBezTo>
                    <a:pt x="112352" y="334088"/>
                    <a:pt x="107825" y="338581"/>
                    <a:pt x="107825" y="344167"/>
                  </a:cubicBezTo>
                  <a:lnTo>
                    <a:pt x="107822" y="344514"/>
                  </a:lnTo>
                  <a:cubicBezTo>
                    <a:pt x="107822" y="401296"/>
                    <a:pt x="128213" y="456221"/>
                    <a:pt x="165240" y="499173"/>
                  </a:cubicBezTo>
                  <a:cubicBezTo>
                    <a:pt x="197077" y="536104"/>
                    <a:pt x="239416" y="562232"/>
                    <a:pt x="286142" y="574162"/>
                  </a:cubicBezTo>
                  <a:close/>
                  <a:moveTo>
                    <a:pt x="486239" y="508791"/>
                  </a:moveTo>
                  <a:cubicBezTo>
                    <a:pt x="449359" y="540576"/>
                    <a:pt x="402829" y="558954"/>
                    <a:pt x="354302" y="561077"/>
                  </a:cubicBezTo>
                  <a:lnTo>
                    <a:pt x="354302" y="540263"/>
                  </a:lnTo>
                  <a:cubicBezTo>
                    <a:pt x="354571" y="532017"/>
                    <a:pt x="344077" y="527007"/>
                    <a:pt x="337833" y="532395"/>
                  </a:cubicBezTo>
                  <a:lnTo>
                    <a:pt x="306315" y="557861"/>
                  </a:lnTo>
                  <a:cubicBezTo>
                    <a:pt x="257615" y="549124"/>
                    <a:pt x="213100" y="523711"/>
                    <a:pt x="180561" y="485964"/>
                  </a:cubicBezTo>
                  <a:cubicBezTo>
                    <a:pt x="148828" y="449152"/>
                    <a:pt x="130454" y="402719"/>
                    <a:pt x="128268" y="354314"/>
                  </a:cubicBezTo>
                  <a:lnTo>
                    <a:pt x="148759" y="354314"/>
                  </a:lnTo>
                  <a:cubicBezTo>
                    <a:pt x="157004" y="354584"/>
                    <a:pt x="162015" y="344086"/>
                    <a:pt x="156626" y="337843"/>
                  </a:cubicBezTo>
                  <a:lnTo>
                    <a:pt x="131366" y="306578"/>
                  </a:lnTo>
                  <a:cubicBezTo>
                    <a:pt x="139993" y="257744"/>
                    <a:pt x="165370" y="213087"/>
                    <a:pt x="203160" y="180428"/>
                  </a:cubicBezTo>
                  <a:cubicBezTo>
                    <a:pt x="239921" y="148659"/>
                    <a:pt x="286293" y="130234"/>
                    <a:pt x="334700" y="127976"/>
                  </a:cubicBezTo>
                  <a:lnTo>
                    <a:pt x="334700" y="148763"/>
                  </a:lnTo>
                  <a:cubicBezTo>
                    <a:pt x="334429" y="157007"/>
                    <a:pt x="344927" y="162020"/>
                    <a:pt x="351169" y="156630"/>
                  </a:cubicBezTo>
                  <a:lnTo>
                    <a:pt x="382805" y="131069"/>
                  </a:lnTo>
                  <a:cubicBezTo>
                    <a:pt x="431622" y="139706"/>
                    <a:pt x="476264" y="165090"/>
                    <a:pt x="508911" y="202876"/>
                  </a:cubicBezTo>
                  <a:cubicBezTo>
                    <a:pt x="540745" y="239723"/>
                    <a:pt x="559172" y="286219"/>
                    <a:pt x="561359" y="334712"/>
                  </a:cubicBezTo>
                  <a:lnTo>
                    <a:pt x="540244" y="334712"/>
                  </a:lnTo>
                  <a:cubicBezTo>
                    <a:pt x="531998" y="334441"/>
                    <a:pt x="526988" y="344939"/>
                    <a:pt x="532377" y="351182"/>
                  </a:cubicBezTo>
                  <a:lnTo>
                    <a:pt x="558144" y="383074"/>
                  </a:lnTo>
                  <a:cubicBezTo>
                    <a:pt x="549395" y="431762"/>
                    <a:pt x="523979" y="476264"/>
                    <a:pt x="486239" y="508791"/>
                  </a:cubicBezTo>
                  <a:close/>
                  <a:moveTo>
                    <a:pt x="604174" y="407860"/>
                  </a:moveTo>
                  <a:lnTo>
                    <a:pt x="561418" y="354940"/>
                  </a:lnTo>
                  <a:lnTo>
                    <a:pt x="571689" y="354940"/>
                  </a:lnTo>
                  <a:cubicBezTo>
                    <a:pt x="577275" y="354940"/>
                    <a:pt x="581802" y="350447"/>
                    <a:pt x="581802" y="344861"/>
                  </a:cubicBezTo>
                  <a:lnTo>
                    <a:pt x="581806" y="344514"/>
                  </a:lnTo>
                  <a:cubicBezTo>
                    <a:pt x="581806" y="287637"/>
                    <a:pt x="561355" y="232638"/>
                    <a:pt x="524217" y="189654"/>
                  </a:cubicBezTo>
                  <a:cubicBezTo>
                    <a:pt x="492285" y="152694"/>
                    <a:pt x="449843" y="126593"/>
                    <a:pt x="403017" y="114741"/>
                  </a:cubicBezTo>
                  <a:lnTo>
                    <a:pt x="429472" y="93365"/>
                  </a:lnTo>
                  <a:cubicBezTo>
                    <a:pt x="434152" y="89755"/>
                    <a:pt x="434481" y="82214"/>
                    <a:pt x="430130" y="78213"/>
                  </a:cubicBezTo>
                  <a:lnTo>
                    <a:pt x="404974" y="53986"/>
                  </a:lnTo>
                  <a:cubicBezTo>
                    <a:pt x="465916" y="66546"/>
                    <a:pt x="521557" y="98072"/>
                    <a:pt x="564058" y="144672"/>
                  </a:cubicBezTo>
                  <a:cubicBezTo>
                    <a:pt x="613977" y="199404"/>
                    <a:pt x="641469" y="270375"/>
                    <a:pt x="641469" y="344478"/>
                  </a:cubicBezTo>
                  <a:lnTo>
                    <a:pt x="641465" y="344825"/>
                  </a:lnTo>
                  <a:cubicBezTo>
                    <a:pt x="641465" y="350411"/>
                    <a:pt x="645992" y="354938"/>
                    <a:pt x="651578" y="354938"/>
                  </a:cubicBezTo>
                  <a:lnTo>
                    <a:pt x="655135" y="354938"/>
                  </a:ln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图形 29">
            <a:extLst>
              <a:ext uri="{FF2B5EF4-FFF2-40B4-BE49-F238E27FC236}">
                <a16:creationId xmlns:a16="http://schemas.microsoft.com/office/drawing/2014/main" id="{FB4B8538-5276-26F6-604B-426D47B4AC8C}"/>
              </a:ext>
            </a:extLst>
          </p:cNvPr>
          <p:cNvGrpSpPr/>
          <p:nvPr/>
        </p:nvGrpSpPr>
        <p:grpSpPr>
          <a:xfrm>
            <a:off x="1964239" y="1820970"/>
            <a:ext cx="656226" cy="689027"/>
            <a:chOff x="1964239" y="1820970"/>
            <a:chExt cx="656226" cy="689027"/>
          </a:xfrm>
          <a:gradFill>
            <a:gsLst>
              <a:gs pos="0">
                <a:schemeClr val="accent4"/>
              </a:gs>
              <a:gs pos="75000">
                <a:schemeClr val="accent3">
                  <a:lumMod val="20000"/>
                  <a:lumOff val="80000"/>
                </a:schemeClr>
              </a:gs>
              <a:gs pos="50425">
                <a:schemeClr val="accent3"/>
              </a:gs>
              <a:gs pos="25000">
                <a:schemeClr val="accent2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2AC49C4-C4A1-4244-D1C0-EFA0615686A3}"/>
                </a:ext>
              </a:extLst>
            </p:cNvPr>
            <p:cNvSpPr/>
            <p:nvPr/>
          </p:nvSpPr>
          <p:spPr>
            <a:xfrm>
              <a:off x="2127299" y="2207688"/>
              <a:ext cx="65121" cy="32483"/>
            </a:xfrm>
            <a:custGeom>
              <a:avLst/>
              <a:gdLst>
                <a:gd name="connsiteX0" fmla="*/ 55011 w 65121"/>
                <a:gd name="connsiteY0" fmla="*/ 0 h 32483"/>
                <a:gd name="connsiteX1" fmla="*/ 45597 w 65121"/>
                <a:gd name="connsiteY1" fmla="*/ 6403 h 32483"/>
                <a:gd name="connsiteX2" fmla="*/ 32562 w 65121"/>
                <a:gd name="connsiteY2" fmla="*/ 12259 h 32483"/>
                <a:gd name="connsiteX3" fmla="*/ 19527 w 65121"/>
                <a:gd name="connsiteY3" fmla="*/ 6403 h 32483"/>
                <a:gd name="connsiteX4" fmla="*/ 10113 w 65121"/>
                <a:gd name="connsiteY4" fmla="*/ 0 h 32483"/>
                <a:gd name="connsiteX5" fmla="*/ 0 w 65121"/>
                <a:gd name="connsiteY5" fmla="*/ 10113 h 32483"/>
                <a:gd name="connsiteX6" fmla="*/ 951 w 65121"/>
                <a:gd name="connsiteY6" fmla="*/ 14398 h 32483"/>
                <a:gd name="connsiteX7" fmla="*/ 32561 w 65121"/>
                <a:gd name="connsiteY7" fmla="*/ 32484 h 32483"/>
                <a:gd name="connsiteX8" fmla="*/ 64170 w 65121"/>
                <a:gd name="connsiteY8" fmla="*/ 14398 h 32483"/>
                <a:gd name="connsiteX9" fmla="*/ 65121 w 65121"/>
                <a:gd name="connsiteY9" fmla="*/ 10113 h 32483"/>
                <a:gd name="connsiteX10" fmla="*/ 55011 w 65121"/>
                <a:gd name="connsiteY10" fmla="*/ 0 h 3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121" h="32483">
                  <a:moveTo>
                    <a:pt x="55011" y="0"/>
                  </a:moveTo>
                  <a:cubicBezTo>
                    <a:pt x="50735" y="0"/>
                    <a:pt x="47077" y="2652"/>
                    <a:pt x="45597" y="6403"/>
                  </a:cubicBezTo>
                  <a:cubicBezTo>
                    <a:pt x="45300" y="7002"/>
                    <a:pt x="42398" y="12259"/>
                    <a:pt x="32562" y="12259"/>
                  </a:cubicBezTo>
                  <a:cubicBezTo>
                    <a:pt x="22726" y="12259"/>
                    <a:pt x="19824" y="7002"/>
                    <a:pt x="19527" y="6403"/>
                  </a:cubicBezTo>
                  <a:cubicBezTo>
                    <a:pt x="18048" y="2654"/>
                    <a:pt x="14389" y="0"/>
                    <a:pt x="10113" y="0"/>
                  </a:cubicBezTo>
                  <a:cubicBezTo>
                    <a:pt x="4528" y="0"/>
                    <a:pt x="0" y="4527"/>
                    <a:pt x="0" y="10113"/>
                  </a:cubicBezTo>
                  <a:cubicBezTo>
                    <a:pt x="0" y="11646"/>
                    <a:pt x="342" y="13097"/>
                    <a:pt x="951" y="14398"/>
                  </a:cubicBezTo>
                  <a:cubicBezTo>
                    <a:pt x="3718" y="21116"/>
                    <a:pt x="13487" y="32484"/>
                    <a:pt x="32561" y="32484"/>
                  </a:cubicBezTo>
                  <a:cubicBezTo>
                    <a:pt x="51634" y="32484"/>
                    <a:pt x="61403" y="21115"/>
                    <a:pt x="64170" y="14398"/>
                  </a:cubicBezTo>
                  <a:cubicBezTo>
                    <a:pt x="64779" y="13097"/>
                    <a:pt x="65121" y="11646"/>
                    <a:pt x="65121" y="10113"/>
                  </a:cubicBezTo>
                  <a:cubicBezTo>
                    <a:pt x="65123" y="4527"/>
                    <a:pt x="60595" y="0"/>
                    <a:pt x="55011" y="0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33A5277-7AE3-2EAD-D2AF-70E5F117DCDF}"/>
                </a:ext>
              </a:extLst>
            </p:cNvPr>
            <p:cNvSpPr/>
            <p:nvPr/>
          </p:nvSpPr>
          <p:spPr>
            <a:xfrm>
              <a:off x="2100457" y="2144903"/>
              <a:ext cx="20226" cy="43031"/>
            </a:xfrm>
            <a:custGeom>
              <a:avLst/>
              <a:gdLst>
                <a:gd name="connsiteX0" fmla="*/ 10113 w 20226"/>
                <a:gd name="connsiteY0" fmla="*/ 0 h 43031"/>
                <a:gd name="connsiteX1" fmla="*/ 0 w 20226"/>
                <a:gd name="connsiteY1" fmla="*/ 10113 h 43031"/>
                <a:gd name="connsiteX2" fmla="*/ 0 w 20226"/>
                <a:gd name="connsiteY2" fmla="*/ 32919 h 43031"/>
                <a:gd name="connsiteX3" fmla="*/ 10113 w 20226"/>
                <a:gd name="connsiteY3" fmla="*/ 43032 h 43031"/>
                <a:gd name="connsiteX4" fmla="*/ 20227 w 20226"/>
                <a:gd name="connsiteY4" fmla="*/ 32919 h 43031"/>
                <a:gd name="connsiteX5" fmla="*/ 20227 w 20226"/>
                <a:gd name="connsiteY5" fmla="*/ 10113 h 43031"/>
                <a:gd name="connsiteX6" fmla="*/ 10113 w 20226"/>
                <a:gd name="connsiteY6" fmla="*/ 0 h 4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26" h="43031">
                  <a:moveTo>
                    <a:pt x="10113" y="0"/>
                  </a:moveTo>
                  <a:cubicBezTo>
                    <a:pt x="4527" y="0"/>
                    <a:pt x="0" y="4528"/>
                    <a:pt x="0" y="10113"/>
                  </a:cubicBezTo>
                  <a:lnTo>
                    <a:pt x="0" y="32919"/>
                  </a:lnTo>
                  <a:cubicBezTo>
                    <a:pt x="0" y="38503"/>
                    <a:pt x="4527" y="43032"/>
                    <a:pt x="10113" y="43032"/>
                  </a:cubicBezTo>
                  <a:cubicBezTo>
                    <a:pt x="15700" y="43032"/>
                    <a:pt x="20227" y="38503"/>
                    <a:pt x="20227" y="32919"/>
                  </a:cubicBezTo>
                  <a:lnTo>
                    <a:pt x="20227" y="10113"/>
                  </a:lnTo>
                  <a:cubicBezTo>
                    <a:pt x="20227" y="4527"/>
                    <a:pt x="15700" y="0"/>
                    <a:pt x="10113" y="0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DA39DC3-2044-58AE-91C0-27A65BAA2931}"/>
                </a:ext>
              </a:extLst>
            </p:cNvPr>
            <p:cNvSpPr/>
            <p:nvPr/>
          </p:nvSpPr>
          <p:spPr>
            <a:xfrm>
              <a:off x="2199039" y="2144903"/>
              <a:ext cx="20226" cy="43031"/>
            </a:xfrm>
            <a:custGeom>
              <a:avLst/>
              <a:gdLst>
                <a:gd name="connsiteX0" fmla="*/ 10113 w 20226"/>
                <a:gd name="connsiteY0" fmla="*/ 0 h 43031"/>
                <a:gd name="connsiteX1" fmla="*/ 0 w 20226"/>
                <a:gd name="connsiteY1" fmla="*/ 10113 h 43031"/>
                <a:gd name="connsiteX2" fmla="*/ 0 w 20226"/>
                <a:gd name="connsiteY2" fmla="*/ 32919 h 43031"/>
                <a:gd name="connsiteX3" fmla="*/ 10113 w 20226"/>
                <a:gd name="connsiteY3" fmla="*/ 43032 h 43031"/>
                <a:gd name="connsiteX4" fmla="*/ 20227 w 20226"/>
                <a:gd name="connsiteY4" fmla="*/ 32919 h 43031"/>
                <a:gd name="connsiteX5" fmla="*/ 20227 w 20226"/>
                <a:gd name="connsiteY5" fmla="*/ 10113 h 43031"/>
                <a:gd name="connsiteX6" fmla="*/ 10113 w 20226"/>
                <a:gd name="connsiteY6" fmla="*/ 0 h 4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26" h="43031">
                  <a:moveTo>
                    <a:pt x="10113" y="0"/>
                  </a:moveTo>
                  <a:cubicBezTo>
                    <a:pt x="4527" y="0"/>
                    <a:pt x="0" y="4528"/>
                    <a:pt x="0" y="10113"/>
                  </a:cubicBezTo>
                  <a:lnTo>
                    <a:pt x="0" y="32919"/>
                  </a:lnTo>
                  <a:cubicBezTo>
                    <a:pt x="0" y="38503"/>
                    <a:pt x="4527" y="43032"/>
                    <a:pt x="10113" y="43032"/>
                  </a:cubicBezTo>
                  <a:cubicBezTo>
                    <a:pt x="15700" y="43032"/>
                    <a:pt x="20227" y="38503"/>
                    <a:pt x="20227" y="32919"/>
                  </a:cubicBezTo>
                  <a:lnTo>
                    <a:pt x="20227" y="10113"/>
                  </a:lnTo>
                  <a:cubicBezTo>
                    <a:pt x="20227" y="4527"/>
                    <a:pt x="15700" y="0"/>
                    <a:pt x="10113" y="0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073EA0E-FCA6-E29B-1092-B68F89D42484}"/>
                </a:ext>
              </a:extLst>
            </p:cNvPr>
            <p:cNvSpPr/>
            <p:nvPr/>
          </p:nvSpPr>
          <p:spPr>
            <a:xfrm>
              <a:off x="2372374" y="1924127"/>
              <a:ext cx="78634" cy="203639"/>
            </a:xfrm>
            <a:custGeom>
              <a:avLst/>
              <a:gdLst>
                <a:gd name="connsiteX0" fmla="*/ 10113 w 78634"/>
                <a:gd name="connsiteY0" fmla="*/ 0 h 203639"/>
                <a:gd name="connsiteX1" fmla="*/ 0 w 78634"/>
                <a:gd name="connsiteY1" fmla="*/ 10113 h 203639"/>
                <a:gd name="connsiteX2" fmla="*/ 0 w 78634"/>
                <a:gd name="connsiteY2" fmla="*/ 135110 h 203639"/>
                <a:gd name="connsiteX3" fmla="*/ 2962 w 78634"/>
                <a:gd name="connsiteY3" fmla="*/ 142268 h 203639"/>
                <a:gd name="connsiteX4" fmla="*/ 61371 w 78634"/>
                <a:gd name="connsiteY4" fmla="*/ 200677 h 203639"/>
                <a:gd name="connsiteX5" fmla="*/ 75673 w 78634"/>
                <a:gd name="connsiteY5" fmla="*/ 200677 h 203639"/>
                <a:gd name="connsiteX6" fmla="*/ 75673 w 78634"/>
                <a:gd name="connsiteY6" fmla="*/ 186375 h 203639"/>
                <a:gd name="connsiteX7" fmla="*/ 20225 w 78634"/>
                <a:gd name="connsiteY7" fmla="*/ 130929 h 203639"/>
                <a:gd name="connsiteX8" fmla="*/ 20225 w 78634"/>
                <a:gd name="connsiteY8" fmla="*/ 10113 h 203639"/>
                <a:gd name="connsiteX9" fmla="*/ 10113 w 78634"/>
                <a:gd name="connsiteY9" fmla="*/ 0 h 20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634" h="203639">
                  <a:moveTo>
                    <a:pt x="10113" y="0"/>
                  </a:moveTo>
                  <a:cubicBezTo>
                    <a:pt x="4527" y="0"/>
                    <a:pt x="0" y="4528"/>
                    <a:pt x="0" y="10113"/>
                  </a:cubicBezTo>
                  <a:lnTo>
                    <a:pt x="0" y="135110"/>
                  </a:lnTo>
                  <a:cubicBezTo>
                    <a:pt x="-4" y="137767"/>
                    <a:pt x="1085" y="140389"/>
                    <a:pt x="2962" y="142268"/>
                  </a:cubicBezTo>
                  <a:lnTo>
                    <a:pt x="61371" y="200677"/>
                  </a:lnTo>
                  <a:cubicBezTo>
                    <a:pt x="65322" y="204627"/>
                    <a:pt x="71722" y="204627"/>
                    <a:pt x="75673" y="200677"/>
                  </a:cubicBezTo>
                  <a:cubicBezTo>
                    <a:pt x="79622" y="196728"/>
                    <a:pt x="79622" y="190324"/>
                    <a:pt x="75673" y="186375"/>
                  </a:cubicBezTo>
                  <a:lnTo>
                    <a:pt x="20225" y="130929"/>
                  </a:lnTo>
                  <a:lnTo>
                    <a:pt x="20225" y="10113"/>
                  </a:lnTo>
                  <a:cubicBezTo>
                    <a:pt x="20225" y="4528"/>
                    <a:pt x="15698" y="0"/>
                    <a:pt x="10113" y="0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6267279-51E7-8EED-12BA-58682C686C82}"/>
                </a:ext>
              </a:extLst>
            </p:cNvPr>
            <p:cNvSpPr/>
            <p:nvPr/>
          </p:nvSpPr>
          <p:spPr>
            <a:xfrm>
              <a:off x="1964239" y="1820970"/>
              <a:ext cx="656226" cy="689028"/>
            </a:xfrm>
            <a:custGeom>
              <a:avLst/>
              <a:gdLst>
                <a:gd name="connsiteX0" fmla="*/ 573388 w 656226"/>
                <a:gd name="connsiteY0" fmla="*/ 57588 h 689028"/>
                <a:gd name="connsiteX1" fmla="*/ 559126 w 656226"/>
                <a:gd name="connsiteY1" fmla="*/ 58648 h 689028"/>
                <a:gd name="connsiteX2" fmla="*/ 560186 w 656226"/>
                <a:gd name="connsiteY2" fmla="*/ 72910 h 689028"/>
                <a:gd name="connsiteX3" fmla="*/ 635998 w 656226"/>
                <a:gd name="connsiteY3" fmla="*/ 238273 h 689028"/>
                <a:gd name="connsiteX4" fmla="*/ 418249 w 656226"/>
                <a:gd name="connsiteY4" fmla="*/ 456321 h 689028"/>
                <a:gd name="connsiteX5" fmla="*/ 294392 w 656226"/>
                <a:gd name="connsiteY5" fmla="*/ 417629 h 689028"/>
                <a:gd name="connsiteX6" fmla="*/ 301143 w 656226"/>
                <a:gd name="connsiteY6" fmla="*/ 402302 h 689028"/>
                <a:gd name="connsiteX7" fmla="*/ 315558 w 656226"/>
                <a:gd name="connsiteY7" fmla="*/ 399767 h 689028"/>
                <a:gd name="connsiteX8" fmla="*/ 418248 w 656226"/>
                <a:gd name="connsiteY8" fmla="*/ 429725 h 689028"/>
                <a:gd name="connsiteX9" fmla="*/ 503903 w 656226"/>
                <a:gd name="connsiteY9" fmla="*/ 409486 h 689028"/>
                <a:gd name="connsiteX10" fmla="*/ 508399 w 656226"/>
                <a:gd name="connsiteY10" fmla="*/ 395909 h 689028"/>
                <a:gd name="connsiteX11" fmla="*/ 494823 w 656226"/>
                <a:gd name="connsiteY11" fmla="*/ 391412 h 689028"/>
                <a:gd name="connsiteX12" fmla="*/ 418249 w 656226"/>
                <a:gd name="connsiteY12" fmla="*/ 409498 h 689028"/>
                <a:gd name="connsiteX13" fmla="*/ 333958 w 656226"/>
                <a:gd name="connsiteY13" fmla="*/ 387261 h 689028"/>
                <a:gd name="connsiteX14" fmla="*/ 344886 w 656226"/>
                <a:gd name="connsiteY14" fmla="*/ 358277 h 689028"/>
                <a:gd name="connsiteX15" fmla="*/ 342051 w 656226"/>
                <a:gd name="connsiteY15" fmla="*/ 342751 h 689028"/>
                <a:gd name="connsiteX16" fmla="*/ 327914 w 656226"/>
                <a:gd name="connsiteY16" fmla="*/ 181528 h 689028"/>
                <a:gd name="connsiteX17" fmla="*/ 268933 w 656226"/>
                <a:gd name="connsiteY17" fmla="*/ 154848 h 689028"/>
                <a:gd name="connsiteX18" fmla="*/ 418250 w 656226"/>
                <a:gd name="connsiteY18" fmla="*/ 67047 h 689028"/>
                <a:gd name="connsiteX19" fmla="*/ 589238 w 656226"/>
                <a:gd name="connsiteY19" fmla="*/ 238272 h 689028"/>
                <a:gd name="connsiteX20" fmla="*/ 526857 w 656226"/>
                <a:gd name="connsiteY20" fmla="*/ 370527 h 689028"/>
                <a:gd name="connsiteX21" fmla="*/ 525487 w 656226"/>
                <a:gd name="connsiteY21" fmla="*/ 384763 h 689028"/>
                <a:gd name="connsiteX22" fmla="*/ 539724 w 656226"/>
                <a:gd name="connsiteY22" fmla="*/ 386133 h 689028"/>
                <a:gd name="connsiteX23" fmla="*/ 609464 w 656226"/>
                <a:gd name="connsiteY23" fmla="*/ 238272 h 689028"/>
                <a:gd name="connsiteX24" fmla="*/ 418250 w 656226"/>
                <a:gd name="connsiteY24" fmla="*/ 46820 h 689028"/>
                <a:gd name="connsiteX25" fmla="*/ 249050 w 656226"/>
                <a:gd name="connsiteY25" fmla="*/ 149049 h 689028"/>
                <a:gd name="connsiteX26" fmla="*/ 226262 w 656226"/>
                <a:gd name="connsiteY26" fmla="*/ 135389 h 689028"/>
                <a:gd name="connsiteX27" fmla="*/ 300334 w 656226"/>
                <a:gd name="connsiteY27" fmla="*/ 54937 h 689028"/>
                <a:gd name="connsiteX28" fmla="*/ 418249 w 656226"/>
                <a:gd name="connsiteY28" fmla="*/ 20224 h 689028"/>
                <a:gd name="connsiteX29" fmla="*/ 528753 w 656226"/>
                <a:gd name="connsiteY29" fmla="*/ 50347 h 689028"/>
                <a:gd name="connsiteX30" fmla="*/ 542607 w 656226"/>
                <a:gd name="connsiteY30" fmla="*/ 46787 h 689028"/>
                <a:gd name="connsiteX31" fmla="*/ 539046 w 656226"/>
                <a:gd name="connsiteY31" fmla="*/ 32935 h 689028"/>
                <a:gd name="connsiteX32" fmla="*/ 418248 w 656226"/>
                <a:gd name="connsiteY32" fmla="*/ 0 h 689028"/>
                <a:gd name="connsiteX33" fmla="*/ 289351 w 656226"/>
                <a:gd name="connsiteY33" fmla="*/ 37953 h 689028"/>
                <a:gd name="connsiteX34" fmla="*/ 206985 w 656226"/>
                <a:gd name="connsiteY34" fmla="*/ 128531 h 689028"/>
                <a:gd name="connsiteX35" fmla="*/ 128618 w 656226"/>
                <a:gd name="connsiteY35" fmla="*/ 134222 h 689028"/>
                <a:gd name="connsiteX36" fmla="*/ 106080 w 656226"/>
                <a:gd name="connsiteY36" fmla="*/ 144794 h 689028"/>
                <a:gd name="connsiteX37" fmla="*/ 102237 w 656226"/>
                <a:gd name="connsiteY37" fmla="*/ 158569 h 689028"/>
                <a:gd name="connsiteX38" fmla="*/ 116012 w 656226"/>
                <a:gd name="connsiteY38" fmla="*/ 162414 h 689028"/>
                <a:gd name="connsiteX39" fmla="*/ 135900 w 656226"/>
                <a:gd name="connsiteY39" fmla="*/ 153091 h 689028"/>
                <a:gd name="connsiteX40" fmla="*/ 207752 w 656226"/>
                <a:gd name="connsiteY40" fmla="*/ 149702 h 689028"/>
                <a:gd name="connsiteX41" fmla="*/ 207923 w 656226"/>
                <a:gd name="connsiteY41" fmla="*/ 149794 h 689028"/>
                <a:gd name="connsiteX42" fmla="*/ 210251 w 656226"/>
                <a:gd name="connsiteY42" fmla="*/ 150561 h 689028"/>
                <a:gd name="connsiteX43" fmla="*/ 244863 w 656226"/>
                <a:gd name="connsiteY43" fmla="*/ 172192 h 689028"/>
                <a:gd name="connsiteX44" fmla="*/ 253935 w 656226"/>
                <a:gd name="connsiteY44" fmla="*/ 175398 h 689028"/>
                <a:gd name="connsiteX45" fmla="*/ 313104 w 656226"/>
                <a:gd name="connsiteY45" fmla="*/ 195307 h 689028"/>
                <a:gd name="connsiteX46" fmla="*/ 326062 w 656226"/>
                <a:gd name="connsiteY46" fmla="*/ 322209 h 689028"/>
                <a:gd name="connsiteX47" fmla="*/ 307461 w 656226"/>
                <a:gd name="connsiteY47" fmla="*/ 314745 h 689028"/>
                <a:gd name="connsiteX48" fmla="*/ 307461 w 656226"/>
                <a:gd name="connsiteY48" fmla="*/ 288057 h 689028"/>
                <a:gd name="connsiteX49" fmla="*/ 301190 w 656226"/>
                <a:gd name="connsiteY49" fmla="*/ 278702 h 689028"/>
                <a:gd name="connsiteX50" fmla="*/ 247692 w 656226"/>
                <a:gd name="connsiteY50" fmla="*/ 214749 h 689028"/>
                <a:gd name="connsiteX51" fmla="*/ 230157 w 656226"/>
                <a:gd name="connsiteY51" fmla="*/ 212242 h 689028"/>
                <a:gd name="connsiteX52" fmla="*/ 92685 w 656226"/>
                <a:gd name="connsiteY52" fmla="*/ 276240 h 689028"/>
                <a:gd name="connsiteX53" fmla="*/ 83788 w 656226"/>
                <a:gd name="connsiteY53" fmla="*/ 286279 h 689028"/>
                <a:gd name="connsiteX54" fmla="*/ 83788 w 656226"/>
                <a:gd name="connsiteY54" fmla="*/ 314742 h 689028"/>
                <a:gd name="connsiteX55" fmla="*/ 65408 w 656226"/>
                <a:gd name="connsiteY55" fmla="*/ 322048 h 689028"/>
                <a:gd name="connsiteX56" fmla="*/ 61124 w 656226"/>
                <a:gd name="connsiteY56" fmla="*/ 266727 h 689028"/>
                <a:gd name="connsiteX57" fmla="*/ 51059 w 656226"/>
                <a:gd name="connsiteY57" fmla="*/ 256032 h 689028"/>
                <a:gd name="connsiteX58" fmla="*/ 27448 w 656226"/>
                <a:gd name="connsiteY58" fmla="*/ 250210 h 689028"/>
                <a:gd name="connsiteX59" fmla="*/ 63196 w 656226"/>
                <a:gd name="connsiteY59" fmla="*/ 212526 h 689028"/>
                <a:gd name="connsiteX60" fmla="*/ 86319 w 656226"/>
                <a:gd name="connsiteY60" fmla="*/ 185112 h 689028"/>
                <a:gd name="connsiteX61" fmla="*/ 86291 w 656226"/>
                <a:gd name="connsiteY61" fmla="*/ 170810 h 689028"/>
                <a:gd name="connsiteX62" fmla="*/ 71988 w 656226"/>
                <a:gd name="connsiteY62" fmla="*/ 170840 h 689028"/>
                <a:gd name="connsiteX63" fmla="*/ 47179 w 656226"/>
                <a:gd name="connsiteY63" fmla="*/ 200179 h 689028"/>
                <a:gd name="connsiteX64" fmla="*/ 5629 w 656226"/>
                <a:gd name="connsiteY64" fmla="*/ 239716 h 689028"/>
                <a:gd name="connsiteX65" fmla="*/ 1911 w 656226"/>
                <a:gd name="connsiteY65" fmla="*/ 254729 h 689028"/>
                <a:gd name="connsiteX66" fmla="*/ 40613 w 656226"/>
                <a:gd name="connsiteY66" fmla="*/ 275524 h 689028"/>
                <a:gd name="connsiteX67" fmla="*/ 49205 w 656226"/>
                <a:gd name="connsiteY67" fmla="*/ 342731 h 689028"/>
                <a:gd name="connsiteX68" fmla="*/ 46361 w 656226"/>
                <a:gd name="connsiteY68" fmla="*/ 358278 h 689028"/>
                <a:gd name="connsiteX69" fmla="*/ 90104 w 656226"/>
                <a:gd name="connsiteY69" fmla="*/ 402302 h 689028"/>
                <a:gd name="connsiteX70" fmla="*/ 134679 w 656226"/>
                <a:gd name="connsiteY70" fmla="*/ 459007 h 689028"/>
                <a:gd name="connsiteX71" fmla="*/ 22992 w 656226"/>
                <a:gd name="connsiteY71" fmla="*/ 592365 h 689028"/>
                <a:gd name="connsiteX72" fmla="*/ 22992 w 656226"/>
                <a:gd name="connsiteY72" fmla="*/ 678915 h 689028"/>
                <a:gd name="connsiteX73" fmla="*/ 33105 w 656226"/>
                <a:gd name="connsiteY73" fmla="*/ 689028 h 689028"/>
                <a:gd name="connsiteX74" fmla="*/ 358143 w 656226"/>
                <a:gd name="connsiteY74" fmla="*/ 689028 h 689028"/>
                <a:gd name="connsiteX75" fmla="*/ 368257 w 656226"/>
                <a:gd name="connsiteY75" fmla="*/ 678915 h 689028"/>
                <a:gd name="connsiteX76" fmla="*/ 368257 w 656226"/>
                <a:gd name="connsiteY76" fmla="*/ 592365 h 689028"/>
                <a:gd name="connsiteX77" fmla="*/ 256570 w 656226"/>
                <a:gd name="connsiteY77" fmla="*/ 459007 h 689028"/>
                <a:gd name="connsiteX78" fmla="*/ 283337 w 656226"/>
                <a:gd name="connsiteY78" fmla="*/ 434569 h 689028"/>
                <a:gd name="connsiteX79" fmla="*/ 418250 w 656226"/>
                <a:gd name="connsiteY79" fmla="*/ 476548 h 689028"/>
                <a:gd name="connsiteX80" fmla="*/ 656226 w 656226"/>
                <a:gd name="connsiteY80" fmla="*/ 238273 h 689028"/>
                <a:gd name="connsiteX81" fmla="*/ 573388 w 656226"/>
                <a:gd name="connsiteY81" fmla="*/ 57588 h 689028"/>
                <a:gd name="connsiteX82" fmla="*/ 307458 w 656226"/>
                <a:gd name="connsiteY82" fmla="*/ 365310 h 689028"/>
                <a:gd name="connsiteX83" fmla="*/ 307458 w 656226"/>
                <a:gd name="connsiteY83" fmla="*/ 335426 h 689028"/>
                <a:gd name="connsiteX84" fmla="*/ 324658 w 656226"/>
                <a:gd name="connsiteY84" fmla="*/ 358280 h 689028"/>
                <a:gd name="connsiteX85" fmla="*/ 306279 w 656226"/>
                <a:gd name="connsiteY85" fmla="*/ 381438 h 689028"/>
                <a:gd name="connsiteX86" fmla="*/ 307458 w 656226"/>
                <a:gd name="connsiteY86" fmla="*/ 365310 h 689028"/>
                <a:gd name="connsiteX87" fmla="*/ 66585 w 656226"/>
                <a:gd name="connsiteY87" fmla="*/ 358278 h 689028"/>
                <a:gd name="connsiteX88" fmla="*/ 83787 w 656226"/>
                <a:gd name="connsiteY88" fmla="*/ 335425 h 689028"/>
                <a:gd name="connsiteX89" fmla="*/ 83787 w 656226"/>
                <a:gd name="connsiteY89" fmla="*/ 365309 h 689028"/>
                <a:gd name="connsiteX90" fmla="*/ 84965 w 656226"/>
                <a:gd name="connsiteY90" fmla="*/ 381436 h 689028"/>
                <a:gd name="connsiteX91" fmla="*/ 66585 w 656226"/>
                <a:gd name="connsiteY91" fmla="*/ 358278 h 689028"/>
                <a:gd name="connsiteX92" fmla="*/ 348029 w 656226"/>
                <a:gd name="connsiteY92" fmla="*/ 592366 h 689028"/>
                <a:gd name="connsiteX93" fmla="*/ 348029 w 656226"/>
                <a:gd name="connsiteY93" fmla="*/ 668803 h 689028"/>
                <a:gd name="connsiteX94" fmla="*/ 304051 w 656226"/>
                <a:gd name="connsiteY94" fmla="*/ 668803 h 689028"/>
                <a:gd name="connsiteX95" fmla="*/ 304051 w 656226"/>
                <a:gd name="connsiteY95" fmla="*/ 607861 h 689028"/>
                <a:gd name="connsiteX96" fmla="*/ 293937 w 656226"/>
                <a:gd name="connsiteY96" fmla="*/ 597748 h 689028"/>
                <a:gd name="connsiteX97" fmla="*/ 283824 w 656226"/>
                <a:gd name="connsiteY97" fmla="*/ 607861 h 689028"/>
                <a:gd name="connsiteX98" fmla="*/ 283824 w 656226"/>
                <a:gd name="connsiteY98" fmla="*/ 668803 h 689028"/>
                <a:gd name="connsiteX99" fmla="*/ 107419 w 656226"/>
                <a:gd name="connsiteY99" fmla="*/ 668803 h 689028"/>
                <a:gd name="connsiteX100" fmla="*/ 107419 w 656226"/>
                <a:gd name="connsiteY100" fmla="*/ 607861 h 689028"/>
                <a:gd name="connsiteX101" fmla="*/ 97306 w 656226"/>
                <a:gd name="connsiteY101" fmla="*/ 597748 h 689028"/>
                <a:gd name="connsiteX102" fmla="*/ 87193 w 656226"/>
                <a:gd name="connsiteY102" fmla="*/ 607861 h 689028"/>
                <a:gd name="connsiteX103" fmla="*/ 87193 w 656226"/>
                <a:gd name="connsiteY103" fmla="*/ 668803 h 689028"/>
                <a:gd name="connsiteX104" fmla="*/ 43216 w 656226"/>
                <a:gd name="connsiteY104" fmla="*/ 668803 h 689028"/>
                <a:gd name="connsiteX105" fmla="*/ 43216 w 656226"/>
                <a:gd name="connsiteY105" fmla="*/ 592366 h 689028"/>
                <a:gd name="connsiteX106" fmla="*/ 152004 w 656226"/>
                <a:gd name="connsiteY106" fmla="*/ 477335 h 689028"/>
                <a:gd name="connsiteX107" fmla="*/ 166302 w 656226"/>
                <a:gd name="connsiteY107" fmla="*/ 514149 h 689028"/>
                <a:gd name="connsiteX108" fmla="*/ 149441 w 656226"/>
                <a:gd name="connsiteY108" fmla="*/ 606564 h 689028"/>
                <a:gd name="connsiteX109" fmla="*/ 152202 w 656226"/>
                <a:gd name="connsiteY109" fmla="*/ 615493 h 689028"/>
                <a:gd name="connsiteX110" fmla="*/ 188435 w 656226"/>
                <a:gd name="connsiteY110" fmla="*/ 652092 h 689028"/>
                <a:gd name="connsiteX111" fmla="*/ 202809 w 656226"/>
                <a:gd name="connsiteY111" fmla="*/ 652092 h 689028"/>
                <a:gd name="connsiteX112" fmla="*/ 239036 w 656226"/>
                <a:gd name="connsiteY112" fmla="*/ 615493 h 689028"/>
                <a:gd name="connsiteX113" fmla="*/ 241797 w 656226"/>
                <a:gd name="connsiteY113" fmla="*/ 606564 h 689028"/>
                <a:gd name="connsiteX114" fmla="*/ 224935 w 656226"/>
                <a:gd name="connsiteY114" fmla="*/ 514149 h 689028"/>
                <a:gd name="connsiteX115" fmla="*/ 239232 w 656226"/>
                <a:gd name="connsiteY115" fmla="*/ 477335 h 689028"/>
                <a:gd name="connsiteX116" fmla="*/ 348029 w 656226"/>
                <a:gd name="connsiteY116" fmla="*/ 592366 h 689028"/>
                <a:gd name="connsiteX117" fmla="*/ 185199 w 656226"/>
                <a:gd name="connsiteY117" fmla="*/ 523264 h 689028"/>
                <a:gd name="connsiteX118" fmla="*/ 206038 w 656226"/>
                <a:gd name="connsiteY118" fmla="*/ 523264 h 689028"/>
                <a:gd name="connsiteX119" fmla="*/ 220953 w 656226"/>
                <a:gd name="connsiteY119" fmla="*/ 605010 h 689028"/>
                <a:gd name="connsiteX120" fmla="*/ 195622 w 656226"/>
                <a:gd name="connsiteY120" fmla="*/ 630603 h 689028"/>
                <a:gd name="connsiteX121" fmla="*/ 170284 w 656226"/>
                <a:gd name="connsiteY121" fmla="*/ 605010 h 689028"/>
                <a:gd name="connsiteX122" fmla="*/ 173628 w 656226"/>
                <a:gd name="connsiteY122" fmla="*/ 477145 h 689028"/>
                <a:gd name="connsiteX123" fmla="*/ 217607 w 656226"/>
                <a:gd name="connsiteY123" fmla="*/ 477145 h 689028"/>
                <a:gd name="connsiteX124" fmla="*/ 207552 w 656226"/>
                <a:gd name="connsiteY124" fmla="*/ 503039 h 689028"/>
                <a:gd name="connsiteX125" fmla="*/ 183685 w 656226"/>
                <a:gd name="connsiteY125" fmla="*/ 503039 h 689028"/>
                <a:gd name="connsiteX126" fmla="*/ 195622 w 656226"/>
                <a:gd name="connsiteY126" fmla="*/ 456920 h 689028"/>
                <a:gd name="connsiteX127" fmla="*/ 104012 w 656226"/>
                <a:gd name="connsiteY127" fmla="*/ 365310 h 689028"/>
                <a:gd name="connsiteX128" fmla="*/ 104012 w 656226"/>
                <a:gd name="connsiteY128" fmla="*/ 294974 h 689028"/>
                <a:gd name="connsiteX129" fmla="*/ 153506 w 656226"/>
                <a:gd name="connsiteY129" fmla="*/ 282748 h 689028"/>
                <a:gd name="connsiteX130" fmla="*/ 235324 w 656226"/>
                <a:gd name="connsiteY130" fmla="*/ 236976 h 689028"/>
                <a:gd name="connsiteX131" fmla="*/ 287233 w 656226"/>
                <a:gd name="connsiteY131" fmla="*/ 294278 h 689028"/>
                <a:gd name="connsiteX132" fmla="*/ 287233 w 656226"/>
                <a:gd name="connsiteY132" fmla="*/ 365310 h 689028"/>
                <a:gd name="connsiteX133" fmla="*/ 195622 w 656226"/>
                <a:gd name="connsiteY133" fmla="*/ 456920 h 68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656226" h="689028">
                  <a:moveTo>
                    <a:pt x="573388" y="57588"/>
                  </a:moveTo>
                  <a:cubicBezTo>
                    <a:pt x="569157" y="53946"/>
                    <a:pt x="562771" y="54417"/>
                    <a:pt x="559126" y="58648"/>
                  </a:cubicBezTo>
                  <a:cubicBezTo>
                    <a:pt x="555480" y="62879"/>
                    <a:pt x="555955" y="69265"/>
                    <a:pt x="560186" y="72910"/>
                  </a:cubicBezTo>
                  <a:cubicBezTo>
                    <a:pt x="608364" y="114418"/>
                    <a:pt x="635998" y="174691"/>
                    <a:pt x="635998" y="238273"/>
                  </a:cubicBezTo>
                  <a:cubicBezTo>
                    <a:pt x="635998" y="358506"/>
                    <a:pt x="538316" y="456321"/>
                    <a:pt x="418249" y="456321"/>
                  </a:cubicBezTo>
                  <a:cubicBezTo>
                    <a:pt x="373493" y="456321"/>
                    <a:pt x="330862" y="442972"/>
                    <a:pt x="294392" y="417629"/>
                  </a:cubicBezTo>
                  <a:cubicBezTo>
                    <a:pt x="297003" y="412721"/>
                    <a:pt x="299277" y="407609"/>
                    <a:pt x="301143" y="402302"/>
                  </a:cubicBezTo>
                  <a:cubicBezTo>
                    <a:pt x="306195" y="402269"/>
                    <a:pt x="311042" y="401371"/>
                    <a:pt x="315558" y="399767"/>
                  </a:cubicBezTo>
                  <a:cubicBezTo>
                    <a:pt x="346242" y="419370"/>
                    <a:pt x="381615" y="429725"/>
                    <a:pt x="418248" y="429725"/>
                  </a:cubicBezTo>
                  <a:cubicBezTo>
                    <a:pt x="448356" y="429725"/>
                    <a:pt x="477174" y="422915"/>
                    <a:pt x="503903" y="409486"/>
                  </a:cubicBezTo>
                  <a:cubicBezTo>
                    <a:pt x="508893" y="406979"/>
                    <a:pt x="510906" y="400900"/>
                    <a:pt x="508399" y="395909"/>
                  </a:cubicBezTo>
                  <a:cubicBezTo>
                    <a:pt x="505892" y="390917"/>
                    <a:pt x="499810" y="388903"/>
                    <a:pt x="494823" y="391412"/>
                  </a:cubicBezTo>
                  <a:cubicBezTo>
                    <a:pt x="470937" y="403414"/>
                    <a:pt x="445175" y="409498"/>
                    <a:pt x="418249" y="409498"/>
                  </a:cubicBezTo>
                  <a:cubicBezTo>
                    <a:pt x="388446" y="409498"/>
                    <a:pt x="359578" y="401838"/>
                    <a:pt x="333958" y="387261"/>
                  </a:cubicBezTo>
                  <a:cubicBezTo>
                    <a:pt x="340754" y="379510"/>
                    <a:pt x="344886" y="369370"/>
                    <a:pt x="344886" y="358277"/>
                  </a:cubicBezTo>
                  <a:cubicBezTo>
                    <a:pt x="344886" y="352813"/>
                    <a:pt x="343878" y="347582"/>
                    <a:pt x="342051" y="342751"/>
                  </a:cubicBezTo>
                  <a:cubicBezTo>
                    <a:pt x="361015" y="266869"/>
                    <a:pt x="356274" y="212627"/>
                    <a:pt x="327914" y="181528"/>
                  </a:cubicBezTo>
                  <a:cubicBezTo>
                    <a:pt x="309336" y="161156"/>
                    <a:pt x="285230" y="155844"/>
                    <a:pt x="268933" y="154848"/>
                  </a:cubicBezTo>
                  <a:cubicBezTo>
                    <a:pt x="298936" y="101034"/>
                    <a:pt x="355893" y="67047"/>
                    <a:pt x="418250" y="67047"/>
                  </a:cubicBezTo>
                  <a:cubicBezTo>
                    <a:pt x="512534" y="67047"/>
                    <a:pt x="589238" y="143859"/>
                    <a:pt x="589238" y="238272"/>
                  </a:cubicBezTo>
                  <a:cubicBezTo>
                    <a:pt x="589238" y="289637"/>
                    <a:pt x="566502" y="337842"/>
                    <a:pt x="526857" y="370527"/>
                  </a:cubicBezTo>
                  <a:cubicBezTo>
                    <a:pt x="522548" y="374080"/>
                    <a:pt x="521934" y="380454"/>
                    <a:pt x="525487" y="384763"/>
                  </a:cubicBezTo>
                  <a:cubicBezTo>
                    <a:pt x="529056" y="389091"/>
                    <a:pt x="535440" y="389670"/>
                    <a:pt x="539724" y="386133"/>
                  </a:cubicBezTo>
                  <a:cubicBezTo>
                    <a:pt x="584045" y="349590"/>
                    <a:pt x="609464" y="295697"/>
                    <a:pt x="609464" y="238272"/>
                  </a:cubicBezTo>
                  <a:cubicBezTo>
                    <a:pt x="609464" y="132705"/>
                    <a:pt x="523685" y="46820"/>
                    <a:pt x="418250" y="46820"/>
                  </a:cubicBezTo>
                  <a:cubicBezTo>
                    <a:pt x="346956" y="46820"/>
                    <a:pt x="281957" y="86525"/>
                    <a:pt x="249050" y="149049"/>
                  </a:cubicBezTo>
                  <a:cubicBezTo>
                    <a:pt x="243470" y="144786"/>
                    <a:pt x="235811" y="139761"/>
                    <a:pt x="226262" y="135389"/>
                  </a:cubicBezTo>
                  <a:cubicBezTo>
                    <a:pt x="243710" y="102789"/>
                    <a:pt x="269127" y="75111"/>
                    <a:pt x="300334" y="54937"/>
                  </a:cubicBezTo>
                  <a:cubicBezTo>
                    <a:pt x="335462" y="32227"/>
                    <a:pt x="376237" y="20224"/>
                    <a:pt x="418249" y="20224"/>
                  </a:cubicBezTo>
                  <a:cubicBezTo>
                    <a:pt x="457197" y="20224"/>
                    <a:pt x="495411" y="30640"/>
                    <a:pt x="528753" y="50347"/>
                  </a:cubicBezTo>
                  <a:cubicBezTo>
                    <a:pt x="533562" y="53190"/>
                    <a:pt x="539762" y="51596"/>
                    <a:pt x="542607" y="46787"/>
                  </a:cubicBezTo>
                  <a:cubicBezTo>
                    <a:pt x="545449" y="41978"/>
                    <a:pt x="543854" y="35777"/>
                    <a:pt x="539046" y="32935"/>
                  </a:cubicBezTo>
                  <a:cubicBezTo>
                    <a:pt x="502584" y="11389"/>
                    <a:pt x="460814" y="0"/>
                    <a:pt x="418248" y="0"/>
                  </a:cubicBezTo>
                  <a:cubicBezTo>
                    <a:pt x="372332" y="0"/>
                    <a:pt x="327759" y="13124"/>
                    <a:pt x="289351" y="37953"/>
                  </a:cubicBezTo>
                  <a:cubicBezTo>
                    <a:pt x="254403" y="60546"/>
                    <a:pt x="226073" y="91740"/>
                    <a:pt x="206985" y="128531"/>
                  </a:cubicBezTo>
                  <a:cubicBezTo>
                    <a:pt x="186885" y="123309"/>
                    <a:pt x="160130" y="122060"/>
                    <a:pt x="128618" y="134222"/>
                  </a:cubicBezTo>
                  <a:cubicBezTo>
                    <a:pt x="120660" y="137293"/>
                    <a:pt x="113078" y="140850"/>
                    <a:pt x="106080" y="144794"/>
                  </a:cubicBezTo>
                  <a:cubicBezTo>
                    <a:pt x="101215" y="147537"/>
                    <a:pt x="99494" y="153704"/>
                    <a:pt x="102237" y="158569"/>
                  </a:cubicBezTo>
                  <a:cubicBezTo>
                    <a:pt x="104978" y="163436"/>
                    <a:pt x="111146" y="165154"/>
                    <a:pt x="116012" y="162414"/>
                  </a:cubicBezTo>
                  <a:cubicBezTo>
                    <a:pt x="122162" y="158947"/>
                    <a:pt x="128852" y="155811"/>
                    <a:pt x="135900" y="153091"/>
                  </a:cubicBezTo>
                  <a:cubicBezTo>
                    <a:pt x="165288" y="141749"/>
                    <a:pt x="189599" y="143755"/>
                    <a:pt x="207752" y="149702"/>
                  </a:cubicBezTo>
                  <a:cubicBezTo>
                    <a:pt x="207810" y="149732"/>
                    <a:pt x="207864" y="149765"/>
                    <a:pt x="207923" y="149794"/>
                  </a:cubicBezTo>
                  <a:cubicBezTo>
                    <a:pt x="208682" y="150153"/>
                    <a:pt x="209464" y="150402"/>
                    <a:pt x="210251" y="150561"/>
                  </a:cubicBezTo>
                  <a:cubicBezTo>
                    <a:pt x="231755" y="158264"/>
                    <a:pt x="243963" y="171213"/>
                    <a:pt x="244863" y="172192"/>
                  </a:cubicBezTo>
                  <a:cubicBezTo>
                    <a:pt x="247144" y="174713"/>
                    <a:pt x="250572" y="175912"/>
                    <a:pt x="253935" y="175398"/>
                  </a:cubicBezTo>
                  <a:cubicBezTo>
                    <a:pt x="254295" y="175343"/>
                    <a:pt x="290305" y="170136"/>
                    <a:pt x="313104" y="195307"/>
                  </a:cubicBezTo>
                  <a:cubicBezTo>
                    <a:pt x="334359" y="218774"/>
                    <a:pt x="338757" y="262432"/>
                    <a:pt x="326062" y="322209"/>
                  </a:cubicBezTo>
                  <a:cubicBezTo>
                    <a:pt x="320628" y="318400"/>
                    <a:pt x="314303" y="315778"/>
                    <a:pt x="307461" y="314745"/>
                  </a:cubicBezTo>
                  <a:lnTo>
                    <a:pt x="307461" y="288057"/>
                  </a:lnTo>
                  <a:cubicBezTo>
                    <a:pt x="307461" y="283976"/>
                    <a:pt x="304956" y="280274"/>
                    <a:pt x="301190" y="278702"/>
                  </a:cubicBezTo>
                  <a:cubicBezTo>
                    <a:pt x="299769" y="278110"/>
                    <a:pt x="266182" y="263621"/>
                    <a:pt x="247692" y="214749"/>
                  </a:cubicBezTo>
                  <a:cubicBezTo>
                    <a:pt x="245189" y="207442"/>
                    <a:pt x="234602" y="205933"/>
                    <a:pt x="230157" y="212242"/>
                  </a:cubicBezTo>
                  <a:cubicBezTo>
                    <a:pt x="191435" y="263639"/>
                    <a:pt x="93663" y="276121"/>
                    <a:pt x="92685" y="276240"/>
                  </a:cubicBezTo>
                  <a:cubicBezTo>
                    <a:pt x="87607" y="276855"/>
                    <a:pt x="83788" y="281165"/>
                    <a:pt x="83788" y="286279"/>
                  </a:cubicBezTo>
                  <a:lnTo>
                    <a:pt x="83788" y="314742"/>
                  </a:lnTo>
                  <a:cubicBezTo>
                    <a:pt x="77039" y="315762"/>
                    <a:pt x="70793" y="318323"/>
                    <a:pt x="65408" y="322048"/>
                  </a:cubicBezTo>
                  <a:cubicBezTo>
                    <a:pt x="61603" y="302042"/>
                    <a:pt x="60158" y="283495"/>
                    <a:pt x="61124" y="266727"/>
                  </a:cubicBezTo>
                  <a:cubicBezTo>
                    <a:pt x="61568" y="261104"/>
                    <a:pt x="56699" y="255930"/>
                    <a:pt x="51059" y="256032"/>
                  </a:cubicBezTo>
                  <a:cubicBezTo>
                    <a:pt x="40553" y="255998"/>
                    <a:pt x="32781" y="253214"/>
                    <a:pt x="27448" y="250210"/>
                  </a:cubicBezTo>
                  <a:cubicBezTo>
                    <a:pt x="42129" y="239858"/>
                    <a:pt x="52428" y="226498"/>
                    <a:pt x="63196" y="212526"/>
                  </a:cubicBezTo>
                  <a:cubicBezTo>
                    <a:pt x="70232" y="203398"/>
                    <a:pt x="77507" y="193960"/>
                    <a:pt x="86319" y="185112"/>
                  </a:cubicBezTo>
                  <a:cubicBezTo>
                    <a:pt x="90261" y="181154"/>
                    <a:pt x="90248" y="174751"/>
                    <a:pt x="86291" y="170810"/>
                  </a:cubicBezTo>
                  <a:cubicBezTo>
                    <a:pt x="82333" y="166869"/>
                    <a:pt x="75930" y="166881"/>
                    <a:pt x="71988" y="170840"/>
                  </a:cubicBezTo>
                  <a:cubicBezTo>
                    <a:pt x="62272" y="180597"/>
                    <a:pt x="54598" y="190553"/>
                    <a:pt x="47179" y="200179"/>
                  </a:cubicBezTo>
                  <a:cubicBezTo>
                    <a:pt x="34460" y="216679"/>
                    <a:pt x="23476" y="230929"/>
                    <a:pt x="5629" y="239716"/>
                  </a:cubicBezTo>
                  <a:cubicBezTo>
                    <a:pt x="103" y="242273"/>
                    <a:pt x="-1782" y="249888"/>
                    <a:pt x="1911" y="254729"/>
                  </a:cubicBezTo>
                  <a:cubicBezTo>
                    <a:pt x="2476" y="255507"/>
                    <a:pt x="14625" y="271835"/>
                    <a:pt x="40613" y="275524"/>
                  </a:cubicBezTo>
                  <a:cubicBezTo>
                    <a:pt x="40465" y="296057"/>
                    <a:pt x="43349" y="318604"/>
                    <a:pt x="49205" y="342731"/>
                  </a:cubicBezTo>
                  <a:cubicBezTo>
                    <a:pt x="47372" y="347569"/>
                    <a:pt x="46361" y="352807"/>
                    <a:pt x="46361" y="358278"/>
                  </a:cubicBezTo>
                  <a:cubicBezTo>
                    <a:pt x="46361" y="382460"/>
                    <a:pt x="65958" y="402146"/>
                    <a:pt x="90104" y="402302"/>
                  </a:cubicBezTo>
                  <a:cubicBezTo>
                    <a:pt x="98349" y="425752"/>
                    <a:pt x="114195" y="445638"/>
                    <a:pt x="134679" y="459007"/>
                  </a:cubicBezTo>
                  <a:cubicBezTo>
                    <a:pt x="71283" y="470270"/>
                    <a:pt x="22992" y="525784"/>
                    <a:pt x="22992" y="592365"/>
                  </a:cubicBezTo>
                  <a:lnTo>
                    <a:pt x="22992" y="678915"/>
                  </a:lnTo>
                  <a:cubicBezTo>
                    <a:pt x="22992" y="684500"/>
                    <a:pt x="27519" y="689028"/>
                    <a:pt x="33105" y="689028"/>
                  </a:cubicBezTo>
                  <a:lnTo>
                    <a:pt x="358143" y="689028"/>
                  </a:lnTo>
                  <a:cubicBezTo>
                    <a:pt x="363730" y="689028"/>
                    <a:pt x="368257" y="684500"/>
                    <a:pt x="368257" y="678915"/>
                  </a:cubicBezTo>
                  <a:lnTo>
                    <a:pt x="368257" y="592365"/>
                  </a:lnTo>
                  <a:cubicBezTo>
                    <a:pt x="368257" y="525784"/>
                    <a:pt x="319966" y="470271"/>
                    <a:pt x="256570" y="459007"/>
                  </a:cubicBezTo>
                  <a:cubicBezTo>
                    <a:pt x="266762" y="452354"/>
                    <a:pt x="275805" y="444085"/>
                    <a:pt x="283337" y="434569"/>
                  </a:cubicBezTo>
                  <a:cubicBezTo>
                    <a:pt x="323100" y="462065"/>
                    <a:pt x="369525" y="476548"/>
                    <a:pt x="418250" y="476548"/>
                  </a:cubicBezTo>
                  <a:cubicBezTo>
                    <a:pt x="549471" y="476548"/>
                    <a:pt x="656226" y="369658"/>
                    <a:pt x="656226" y="238273"/>
                  </a:cubicBezTo>
                  <a:cubicBezTo>
                    <a:pt x="656222" y="168798"/>
                    <a:pt x="626030" y="102942"/>
                    <a:pt x="573388" y="57588"/>
                  </a:cubicBezTo>
                  <a:close/>
                  <a:moveTo>
                    <a:pt x="307458" y="365310"/>
                  </a:moveTo>
                  <a:lnTo>
                    <a:pt x="307458" y="335426"/>
                  </a:lnTo>
                  <a:cubicBezTo>
                    <a:pt x="317378" y="338299"/>
                    <a:pt x="324658" y="347446"/>
                    <a:pt x="324658" y="358280"/>
                  </a:cubicBezTo>
                  <a:cubicBezTo>
                    <a:pt x="324658" y="369537"/>
                    <a:pt x="316796" y="378971"/>
                    <a:pt x="306279" y="381438"/>
                  </a:cubicBezTo>
                  <a:cubicBezTo>
                    <a:pt x="307044" y="376168"/>
                    <a:pt x="307458" y="370787"/>
                    <a:pt x="307458" y="365310"/>
                  </a:cubicBezTo>
                  <a:close/>
                  <a:moveTo>
                    <a:pt x="66585" y="358278"/>
                  </a:moveTo>
                  <a:cubicBezTo>
                    <a:pt x="66585" y="347445"/>
                    <a:pt x="73866" y="338297"/>
                    <a:pt x="83787" y="335425"/>
                  </a:cubicBezTo>
                  <a:lnTo>
                    <a:pt x="83787" y="365309"/>
                  </a:lnTo>
                  <a:cubicBezTo>
                    <a:pt x="83787" y="370786"/>
                    <a:pt x="84201" y="376168"/>
                    <a:pt x="84965" y="381436"/>
                  </a:cubicBezTo>
                  <a:cubicBezTo>
                    <a:pt x="74447" y="378971"/>
                    <a:pt x="66585" y="369536"/>
                    <a:pt x="66585" y="358278"/>
                  </a:cubicBezTo>
                  <a:close/>
                  <a:moveTo>
                    <a:pt x="348029" y="592366"/>
                  </a:moveTo>
                  <a:lnTo>
                    <a:pt x="348029" y="668803"/>
                  </a:lnTo>
                  <a:lnTo>
                    <a:pt x="304051" y="668803"/>
                  </a:lnTo>
                  <a:lnTo>
                    <a:pt x="304051" y="607861"/>
                  </a:lnTo>
                  <a:cubicBezTo>
                    <a:pt x="304051" y="602276"/>
                    <a:pt x="299524" y="597748"/>
                    <a:pt x="293937" y="597748"/>
                  </a:cubicBezTo>
                  <a:cubicBezTo>
                    <a:pt x="288351" y="597748"/>
                    <a:pt x="283824" y="602276"/>
                    <a:pt x="283824" y="607861"/>
                  </a:cubicBezTo>
                  <a:lnTo>
                    <a:pt x="283824" y="668803"/>
                  </a:lnTo>
                  <a:lnTo>
                    <a:pt x="107419" y="668803"/>
                  </a:lnTo>
                  <a:lnTo>
                    <a:pt x="107419" y="607861"/>
                  </a:lnTo>
                  <a:cubicBezTo>
                    <a:pt x="107419" y="602276"/>
                    <a:pt x="102892" y="597748"/>
                    <a:pt x="97306" y="597748"/>
                  </a:cubicBezTo>
                  <a:cubicBezTo>
                    <a:pt x="91720" y="597748"/>
                    <a:pt x="87193" y="602276"/>
                    <a:pt x="87193" y="607861"/>
                  </a:cubicBezTo>
                  <a:lnTo>
                    <a:pt x="87193" y="668803"/>
                  </a:lnTo>
                  <a:lnTo>
                    <a:pt x="43216" y="668803"/>
                  </a:lnTo>
                  <a:lnTo>
                    <a:pt x="43216" y="592366"/>
                  </a:lnTo>
                  <a:cubicBezTo>
                    <a:pt x="43216" y="530993"/>
                    <a:pt x="91453" y="480685"/>
                    <a:pt x="152004" y="477335"/>
                  </a:cubicBezTo>
                  <a:lnTo>
                    <a:pt x="166302" y="514149"/>
                  </a:lnTo>
                  <a:lnTo>
                    <a:pt x="149441" y="606564"/>
                  </a:lnTo>
                  <a:cubicBezTo>
                    <a:pt x="148849" y="609813"/>
                    <a:pt x="149879" y="613147"/>
                    <a:pt x="152202" y="615493"/>
                  </a:cubicBezTo>
                  <a:lnTo>
                    <a:pt x="188435" y="652092"/>
                  </a:lnTo>
                  <a:cubicBezTo>
                    <a:pt x="192208" y="656058"/>
                    <a:pt x="199040" y="656057"/>
                    <a:pt x="202809" y="652092"/>
                  </a:cubicBezTo>
                  <a:lnTo>
                    <a:pt x="239036" y="615493"/>
                  </a:lnTo>
                  <a:cubicBezTo>
                    <a:pt x="241360" y="613146"/>
                    <a:pt x="242389" y="609813"/>
                    <a:pt x="241797" y="606564"/>
                  </a:cubicBezTo>
                  <a:lnTo>
                    <a:pt x="224935" y="514149"/>
                  </a:lnTo>
                  <a:lnTo>
                    <a:pt x="239232" y="477335"/>
                  </a:lnTo>
                  <a:cubicBezTo>
                    <a:pt x="299787" y="480679"/>
                    <a:pt x="348029" y="530990"/>
                    <a:pt x="348029" y="592366"/>
                  </a:cubicBezTo>
                  <a:close/>
                  <a:moveTo>
                    <a:pt x="185199" y="523264"/>
                  </a:moveTo>
                  <a:lnTo>
                    <a:pt x="206038" y="523264"/>
                  </a:lnTo>
                  <a:lnTo>
                    <a:pt x="220953" y="605010"/>
                  </a:lnTo>
                  <a:lnTo>
                    <a:pt x="195622" y="630603"/>
                  </a:lnTo>
                  <a:lnTo>
                    <a:pt x="170284" y="605010"/>
                  </a:lnTo>
                  <a:close/>
                  <a:moveTo>
                    <a:pt x="173628" y="477145"/>
                  </a:moveTo>
                  <a:lnTo>
                    <a:pt x="217607" y="477145"/>
                  </a:lnTo>
                  <a:lnTo>
                    <a:pt x="207552" y="503039"/>
                  </a:lnTo>
                  <a:lnTo>
                    <a:pt x="183685" y="503039"/>
                  </a:lnTo>
                  <a:close/>
                  <a:moveTo>
                    <a:pt x="195622" y="456920"/>
                  </a:moveTo>
                  <a:cubicBezTo>
                    <a:pt x="145107" y="456920"/>
                    <a:pt x="104012" y="415823"/>
                    <a:pt x="104012" y="365310"/>
                  </a:cubicBezTo>
                  <a:lnTo>
                    <a:pt x="104012" y="294974"/>
                  </a:lnTo>
                  <a:cubicBezTo>
                    <a:pt x="114377" y="293208"/>
                    <a:pt x="132726" y="289513"/>
                    <a:pt x="153506" y="282748"/>
                  </a:cubicBezTo>
                  <a:cubicBezTo>
                    <a:pt x="188910" y="271220"/>
                    <a:pt x="216345" y="255861"/>
                    <a:pt x="235324" y="236976"/>
                  </a:cubicBezTo>
                  <a:cubicBezTo>
                    <a:pt x="252395" y="271433"/>
                    <a:pt x="276032" y="287977"/>
                    <a:pt x="287233" y="294278"/>
                  </a:cubicBezTo>
                  <a:lnTo>
                    <a:pt x="287233" y="365310"/>
                  </a:lnTo>
                  <a:cubicBezTo>
                    <a:pt x="287231" y="415823"/>
                    <a:pt x="246136" y="456920"/>
                    <a:pt x="195622" y="456920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图形 31">
            <a:extLst>
              <a:ext uri="{FF2B5EF4-FFF2-40B4-BE49-F238E27FC236}">
                <a16:creationId xmlns:a16="http://schemas.microsoft.com/office/drawing/2014/main" id="{CD66D8FE-16F9-CE9E-BF95-75D1476585EF}"/>
              </a:ext>
            </a:extLst>
          </p:cNvPr>
          <p:cNvGrpSpPr/>
          <p:nvPr/>
        </p:nvGrpSpPr>
        <p:grpSpPr>
          <a:xfrm>
            <a:off x="5992965" y="1820970"/>
            <a:ext cx="689027" cy="689028"/>
            <a:chOff x="5992965" y="1820970"/>
            <a:chExt cx="689027" cy="689028"/>
          </a:xfrm>
          <a:gradFill>
            <a:gsLst>
              <a:gs pos="0">
                <a:schemeClr val="accent4"/>
              </a:gs>
              <a:gs pos="75000">
                <a:schemeClr val="accent3">
                  <a:lumMod val="20000"/>
                  <a:lumOff val="80000"/>
                </a:schemeClr>
              </a:gs>
              <a:gs pos="50425">
                <a:schemeClr val="accent3"/>
              </a:gs>
              <a:gs pos="25000">
                <a:schemeClr val="accent2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D74EDB9-0492-1C3E-A8EE-6CBCBB7226C1}"/>
                </a:ext>
              </a:extLst>
            </p:cNvPr>
            <p:cNvSpPr/>
            <p:nvPr/>
          </p:nvSpPr>
          <p:spPr>
            <a:xfrm>
              <a:off x="6188447" y="1875216"/>
              <a:ext cx="298063" cy="297835"/>
            </a:xfrm>
            <a:custGeom>
              <a:avLst/>
              <a:gdLst>
                <a:gd name="connsiteX0" fmla="*/ 34174 w 298063"/>
                <a:gd name="connsiteY0" fmla="*/ 70165 h 297835"/>
                <a:gd name="connsiteX1" fmla="*/ 20336 w 298063"/>
                <a:gd name="connsiteY1" fmla="*/ 73777 h 297835"/>
                <a:gd name="connsiteX2" fmla="*/ 0 w 298063"/>
                <a:gd name="connsiteY2" fmla="*/ 148918 h 297835"/>
                <a:gd name="connsiteX3" fmla="*/ 149032 w 298063"/>
                <a:gd name="connsiteY3" fmla="*/ 297835 h 297835"/>
                <a:gd name="connsiteX4" fmla="*/ 298064 w 298063"/>
                <a:gd name="connsiteY4" fmla="*/ 148918 h 297835"/>
                <a:gd name="connsiteX5" fmla="*/ 149032 w 298063"/>
                <a:gd name="connsiteY5" fmla="*/ 0 h 297835"/>
                <a:gd name="connsiteX6" fmla="*/ 47497 w 298063"/>
                <a:gd name="connsiteY6" fmla="*/ 39907 h 297835"/>
                <a:gd name="connsiteX7" fmla="*/ 46982 w 298063"/>
                <a:gd name="connsiteY7" fmla="*/ 54199 h 297835"/>
                <a:gd name="connsiteX8" fmla="*/ 61275 w 298063"/>
                <a:gd name="connsiteY8" fmla="*/ 54714 h 297835"/>
                <a:gd name="connsiteX9" fmla="*/ 149032 w 298063"/>
                <a:gd name="connsiteY9" fmla="*/ 20227 h 297835"/>
                <a:gd name="connsiteX10" fmla="*/ 277838 w 298063"/>
                <a:gd name="connsiteY10" fmla="*/ 148918 h 297835"/>
                <a:gd name="connsiteX11" fmla="*/ 149032 w 298063"/>
                <a:gd name="connsiteY11" fmla="*/ 277608 h 297835"/>
                <a:gd name="connsiteX12" fmla="*/ 20225 w 298063"/>
                <a:gd name="connsiteY12" fmla="*/ 148918 h 297835"/>
                <a:gd name="connsiteX13" fmla="*/ 37786 w 298063"/>
                <a:gd name="connsiteY13" fmla="*/ 84004 h 297835"/>
                <a:gd name="connsiteX14" fmla="*/ 34174 w 298063"/>
                <a:gd name="connsiteY14" fmla="*/ 70165 h 29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8063" h="297835">
                  <a:moveTo>
                    <a:pt x="34174" y="70165"/>
                  </a:moveTo>
                  <a:cubicBezTo>
                    <a:pt x="29358" y="67342"/>
                    <a:pt x="23159" y="68959"/>
                    <a:pt x="20336" y="73777"/>
                  </a:cubicBezTo>
                  <a:cubicBezTo>
                    <a:pt x="7033" y="96484"/>
                    <a:pt x="0" y="122467"/>
                    <a:pt x="0" y="148918"/>
                  </a:cubicBezTo>
                  <a:cubicBezTo>
                    <a:pt x="0" y="231032"/>
                    <a:pt x="66856" y="297835"/>
                    <a:pt x="149032" y="297835"/>
                  </a:cubicBezTo>
                  <a:cubicBezTo>
                    <a:pt x="231208" y="297835"/>
                    <a:pt x="298064" y="231032"/>
                    <a:pt x="298064" y="148918"/>
                  </a:cubicBezTo>
                  <a:cubicBezTo>
                    <a:pt x="298064" y="66803"/>
                    <a:pt x="231208" y="0"/>
                    <a:pt x="149032" y="0"/>
                  </a:cubicBezTo>
                  <a:cubicBezTo>
                    <a:pt x="111217" y="0"/>
                    <a:pt x="75158" y="14172"/>
                    <a:pt x="47497" y="39907"/>
                  </a:cubicBezTo>
                  <a:cubicBezTo>
                    <a:pt x="43409" y="43712"/>
                    <a:pt x="43177" y="50111"/>
                    <a:pt x="46982" y="54199"/>
                  </a:cubicBezTo>
                  <a:cubicBezTo>
                    <a:pt x="50786" y="58292"/>
                    <a:pt x="57185" y="58519"/>
                    <a:pt x="61275" y="54714"/>
                  </a:cubicBezTo>
                  <a:cubicBezTo>
                    <a:pt x="85180" y="32474"/>
                    <a:pt x="116346" y="20227"/>
                    <a:pt x="149032" y="20227"/>
                  </a:cubicBezTo>
                  <a:cubicBezTo>
                    <a:pt x="220056" y="20227"/>
                    <a:pt x="277838" y="77957"/>
                    <a:pt x="277838" y="148918"/>
                  </a:cubicBezTo>
                  <a:cubicBezTo>
                    <a:pt x="277838" y="219878"/>
                    <a:pt x="220057" y="277608"/>
                    <a:pt x="149032" y="277608"/>
                  </a:cubicBezTo>
                  <a:cubicBezTo>
                    <a:pt x="78007" y="277608"/>
                    <a:pt x="20225" y="219878"/>
                    <a:pt x="20225" y="148918"/>
                  </a:cubicBezTo>
                  <a:cubicBezTo>
                    <a:pt x="20225" y="126058"/>
                    <a:pt x="26297" y="103611"/>
                    <a:pt x="37786" y="84004"/>
                  </a:cubicBezTo>
                  <a:cubicBezTo>
                    <a:pt x="40610" y="79184"/>
                    <a:pt x="38992" y="72989"/>
                    <a:pt x="34174" y="70165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4957313-8CAD-DE9B-94AE-2EF7C08989D6}"/>
                </a:ext>
              </a:extLst>
            </p:cNvPr>
            <p:cNvSpPr/>
            <p:nvPr/>
          </p:nvSpPr>
          <p:spPr>
            <a:xfrm>
              <a:off x="6290531" y="1943997"/>
              <a:ext cx="60987" cy="138079"/>
            </a:xfrm>
            <a:custGeom>
              <a:avLst/>
              <a:gdLst>
                <a:gd name="connsiteX0" fmla="*/ 50874 w 60987"/>
                <a:gd name="connsiteY0" fmla="*/ 0 h 138079"/>
                <a:gd name="connsiteX1" fmla="*/ 40761 w 60987"/>
                <a:gd name="connsiteY1" fmla="*/ 10113 h 138079"/>
                <a:gd name="connsiteX2" fmla="*/ 40761 w 60987"/>
                <a:gd name="connsiteY2" fmla="*/ 83049 h 138079"/>
                <a:gd name="connsiteX3" fmla="*/ 2965 w 60987"/>
                <a:gd name="connsiteY3" fmla="*/ 120813 h 138079"/>
                <a:gd name="connsiteX4" fmla="*/ 2960 w 60987"/>
                <a:gd name="connsiteY4" fmla="*/ 135114 h 138079"/>
                <a:gd name="connsiteX5" fmla="*/ 17262 w 60987"/>
                <a:gd name="connsiteY5" fmla="*/ 135121 h 138079"/>
                <a:gd name="connsiteX6" fmla="*/ 58023 w 60987"/>
                <a:gd name="connsiteY6" fmla="*/ 94395 h 138079"/>
                <a:gd name="connsiteX7" fmla="*/ 60987 w 60987"/>
                <a:gd name="connsiteY7" fmla="*/ 87240 h 138079"/>
                <a:gd name="connsiteX8" fmla="*/ 60987 w 60987"/>
                <a:gd name="connsiteY8" fmla="*/ 10113 h 138079"/>
                <a:gd name="connsiteX9" fmla="*/ 50874 w 60987"/>
                <a:gd name="connsiteY9" fmla="*/ 0 h 13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87" h="138079">
                  <a:moveTo>
                    <a:pt x="50874" y="0"/>
                  </a:moveTo>
                  <a:cubicBezTo>
                    <a:pt x="45289" y="0"/>
                    <a:pt x="40761" y="4527"/>
                    <a:pt x="40761" y="10113"/>
                  </a:cubicBezTo>
                  <a:lnTo>
                    <a:pt x="40761" y="83049"/>
                  </a:lnTo>
                  <a:lnTo>
                    <a:pt x="2965" y="120813"/>
                  </a:lnTo>
                  <a:cubicBezTo>
                    <a:pt x="-986" y="124760"/>
                    <a:pt x="-989" y="131164"/>
                    <a:pt x="2960" y="135114"/>
                  </a:cubicBezTo>
                  <a:cubicBezTo>
                    <a:pt x="6908" y="139065"/>
                    <a:pt x="13310" y="139068"/>
                    <a:pt x="17262" y="135121"/>
                  </a:cubicBezTo>
                  <a:lnTo>
                    <a:pt x="58023" y="94395"/>
                  </a:lnTo>
                  <a:cubicBezTo>
                    <a:pt x="59900" y="92520"/>
                    <a:pt x="60989" y="89895"/>
                    <a:pt x="60987" y="87240"/>
                  </a:cubicBezTo>
                  <a:lnTo>
                    <a:pt x="60987" y="10113"/>
                  </a:lnTo>
                  <a:cubicBezTo>
                    <a:pt x="60986" y="4527"/>
                    <a:pt x="56459" y="0"/>
                    <a:pt x="50874" y="0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6408320-D73E-ABC5-4497-68DBFFC3A1BF}"/>
                </a:ext>
              </a:extLst>
            </p:cNvPr>
            <p:cNvSpPr/>
            <p:nvPr/>
          </p:nvSpPr>
          <p:spPr>
            <a:xfrm>
              <a:off x="5992965" y="1820970"/>
              <a:ext cx="689027" cy="689028"/>
            </a:xfrm>
            <a:custGeom>
              <a:avLst/>
              <a:gdLst>
                <a:gd name="connsiteX0" fmla="*/ 665371 w 689027"/>
                <a:gd name="connsiteY0" fmla="*/ 581219 h 689028"/>
                <a:gd name="connsiteX1" fmla="*/ 605421 w 689027"/>
                <a:gd name="connsiteY1" fmla="*/ 581219 h 689028"/>
                <a:gd name="connsiteX2" fmla="*/ 605421 w 689027"/>
                <a:gd name="connsiteY2" fmla="*/ 511099 h 689028"/>
                <a:gd name="connsiteX3" fmla="*/ 581772 w 689027"/>
                <a:gd name="connsiteY3" fmla="*/ 487460 h 689028"/>
                <a:gd name="connsiteX4" fmla="*/ 354627 w 689027"/>
                <a:gd name="connsiteY4" fmla="*/ 487460 h 689028"/>
                <a:gd name="connsiteX5" fmla="*/ 354627 w 689027"/>
                <a:gd name="connsiteY5" fmla="*/ 406076 h 689028"/>
                <a:gd name="connsiteX6" fmla="*/ 485813 w 689027"/>
                <a:gd name="connsiteY6" fmla="*/ 349247 h 689028"/>
                <a:gd name="connsiteX7" fmla="*/ 486061 w 689027"/>
                <a:gd name="connsiteY7" fmla="*/ 334947 h 689028"/>
                <a:gd name="connsiteX8" fmla="*/ 471761 w 689027"/>
                <a:gd name="connsiteY8" fmla="*/ 334699 h 689028"/>
                <a:gd name="connsiteX9" fmla="*/ 344513 w 689027"/>
                <a:gd name="connsiteY9" fmla="*/ 386099 h 689028"/>
                <a:gd name="connsiteX10" fmla="*/ 161416 w 689027"/>
                <a:gd name="connsiteY10" fmla="*/ 203162 h 689028"/>
                <a:gd name="connsiteX11" fmla="*/ 344513 w 689027"/>
                <a:gd name="connsiteY11" fmla="*/ 20225 h 689028"/>
                <a:gd name="connsiteX12" fmla="*/ 527610 w 689027"/>
                <a:gd name="connsiteY12" fmla="*/ 203162 h 689028"/>
                <a:gd name="connsiteX13" fmla="*/ 496348 w 689027"/>
                <a:gd name="connsiteY13" fmla="*/ 305435 h 689028"/>
                <a:gd name="connsiteX14" fmla="*/ 499061 w 689027"/>
                <a:gd name="connsiteY14" fmla="*/ 319476 h 689028"/>
                <a:gd name="connsiteX15" fmla="*/ 513102 w 689027"/>
                <a:gd name="connsiteY15" fmla="*/ 316763 h 689028"/>
                <a:gd name="connsiteX16" fmla="*/ 547835 w 689027"/>
                <a:gd name="connsiteY16" fmla="*/ 203161 h 689028"/>
                <a:gd name="connsiteX17" fmla="*/ 344514 w 689027"/>
                <a:gd name="connsiteY17" fmla="*/ 0 h 689028"/>
                <a:gd name="connsiteX18" fmla="*/ 141190 w 689027"/>
                <a:gd name="connsiteY18" fmla="*/ 203164 h 689028"/>
                <a:gd name="connsiteX19" fmla="*/ 334401 w 689027"/>
                <a:gd name="connsiteY19" fmla="*/ 406074 h 689028"/>
                <a:gd name="connsiteX20" fmla="*/ 334401 w 689027"/>
                <a:gd name="connsiteY20" fmla="*/ 487462 h 689028"/>
                <a:gd name="connsiteX21" fmla="*/ 107257 w 689027"/>
                <a:gd name="connsiteY21" fmla="*/ 487462 h 689028"/>
                <a:gd name="connsiteX22" fmla="*/ 83608 w 689027"/>
                <a:gd name="connsiteY22" fmla="*/ 511100 h 689028"/>
                <a:gd name="connsiteX23" fmla="*/ 83608 w 689027"/>
                <a:gd name="connsiteY23" fmla="*/ 581221 h 689028"/>
                <a:gd name="connsiteX24" fmla="*/ 23657 w 689027"/>
                <a:gd name="connsiteY24" fmla="*/ 581221 h 689028"/>
                <a:gd name="connsiteX25" fmla="*/ 0 w 689027"/>
                <a:gd name="connsiteY25" fmla="*/ 604878 h 689028"/>
                <a:gd name="connsiteX26" fmla="*/ 0 w 689027"/>
                <a:gd name="connsiteY26" fmla="*/ 665371 h 689028"/>
                <a:gd name="connsiteX27" fmla="*/ 23657 w 689027"/>
                <a:gd name="connsiteY27" fmla="*/ 689028 h 689028"/>
                <a:gd name="connsiteX28" fmla="*/ 163781 w 689027"/>
                <a:gd name="connsiteY28" fmla="*/ 689028 h 689028"/>
                <a:gd name="connsiteX29" fmla="*/ 187439 w 689027"/>
                <a:gd name="connsiteY29" fmla="*/ 665371 h 689028"/>
                <a:gd name="connsiteX30" fmla="*/ 187439 w 689027"/>
                <a:gd name="connsiteY30" fmla="*/ 604878 h 689028"/>
                <a:gd name="connsiteX31" fmla="*/ 163781 w 689027"/>
                <a:gd name="connsiteY31" fmla="*/ 581221 h 689028"/>
                <a:gd name="connsiteX32" fmla="*/ 103833 w 689027"/>
                <a:gd name="connsiteY32" fmla="*/ 581221 h 689028"/>
                <a:gd name="connsiteX33" fmla="*/ 103833 w 689027"/>
                <a:gd name="connsiteY33" fmla="*/ 511100 h 689028"/>
                <a:gd name="connsiteX34" fmla="*/ 107257 w 689027"/>
                <a:gd name="connsiteY34" fmla="*/ 507689 h 689028"/>
                <a:gd name="connsiteX35" fmla="*/ 334402 w 689027"/>
                <a:gd name="connsiteY35" fmla="*/ 507689 h 689028"/>
                <a:gd name="connsiteX36" fmla="*/ 334402 w 689027"/>
                <a:gd name="connsiteY36" fmla="*/ 581221 h 689028"/>
                <a:gd name="connsiteX37" fmla="*/ 274454 w 689027"/>
                <a:gd name="connsiteY37" fmla="*/ 581221 h 689028"/>
                <a:gd name="connsiteX38" fmla="*/ 250797 w 689027"/>
                <a:gd name="connsiteY38" fmla="*/ 604878 h 689028"/>
                <a:gd name="connsiteX39" fmla="*/ 250797 w 689027"/>
                <a:gd name="connsiteY39" fmla="*/ 665371 h 689028"/>
                <a:gd name="connsiteX40" fmla="*/ 274454 w 689027"/>
                <a:gd name="connsiteY40" fmla="*/ 689028 h 689028"/>
                <a:gd name="connsiteX41" fmla="*/ 324290 w 689027"/>
                <a:gd name="connsiteY41" fmla="*/ 689028 h 689028"/>
                <a:gd name="connsiteX42" fmla="*/ 334403 w 689027"/>
                <a:gd name="connsiteY42" fmla="*/ 678915 h 689028"/>
                <a:gd name="connsiteX43" fmla="*/ 324290 w 689027"/>
                <a:gd name="connsiteY43" fmla="*/ 668801 h 689028"/>
                <a:gd name="connsiteX44" fmla="*/ 274454 w 689027"/>
                <a:gd name="connsiteY44" fmla="*/ 668801 h 689028"/>
                <a:gd name="connsiteX45" fmla="*/ 271022 w 689027"/>
                <a:gd name="connsiteY45" fmla="*/ 665370 h 689028"/>
                <a:gd name="connsiteX46" fmla="*/ 271022 w 689027"/>
                <a:gd name="connsiteY46" fmla="*/ 604878 h 689028"/>
                <a:gd name="connsiteX47" fmla="*/ 274454 w 689027"/>
                <a:gd name="connsiteY47" fmla="*/ 601446 h 689028"/>
                <a:gd name="connsiteX48" fmla="*/ 414578 w 689027"/>
                <a:gd name="connsiteY48" fmla="*/ 601446 h 689028"/>
                <a:gd name="connsiteX49" fmla="*/ 418010 w 689027"/>
                <a:gd name="connsiteY49" fmla="*/ 604878 h 689028"/>
                <a:gd name="connsiteX50" fmla="*/ 418010 w 689027"/>
                <a:gd name="connsiteY50" fmla="*/ 665371 h 689028"/>
                <a:gd name="connsiteX51" fmla="*/ 414578 w 689027"/>
                <a:gd name="connsiteY51" fmla="*/ 668803 h 689028"/>
                <a:gd name="connsiteX52" fmla="*/ 364741 w 689027"/>
                <a:gd name="connsiteY52" fmla="*/ 668803 h 689028"/>
                <a:gd name="connsiteX53" fmla="*/ 354627 w 689027"/>
                <a:gd name="connsiteY53" fmla="*/ 678916 h 689028"/>
                <a:gd name="connsiteX54" fmla="*/ 364741 w 689027"/>
                <a:gd name="connsiteY54" fmla="*/ 689028 h 689028"/>
                <a:gd name="connsiteX55" fmla="*/ 414577 w 689027"/>
                <a:gd name="connsiteY55" fmla="*/ 689028 h 689028"/>
                <a:gd name="connsiteX56" fmla="*/ 438234 w 689027"/>
                <a:gd name="connsiteY56" fmla="*/ 665371 h 689028"/>
                <a:gd name="connsiteX57" fmla="*/ 438234 w 689027"/>
                <a:gd name="connsiteY57" fmla="*/ 604878 h 689028"/>
                <a:gd name="connsiteX58" fmla="*/ 414577 w 689027"/>
                <a:gd name="connsiteY58" fmla="*/ 581221 h 689028"/>
                <a:gd name="connsiteX59" fmla="*/ 354627 w 689027"/>
                <a:gd name="connsiteY59" fmla="*/ 581221 h 689028"/>
                <a:gd name="connsiteX60" fmla="*/ 354627 w 689027"/>
                <a:gd name="connsiteY60" fmla="*/ 507689 h 689028"/>
                <a:gd name="connsiteX61" fmla="*/ 581771 w 689027"/>
                <a:gd name="connsiteY61" fmla="*/ 507689 h 689028"/>
                <a:gd name="connsiteX62" fmla="*/ 585195 w 689027"/>
                <a:gd name="connsiteY62" fmla="*/ 511100 h 689028"/>
                <a:gd name="connsiteX63" fmla="*/ 585195 w 689027"/>
                <a:gd name="connsiteY63" fmla="*/ 581221 h 689028"/>
                <a:gd name="connsiteX64" fmla="*/ 525247 w 689027"/>
                <a:gd name="connsiteY64" fmla="*/ 581221 h 689028"/>
                <a:gd name="connsiteX65" fmla="*/ 501590 w 689027"/>
                <a:gd name="connsiteY65" fmla="*/ 604878 h 689028"/>
                <a:gd name="connsiteX66" fmla="*/ 501590 w 689027"/>
                <a:gd name="connsiteY66" fmla="*/ 665371 h 689028"/>
                <a:gd name="connsiteX67" fmla="*/ 525247 w 689027"/>
                <a:gd name="connsiteY67" fmla="*/ 689028 h 689028"/>
                <a:gd name="connsiteX68" fmla="*/ 665371 w 689027"/>
                <a:gd name="connsiteY68" fmla="*/ 689028 h 689028"/>
                <a:gd name="connsiteX69" fmla="*/ 689028 w 689027"/>
                <a:gd name="connsiteY69" fmla="*/ 665371 h 689028"/>
                <a:gd name="connsiteX70" fmla="*/ 689028 w 689027"/>
                <a:gd name="connsiteY70" fmla="*/ 604878 h 689028"/>
                <a:gd name="connsiteX71" fmla="*/ 665371 w 689027"/>
                <a:gd name="connsiteY71" fmla="*/ 581219 h 689028"/>
                <a:gd name="connsiteX72" fmla="*/ 167213 w 689027"/>
                <a:gd name="connsiteY72" fmla="*/ 604878 h 689028"/>
                <a:gd name="connsiteX73" fmla="*/ 167213 w 689027"/>
                <a:gd name="connsiteY73" fmla="*/ 665371 h 689028"/>
                <a:gd name="connsiteX74" fmla="*/ 163781 w 689027"/>
                <a:gd name="connsiteY74" fmla="*/ 668803 h 689028"/>
                <a:gd name="connsiteX75" fmla="*/ 23657 w 689027"/>
                <a:gd name="connsiteY75" fmla="*/ 668803 h 689028"/>
                <a:gd name="connsiteX76" fmla="*/ 20225 w 689027"/>
                <a:gd name="connsiteY76" fmla="*/ 665371 h 689028"/>
                <a:gd name="connsiteX77" fmla="*/ 20225 w 689027"/>
                <a:gd name="connsiteY77" fmla="*/ 604878 h 689028"/>
                <a:gd name="connsiteX78" fmla="*/ 23657 w 689027"/>
                <a:gd name="connsiteY78" fmla="*/ 601446 h 689028"/>
                <a:gd name="connsiteX79" fmla="*/ 163781 w 689027"/>
                <a:gd name="connsiteY79" fmla="*/ 601446 h 689028"/>
                <a:gd name="connsiteX80" fmla="*/ 167213 w 689027"/>
                <a:gd name="connsiteY80" fmla="*/ 604878 h 689028"/>
                <a:gd name="connsiteX81" fmla="*/ 668803 w 689027"/>
                <a:gd name="connsiteY81" fmla="*/ 665371 h 689028"/>
                <a:gd name="connsiteX82" fmla="*/ 665371 w 689027"/>
                <a:gd name="connsiteY82" fmla="*/ 668803 h 689028"/>
                <a:gd name="connsiteX83" fmla="*/ 525247 w 689027"/>
                <a:gd name="connsiteY83" fmla="*/ 668803 h 689028"/>
                <a:gd name="connsiteX84" fmla="*/ 521815 w 689027"/>
                <a:gd name="connsiteY84" fmla="*/ 665371 h 689028"/>
                <a:gd name="connsiteX85" fmla="*/ 521815 w 689027"/>
                <a:gd name="connsiteY85" fmla="*/ 604878 h 689028"/>
                <a:gd name="connsiteX86" fmla="*/ 525247 w 689027"/>
                <a:gd name="connsiteY86" fmla="*/ 601446 h 689028"/>
                <a:gd name="connsiteX87" fmla="*/ 665371 w 689027"/>
                <a:gd name="connsiteY87" fmla="*/ 601446 h 689028"/>
                <a:gd name="connsiteX88" fmla="*/ 668803 w 689027"/>
                <a:gd name="connsiteY88" fmla="*/ 604878 h 68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89027" h="689028">
                  <a:moveTo>
                    <a:pt x="665371" y="581219"/>
                  </a:moveTo>
                  <a:lnTo>
                    <a:pt x="605421" y="581219"/>
                  </a:lnTo>
                  <a:lnTo>
                    <a:pt x="605421" y="511099"/>
                  </a:lnTo>
                  <a:cubicBezTo>
                    <a:pt x="605421" y="498065"/>
                    <a:pt x="594812" y="487460"/>
                    <a:pt x="581772" y="487460"/>
                  </a:cubicBezTo>
                  <a:lnTo>
                    <a:pt x="354627" y="487460"/>
                  </a:lnTo>
                  <a:lnTo>
                    <a:pt x="354627" y="406076"/>
                  </a:lnTo>
                  <a:cubicBezTo>
                    <a:pt x="403882" y="403667"/>
                    <a:pt x="450140" y="383705"/>
                    <a:pt x="485813" y="349247"/>
                  </a:cubicBezTo>
                  <a:cubicBezTo>
                    <a:pt x="489830" y="345366"/>
                    <a:pt x="489942" y="338964"/>
                    <a:pt x="486061" y="334947"/>
                  </a:cubicBezTo>
                  <a:cubicBezTo>
                    <a:pt x="482180" y="330930"/>
                    <a:pt x="475778" y="330818"/>
                    <a:pt x="471761" y="334699"/>
                  </a:cubicBezTo>
                  <a:cubicBezTo>
                    <a:pt x="437445" y="367844"/>
                    <a:pt x="392255" y="386099"/>
                    <a:pt x="344513" y="386099"/>
                  </a:cubicBezTo>
                  <a:cubicBezTo>
                    <a:pt x="243553" y="386099"/>
                    <a:pt x="161416" y="304035"/>
                    <a:pt x="161416" y="203162"/>
                  </a:cubicBezTo>
                  <a:cubicBezTo>
                    <a:pt x="161416" y="102290"/>
                    <a:pt x="243553" y="20225"/>
                    <a:pt x="344513" y="20225"/>
                  </a:cubicBezTo>
                  <a:cubicBezTo>
                    <a:pt x="445473" y="20225"/>
                    <a:pt x="527610" y="102290"/>
                    <a:pt x="527610" y="203162"/>
                  </a:cubicBezTo>
                  <a:cubicBezTo>
                    <a:pt x="527610" y="239822"/>
                    <a:pt x="516799" y="275187"/>
                    <a:pt x="496348" y="305435"/>
                  </a:cubicBezTo>
                  <a:cubicBezTo>
                    <a:pt x="493219" y="310061"/>
                    <a:pt x="494434" y="316349"/>
                    <a:pt x="499061" y="319476"/>
                  </a:cubicBezTo>
                  <a:cubicBezTo>
                    <a:pt x="503685" y="322605"/>
                    <a:pt x="509975" y="321391"/>
                    <a:pt x="513102" y="316763"/>
                  </a:cubicBezTo>
                  <a:cubicBezTo>
                    <a:pt x="535826" y="283157"/>
                    <a:pt x="547835" y="243874"/>
                    <a:pt x="547835" y="203161"/>
                  </a:cubicBezTo>
                  <a:cubicBezTo>
                    <a:pt x="547838" y="91139"/>
                    <a:pt x="456626" y="0"/>
                    <a:pt x="344514" y="0"/>
                  </a:cubicBezTo>
                  <a:cubicBezTo>
                    <a:pt x="232402" y="0"/>
                    <a:pt x="141190" y="91139"/>
                    <a:pt x="141190" y="203164"/>
                  </a:cubicBezTo>
                  <a:cubicBezTo>
                    <a:pt x="141190" y="311800"/>
                    <a:pt x="226967" y="400791"/>
                    <a:pt x="334401" y="406074"/>
                  </a:cubicBezTo>
                  <a:lnTo>
                    <a:pt x="334401" y="487462"/>
                  </a:lnTo>
                  <a:lnTo>
                    <a:pt x="107257" y="487462"/>
                  </a:lnTo>
                  <a:cubicBezTo>
                    <a:pt x="94217" y="487462"/>
                    <a:pt x="83608" y="498066"/>
                    <a:pt x="83608" y="511100"/>
                  </a:cubicBezTo>
                  <a:lnTo>
                    <a:pt x="83608" y="581221"/>
                  </a:lnTo>
                  <a:lnTo>
                    <a:pt x="23657" y="581221"/>
                  </a:lnTo>
                  <a:cubicBezTo>
                    <a:pt x="10613" y="581219"/>
                    <a:pt x="0" y="591833"/>
                    <a:pt x="0" y="604878"/>
                  </a:cubicBezTo>
                  <a:lnTo>
                    <a:pt x="0" y="665371"/>
                  </a:lnTo>
                  <a:cubicBezTo>
                    <a:pt x="0" y="678414"/>
                    <a:pt x="10613" y="689028"/>
                    <a:pt x="23657" y="689028"/>
                  </a:cubicBezTo>
                  <a:lnTo>
                    <a:pt x="163781" y="689028"/>
                  </a:lnTo>
                  <a:cubicBezTo>
                    <a:pt x="176826" y="689028"/>
                    <a:pt x="187439" y="678414"/>
                    <a:pt x="187439" y="665371"/>
                  </a:cubicBezTo>
                  <a:lnTo>
                    <a:pt x="187439" y="604878"/>
                  </a:lnTo>
                  <a:cubicBezTo>
                    <a:pt x="187439" y="591833"/>
                    <a:pt x="176826" y="581221"/>
                    <a:pt x="163781" y="581221"/>
                  </a:cubicBezTo>
                  <a:lnTo>
                    <a:pt x="103833" y="581221"/>
                  </a:lnTo>
                  <a:lnTo>
                    <a:pt x="103833" y="511100"/>
                  </a:lnTo>
                  <a:cubicBezTo>
                    <a:pt x="103833" y="509219"/>
                    <a:pt x="105369" y="507689"/>
                    <a:pt x="107257" y="507689"/>
                  </a:cubicBezTo>
                  <a:lnTo>
                    <a:pt x="334402" y="507689"/>
                  </a:lnTo>
                  <a:lnTo>
                    <a:pt x="334402" y="581221"/>
                  </a:lnTo>
                  <a:lnTo>
                    <a:pt x="274454" y="581221"/>
                  </a:lnTo>
                  <a:cubicBezTo>
                    <a:pt x="261409" y="581221"/>
                    <a:pt x="250797" y="591833"/>
                    <a:pt x="250797" y="604878"/>
                  </a:cubicBezTo>
                  <a:lnTo>
                    <a:pt x="250797" y="665371"/>
                  </a:lnTo>
                  <a:cubicBezTo>
                    <a:pt x="250797" y="678415"/>
                    <a:pt x="261409" y="689028"/>
                    <a:pt x="274454" y="689028"/>
                  </a:cubicBezTo>
                  <a:lnTo>
                    <a:pt x="324290" y="689028"/>
                  </a:lnTo>
                  <a:cubicBezTo>
                    <a:pt x="329875" y="689028"/>
                    <a:pt x="334403" y="684501"/>
                    <a:pt x="334403" y="678915"/>
                  </a:cubicBezTo>
                  <a:cubicBezTo>
                    <a:pt x="334403" y="673328"/>
                    <a:pt x="329876" y="668801"/>
                    <a:pt x="324290" y="668801"/>
                  </a:cubicBezTo>
                  <a:lnTo>
                    <a:pt x="274454" y="668801"/>
                  </a:lnTo>
                  <a:cubicBezTo>
                    <a:pt x="272562" y="668801"/>
                    <a:pt x="271022" y="667262"/>
                    <a:pt x="271022" y="665370"/>
                  </a:cubicBezTo>
                  <a:lnTo>
                    <a:pt x="271022" y="604878"/>
                  </a:lnTo>
                  <a:cubicBezTo>
                    <a:pt x="271022" y="602986"/>
                    <a:pt x="272562" y="601446"/>
                    <a:pt x="274454" y="601446"/>
                  </a:cubicBezTo>
                  <a:lnTo>
                    <a:pt x="414578" y="601446"/>
                  </a:lnTo>
                  <a:cubicBezTo>
                    <a:pt x="416470" y="601446"/>
                    <a:pt x="418010" y="602986"/>
                    <a:pt x="418010" y="604878"/>
                  </a:cubicBezTo>
                  <a:lnTo>
                    <a:pt x="418010" y="665371"/>
                  </a:lnTo>
                  <a:cubicBezTo>
                    <a:pt x="418010" y="667263"/>
                    <a:pt x="416470" y="668803"/>
                    <a:pt x="414578" y="668803"/>
                  </a:cubicBezTo>
                  <a:lnTo>
                    <a:pt x="364741" y="668803"/>
                  </a:lnTo>
                  <a:cubicBezTo>
                    <a:pt x="359156" y="668803"/>
                    <a:pt x="354627" y="673330"/>
                    <a:pt x="354627" y="678916"/>
                  </a:cubicBezTo>
                  <a:cubicBezTo>
                    <a:pt x="354627" y="684502"/>
                    <a:pt x="359156" y="689028"/>
                    <a:pt x="364741" y="689028"/>
                  </a:cubicBezTo>
                  <a:lnTo>
                    <a:pt x="414577" y="689028"/>
                  </a:lnTo>
                  <a:cubicBezTo>
                    <a:pt x="427621" y="689028"/>
                    <a:pt x="438234" y="678414"/>
                    <a:pt x="438234" y="665371"/>
                  </a:cubicBezTo>
                  <a:lnTo>
                    <a:pt x="438234" y="604878"/>
                  </a:lnTo>
                  <a:cubicBezTo>
                    <a:pt x="438234" y="591833"/>
                    <a:pt x="427621" y="581221"/>
                    <a:pt x="414577" y="581221"/>
                  </a:cubicBezTo>
                  <a:lnTo>
                    <a:pt x="354627" y="581221"/>
                  </a:lnTo>
                  <a:lnTo>
                    <a:pt x="354627" y="507689"/>
                  </a:lnTo>
                  <a:lnTo>
                    <a:pt x="581771" y="507689"/>
                  </a:lnTo>
                  <a:cubicBezTo>
                    <a:pt x="583659" y="507689"/>
                    <a:pt x="585195" y="509219"/>
                    <a:pt x="585195" y="511100"/>
                  </a:cubicBezTo>
                  <a:lnTo>
                    <a:pt x="585195" y="581221"/>
                  </a:lnTo>
                  <a:lnTo>
                    <a:pt x="525247" y="581221"/>
                  </a:lnTo>
                  <a:cubicBezTo>
                    <a:pt x="512202" y="581221"/>
                    <a:pt x="501590" y="591833"/>
                    <a:pt x="501590" y="604878"/>
                  </a:cubicBezTo>
                  <a:lnTo>
                    <a:pt x="501590" y="665371"/>
                  </a:lnTo>
                  <a:cubicBezTo>
                    <a:pt x="501590" y="678415"/>
                    <a:pt x="512202" y="689028"/>
                    <a:pt x="525247" y="689028"/>
                  </a:cubicBezTo>
                  <a:lnTo>
                    <a:pt x="665371" y="689028"/>
                  </a:lnTo>
                  <a:cubicBezTo>
                    <a:pt x="678415" y="689028"/>
                    <a:pt x="689028" y="678414"/>
                    <a:pt x="689028" y="665371"/>
                  </a:cubicBezTo>
                  <a:lnTo>
                    <a:pt x="689028" y="604878"/>
                  </a:lnTo>
                  <a:cubicBezTo>
                    <a:pt x="689028" y="591833"/>
                    <a:pt x="678415" y="581219"/>
                    <a:pt x="665371" y="581219"/>
                  </a:cubicBezTo>
                  <a:close/>
                  <a:moveTo>
                    <a:pt x="167213" y="604878"/>
                  </a:moveTo>
                  <a:lnTo>
                    <a:pt x="167213" y="665371"/>
                  </a:lnTo>
                  <a:cubicBezTo>
                    <a:pt x="167213" y="667263"/>
                    <a:pt x="165674" y="668803"/>
                    <a:pt x="163781" y="668803"/>
                  </a:cubicBezTo>
                  <a:lnTo>
                    <a:pt x="23657" y="668803"/>
                  </a:lnTo>
                  <a:cubicBezTo>
                    <a:pt x="21765" y="668803"/>
                    <a:pt x="20225" y="667263"/>
                    <a:pt x="20225" y="665371"/>
                  </a:cubicBezTo>
                  <a:lnTo>
                    <a:pt x="20225" y="604878"/>
                  </a:lnTo>
                  <a:cubicBezTo>
                    <a:pt x="20225" y="602986"/>
                    <a:pt x="21765" y="601446"/>
                    <a:pt x="23657" y="601446"/>
                  </a:cubicBezTo>
                  <a:lnTo>
                    <a:pt x="163781" y="601446"/>
                  </a:lnTo>
                  <a:cubicBezTo>
                    <a:pt x="165674" y="601446"/>
                    <a:pt x="167213" y="602986"/>
                    <a:pt x="167213" y="604878"/>
                  </a:cubicBezTo>
                  <a:close/>
                  <a:moveTo>
                    <a:pt x="668803" y="665371"/>
                  </a:moveTo>
                  <a:cubicBezTo>
                    <a:pt x="668803" y="667263"/>
                    <a:pt x="667263" y="668803"/>
                    <a:pt x="665371" y="668803"/>
                  </a:cubicBezTo>
                  <a:lnTo>
                    <a:pt x="525247" y="668803"/>
                  </a:lnTo>
                  <a:cubicBezTo>
                    <a:pt x="523354" y="668803"/>
                    <a:pt x="521815" y="667263"/>
                    <a:pt x="521815" y="665371"/>
                  </a:cubicBezTo>
                  <a:lnTo>
                    <a:pt x="521815" y="604878"/>
                  </a:lnTo>
                  <a:cubicBezTo>
                    <a:pt x="521815" y="602986"/>
                    <a:pt x="523354" y="601446"/>
                    <a:pt x="525247" y="601446"/>
                  </a:cubicBezTo>
                  <a:lnTo>
                    <a:pt x="665371" y="601446"/>
                  </a:lnTo>
                  <a:cubicBezTo>
                    <a:pt x="667263" y="601446"/>
                    <a:pt x="668803" y="602986"/>
                    <a:pt x="668803" y="604878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图形 33">
            <a:extLst>
              <a:ext uri="{FF2B5EF4-FFF2-40B4-BE49-F238E27FC236}">
                <a16:creationId xmlns:a16="http://schemas.microsoft.com/office/drawing/2014/main" id="{683A5CF3-0AA9-D8A8-B598-0744177BAD72}"/>
              </a:ext>
            </a:extLst>
          </p:cNvPr>
          <p:cNvGrpSpPr/>
          <p:nvPr/>
        </p:nvGrpSpPr>
        <p:grpSpPr>
          <a:xfrm>
            <a:off x="4026892" y="2619952"/>
            <a:ext cx="582570" cy="689025"/>
            <a:chOff x="4026892" y="2619952"/>
            <a:chExt cx="582570" cy="689025"/>
          </a:xfrm>
          <a:gradFill>
            <a:gsLst>
              <a:gs pos="0">
                <a:schemeClr val="accent4"/>
              </a:gs>
              <a:gs pos="75000">
                <a:schemeClr val="accent3">
                  <a:lumMod val="20000"/>
                  <a:lumOff val="80000"/>
                </a:schemeClr>
              </a:gs>
              <a:gs pos="50425">
                <a:schemeClr val="accent3"/>
              </a:gs>
              <a:gs pos="25000">
                <a:schemeClr val="accent2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5210E53-0987-D531-0F6B-D5A227EEF02E}"/>
                </a:ext>
              </a:extLst>
            </p:cNvPr>
            <p:cNvSpPr/>
            <p:nvPr/>
          </p:nvSpPr>
          <p:spPr>
            <a:xfrm>
              <a:off x="4026892" y="2695290"/>
              <a:ext cx="547306" cy="613686"/>
            </a:xfrm>
            <a:custGeom>
              <a:avLst/>
              <a:gdLst>
                <a:gd name="connsiteX0" fmla="*/ 541234 w 547306"/>
                <a:gd name="connsiteY0" fmla="*/ 310713 h 613686"/>
                <a:gd name="connsiteX1" fmla="*/ 527923 w 547306"/>
                <a:gd name="connsiteY1" fmla="*/ 315943 h 613686"/>
                <a:gd name="connsiteX2" fmla="*/ 461985 w 547306"/>
                <a:gd name="connsiteY2" fmla="*/ 432199 h 613686"/>
                <a:gd name="connsiteX3" fmla="*/ 460315 w 547306"/>
                <a:gd name="connsiteY3" fmla="*/ 439488 h 613686"/>
                <a:gd name="connsiteX4" fmla="*/ 484105 w 547306"/>
                <a:gd name="connsiteY4" fmla="*/ 593464 h 613686"/>
                <a:gd name="connsiteX5" fmla="*/ 228810 w 547306"/>
                <a:gd name="connsiteY5" fmla="*/ 593464 h 613686"/>
                <a:gd name="connsiteX6" fmla="*/ 212012 w 547306"/>
                <a:gd name="connsiteY6" fmla="*/ 498698 h 613686"/>
                <a:gd name="connsiteX7" fmla="*/ 207584 w 547306"/>
                <a:gd name="connsiteY7" fmla="*/ 492000 h 613686"/>
                <a:gd name="connsiteX8" fmla="*/ 199671 w 547306"/>
                <a:gd name="connsiteY8" fmla="*/ 490633 h 613686"/>
                <a:gd name="connsiteX9" fmla="*/ 106085 w 547306"/>
                <a:gd name="connsiteY9" fmla="*/ 461547 h 613686"/>
                <a:gd name="connsiteX10" fmla="*/ 76178 w 547306"/>
                <a:gd name="connsiteY10" fmla="*/ 335317 h 613686"/>
                <a:gd name="connsiteX11" fmla="*/ 66237 w 547306"/>
                <a:gd name="connsiteY11" fmla="*/ 327064 h 613686"/>
                <a:gd name="connsiteX12" fmla="*/ 26061 w 547306"/>
                <a:gd name="connsiteY12" fmla="*/ 327064 h 613686"/>
                <a:gd name="connsiteX13" fmla="*/ 20744 w 547306"/>
                <a:gd name="connsiteY13" fmla="*/ 319114 h 613686"/>
                <a:gd name="connsiteX14" fmla="*/ 88628 w 547306"/>
                <a:gd name="connsiteY14" fmla="*/ 150045 h 613686"/>
                <a:gd name="connsiteX15" fmla="*/ 92618 w 547306"/>
                <a:gd name="connsiteY15" fmla="*/ 135955 h 613686"/>
                <a:gd name="connsiteX16" fmla="*/ 147906 w 547306"/>
                <a:gd name="connsiteY16" fmla="*/ 16533 h 613686"/>
                <a:gd name="connsiteX17" fmla="*/ 146515 w 547306"/>
                <a:gd name="connsiteY17" fmla="*/ 2299 h 613686"/>
                <a:gd name="connsiteX18" fmla="*/ 132281 w 547306"/>
                <a:gd name="connsiteY18" fmla="*/ 3690 h 613686"/>
                <a:gd name="connsiteX19" fmla="*/ 73072 w 547306"/>
                <a:gd name="connsiteY19" fmla="*/ 130748 h 613686"/>
                <a:gd name="connsiteX20" fmla="*/ 69438 w 547306"/>
                <a:gd name="connsiteY20" fmla="*/ 143647 h 613686"/>
                <a:gd name="connsiteX21" fmla="*/ 2066 w 547306"/>
                <a:gd name="connsiteY21" fmla="*/ 311349 h 613686"/>
                <a:gd name="connsiteX22" fmla="*/ 26059 w 547306"/>
                <a:gd name="connsiteY22" fmla="*/ 347288 h 613686"/>
                <a:gd name="connsiteX23" fmla="*/ 57874 w 547306"/>
                <a:gd name="connsiteY23" fmla="*/ 347288 h 613686"/>
                <a:gd name="connsiteX24" fmla="*/ 87169 w 547306"/>
                <a:gd name="connsiteY24" fmla="*/ 468711 h 613686"/>
                <a:gd name="connsiteX25" fmla="*/ 156487 w 547306"/>
                <a:gd name="connsiteY25" fmla="*/ 513826 h 613686"/>
                <a:gd name="connsiteX26" fmla="*/ 193874 w 547306"/>
                <a:gd name="connsiteY26" fmla="*/ 512268 h 613686"/>
                <a:gd name="connsiteX27" fmla="*/ 210372 w 547306"/>
                <a:gd name="connsiteY27" fmla="*/ 605338 h 613686"/>
                <a:gd name="connsiteX28" fmla="*/ 220329 w 547306"/>
                <a:gd name="connsiteY28" fmla="*/ 613687 h 613686"/>
                <a:gd name="connsiteX29" fmla="*/ 495897 w 547306"/>
                <a:gd name="connsiteY29" fmla="*/ 613687 h 613686"/>
                <a:gd name="connsiteX30" fmla="*/ 503575 w 547306"/>
                <a:gd name="connsiteY30" fmla="*/ 610157 h 613686"/>
                <a:gd name="connsiteX31" fmla="*/ 505892 w 547306"/>
                <a:gd name="connsiteY31" fmla="*/ 602030 h 613686"/>
                <a:gd name="connsiteX32" fmla="*/ 480913 w 547306"/>
                <a:gd name="connsiteY32" fmla="*/ 440360 h 613686"/>
                <a:gd name="connsiteX33" fmla="*/ 546460 w 547306"/>
                <a:gd name="connsiteY33" fmla="*/ 324023 h 613686"/>
                <a:gd name="connsiteX34" fmla="*/ 541234 w 547306"/>
                <a:gd name="connsiteY34" fmla="*/ 310713 h 61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7306" h="613686">
                  <a:moveTo>
                    <a:pt x="541234" y="310713"/>
                  </a:moveTo>
                  <a:cubicBezTo>
                    <a:pt x="536114" y="308479"/>
                    <a:pt x="530155" y="310822"/>
                    <a:pt x="527923" y="315943"/>
                  </a:cubicBezTo>
                  <a:cubicBezTo>
                    <a:pt x="511663" y="353239"/>
                    <a:pt x="489478" y="392354"/>
                    <a:pt x="461985" y="432199"/>
                  </a:cubicBezTo>
                  <a:cubicBezTo>
                    <a:pt x="460518" y="434325"/>
                    <a:pt x="459921" y="436935"/>
                    <a:pt x="460315" y="439488"/>
                  </a:cubicBezTo>
                  <a:lnTo>
                    <a:pt x="484105" y="593464"/>
                  </a:lnTo>
                  <a:lnTo>
                    <a:pt x="228810" y="593464"/>
                  </a:lnTo>
                  <a:lnTo>
                    <a:pt x="212012" y="498698"/>
                  </a:lnTo>
                  <a:cubicBezTo>
                    <a:pt x="211526" y="495952"/>
                    <a:pt x="209919" y="493529"/>
                    <a:pt x="207584" y="492000"/>
                  </a:cubicBezTo>
                  <a:cubicBezTo>
                    <a:pt x="205251" y="490474"/>
                    <a:pt x="202382" y="489982"/>
                    <a:pt x="199671" y="490633"/>
                  </a:cubicBezTo>
                  <a:cubicBezTo>
                    <a:pt x="198915" y="490819"/>
                    <a:pt x="123810" y="508343"/>
                    <a:pt x="106085" y="461547"/>
                  </a:cubicBezTo>
                  <a:cubicBezTo>
                    <a:pt x="93817" y="429162"/>
                    <a:pt x="76354" y="336251"/>
                    <a:pt x="76178" y="335317"/>
                  </a:cubicBezTo>
                  <a:cubicBezTo>
                    <a:pt x="75283" y="330532"/>
                    <a:pt x="71104" y="327064"/>
                    <a:pt x="66237" y="327064"/>
                  </a:cubicBezTo>
                  <a:lnTo>
                    <a:pt x="26061" y="327064"/>
                  </a:lnTo>
                  <a:cubicBezTo>
                    <a:pt x="21205" y="326309"/>
                    <a:pt x="19579" y="323884"/>
                    <a:pt x="20744" y="319114"/>
                  </a:cubicBezTo>
                  <a:cubicBezTo>
                    <a:pt x="38236" y="277037"/>
                    <a:pt x="79864" y="176334"/>
                    <a:pt x="88628" y="150045"/>
                  </a:cubicBezTo>
                  <a:cubicBezTo>
                    <a:pt x="89806" y="146505"/>
                    <a:pt x="91047" y="141850"/>
                    <a:pt x="92618" y="135955"/>
                  </a:cubicBezTo>
                  <a:cubicBezTo>
                    <a:pt x="99803" y="108983"/>
                    <a:pt x="113177" y="58779"/>
                    <a:pt x="147906" y="16533"/>
                  </a:cubicBezTo>
                  <a:cubicBezTo>
                    <a:pt x="151452" y="12220"/>
                    <a:pt x="150830" y="5847"/>
                    <a:pt x="146515" y="2299"/>
                  </a:cubicBezTo>
                  <a:cubicBezTo>
                    <a:pt x="142202" y="-1245"/>
                    <a:pt x="135829" y="-622"/>
                    <a:pt x="132281" y="3690"/>
                  </a:cubicBezTo>
                  <a:cubicBezTo>
                    <a:pt x="94762" y="49327"/>
                    <a:pt x="80653" y="102293"/>
                    <a:pt x="73072" y="130748"/>
                  </a:cubicBezTo>
                  <a:cubicBezTo>
                    <a:pt x="71650" y="136088"/>
                    <a:pt x="70421" y="140698"/>
                    <a:pt x="69438" y="143647"/>
                  </a:cubicBezTo>
                  <a:cubicBezTo>
                    <a:pt x="60883" y="169311"/>
                    <a:pt x="19473" y="269475"/>
                    <a:pt x="2066" y="311349"/>
                  </a:cubicBezTo>
                  <a:cubicBezTo>
                    <a:pt x="-5313" y="327736"/>
                    <a:pt x="8100" y="347815"/>
                    <a:pt x="26059" y="347288"/>
                  </a:cubicBezTo>
                  <a:lnTo>
                    <a:pt x="57874" y="347288"/>
                  </a:lnTo>
                  <a:cubicBezTo>
                    <a:pt x="62523" y="371258"/>
                    <a:pt x="76368" y="440197"/>
                    <a:pt x="87169" y="468711"/>
                  </a:cubicBezTo>
                  <a:cubicBezTo>
                    <a:pt x="97308" y="495478"/>
                    <a:pt x="121278" y="511079"/>
                    <a:pt x="156487" y="513826"/>
                  </a:cubicBezTo>
                  <a:cubicBezTo>
                    <a:pt x="171230" y="514974"/>
                    <a:pt x="184922" y="513621"/>
                    <a:pt x="193874" y="512268"/>
                  </a:cubicBezTo>
                  <a:lnTo>
                    <a:pt x="210372" y="605338"/>
                  </a:lnTo>
                  <a:cubicBezTo>
                    <a:pt x="211227" y="610167"/>
                    <a:pt x="215425" y="613687"/>
                    <a:pt x="220329" y="613687"/>
                  </a:cubicBezTo>
                  <a:lnTo>
                    <a:pt x="495897" y="613687"/>
                  </a:lnTo>
                  <a:cubicBezTo>
                    <a:pt x="498848" y="613687"/>
                    <a:pt x="501653" y="612397"/>
                    <a:pt x="503575" y="610157"/>
                  </a:cubicBezTo>
                  <a:cubicBezTo>
                    <a:pt x="505496" y="607916"/>
                    <a:pt x="506341" y="604947"/>
                    <a:pt x="505892" y="602030"/>
                  </a:cubicBezTo>
                  <a:lnTo>
                    <a:pt x="480913" y="440360"/>
                  </a:lnTo>
                  <a:cubicBezTo>
                    <a:pt x="508092" y="400589"/>
                    <a:pt x="530136" y="361467"/>
                    <a:pt x="546460" y="324023"/>
                  </a:cubicBezTo>
                  <a:cubicBezTo>
                    <a:pt x="548695" y="318905"/>
                    <a:pt x="546353" y="312946"/>
                    <a:pt x="541234" y="310713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9AD5C78-0158-6467-7588-15C212FFD1AB}"/>
                </a:ext>
              </a:extLst>
            </p:cNvPr>
            <p:cNvSpPr/>
            <p:nvPr/>
          </p:nvSpPr>
          <p:spPr>
            <a:xfrm>
              <a:off x="4185496" y="2619952"/>
              <a:ext cx="423966" cy="369215"/>
            </a:xfrm>
            <a:custGeom>
              <a:avLst/>
              <a:gdLst>
                <a:gd name="connsiteX0" fmla="*/ 381842 w 423966"/>
                <a:gd name="connsiteY0" fmla="*/ 106491 h 369215"/>
                <a:gd name="connsiteX1" fmla="*/ 154870 w 423966"/>
                <a:gd name="connsiteY1" fmla="*/ 0 h 369215"/>
                <a:gd name="connsiteX2" fmla="*/ 3719 w 423966"/>
                <a:gd name="connsiteY2" fmla="*/ 48998 h 369215"/>
                <a:gd name="connsiteX3" fmla="*/ 2277 w 423966"/>
                <a:gd name="connsiteY3" fmla="*/ 63225 h 369215"/>
                <a:gd name="connsiteX4" fmla="*/ 16505 w 423966"/>
                <a:gd name="connsiteY4" fmla="*/ 64666 h 369215"/>
                <a:gd name="connsiteX5" fmla="*/ 154868 w 423966"/>
                <a:gd name="connsiteY5" fmla="*/ 20225 h 369215"/>
                <a:gd name="connsiteX6" fmla="*/ 365361 w 423966"/>
                <a:gd name="connsiteY6" fmla="*/ 118217 h 369215"/>
                <a:gd name="connsiteX7" fmla="*/ 383167 w 423966"/>
                <a:gd name="connsiteY7" fmla="*/ 355946 h 369215"/>
                <a:gd name="connsiteX8" fmla="*/ 402276 w 423966"/>
                <a:gd name="connsiteY8" fmla="*/ 362575 h 369215"/>
                <a:gd name="connsiteX9" fmla="*/ 381842 w 423966"/>
                <a:gd name="connsiteY9" fmla="*/ 106491 h 36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3966" h="369215">
                  <a:moveTo>
                    <a:pt x="381842" y="106491"/>
                  </a:moveTo>
                  <a:cubicBezTo>
                    <a:pt x="334392" y="39809"/>
                    <a:pt x="249542" y="0"/>
                    <a:pt x="154870" y="0"/>
                  </a:cubicBezTo>
                  <a:cubicBezTo>
                    <a:pt x="94417" y="0"/>
                    <a:pt x="43563" y="16486"/>
                    <a:pt x="3719" y="48998"/>
                  </a:cubicBezTo>
                  <a:cubicBezTo>
                    <a:pt x="-607" y="52528"/>
                    <a:pt x="-1253" y="58898"/>
                    <a:pt x="2277" y="63225"/>
                  </a:cubicBezTo>
                  <a:cubicBezTo>
                    <a:pt x="5809" y="67554"/>
                    <a:pt x="12180" y="68200"/>
                    <a:pt x="16505" y="64666"/>
                  </a:cubicBezTo>
                  <a:cubicBezTo>
                    <a:pt x="52644" y="35177"/>
                    <a:pt x="99197" y="20225"/>
                    <a:pt x="154868" y="20225"/>
                  </a:cubicBezTo>
                  <a:cubicBezTo>
                    <a:pt x="243009" y="20225"/>
                    <a:pt x="321698" y="56858"/>
                    <a:pt x="365361" y="118217"/>
                  </a:cubicBezTo>
                  <a:cubicBezTo>
                    <a:pt x="409459" y="180186"/>
                    <a:pt x="415614" y="262390"/>
                    <a:pt x="383167" y="355946"/>
                  </a:cubicBezTo>
                  <a:cubicBezTo>
                    <a:pt x="378703" y="368248"/>
                    <a:pt x="398080" y="375076"/>
                    <a:pt x="402276" y="362575"/>
                  </a:cubicBezTo>
                  <a:cubicBezTo>
                    <a:pt x="446097" y="236233"/>
                    <a:pt x="415352" y="153581"/>
                    <a:pt x="381842" y="106491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374693D-8192-022C-EA48-975FB0576C0A}"/>
                </a:ext>
              </a:extLst>
            </p:cNvPr>
            <p:cNvSpPr/>
            <p:nvPr/>
          </p:nvSpPr>
          <p:spPr>
            <a:xfrm>
              <a:off x="4279807" y="2807106"/>
              <a:ext cx="152368" cy="152368"/>
            </a:xfrm>
            <a:custGeom>
              <a:avLst/>
              <a:gdLst>
                <a:gd name="connsiteX0" fmla="*/ 27809 w 152368"/>
                <a:gd name="connsiteY0" fmla="*/ 122304 h 152368"/>
                <a:gd name="connsiteX1" fmla="*/ 30297 w 152368"/>
                <a:gd name="connsiteY1" fmla="*/ 108220 h 152368"/>
                <a:gd name="connsiteX2" fmla="*/ 20227 w 152368"/>
                <a:gd name="connsiteY2" fmla="*/ 76186 h 152368"/>
                <a:gd name="connsiteX3" fmla="*/ 76185 w 152368"/>
                <a:gd name="connsiteY3" fmla="*/ 20228 h 152368"/>
                <a:gd name="connsiteX4" fmla="*/ 132143 w 152368"/>
                <a:gd name="connsiteY4" fmla="*/ 76186 h 152368"/>
                <a:gd name="connsiteX5" fmla="*/ 76185 w 152368"/>
                <a:gd name="connsiteY5" fmla="*/ 132143 h 152368"/>
                <a:gd name="connsiteX6" fmla="*/ 57559 w 152368"/>
                <a:gd name="connsiteY6" fmla="*/ 128971 h 152368"/>
                <a:gd name="connsiteX7" fmla="*/ 44659 w 152368"/>
                <a:gd name="connsiteY7" fmla="*/ 135144 h 152368"/>
                <a:gd name="connsiteX8" fmla="*/ 50831 w 152368"/>
                <a:gd name="connsiteY8" fmla="*/ 148045 h 152368"/>
                <a:gd name="connsiteX9" fmla="*/ 76185 w 152368"/>
                <a:gd name="connsiteY9" fmla="*/ 152368 h 152368"/>
                <a:gd name="connsiteX10" fmla="*/ 152368 w 152368"/>
                <a:gd name="connsiteY10" fmla="*/ 76185 h 152368"/>
                <a:gd name="connsiteX11" fmla="*/ 76185 w 152368"/>
                <a:gd name="connsiteY11" fmla="*/ 0 h 152368"/>
                <a:gd name="connsiteX12" fmla="*/ 0 w 152368"/>
                <a:gd name="connsiteY12" fmla="*/ 76185 h 152368"/>
                <a:gd name="connsiteX13" fmla="*/ 13725 w 152368"/>
                <a:gd name="connsiteY13" fmla="*/ 119816 h 152368"/>
                <a:gd name="connsiteX14" fmla="*/ 27809 w 152368"/>
                <a:gd name="connsiteY14" fmla="*/ 122304 h 152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368" h="152368">
                  <a:moveTo>
                    <a:pt x="27809" y="122304"/>
                  </a:moveTo>
                  <a:cubicBezTo>
                    <a:pt x="32386" y="119102"/>
                    <a:pt x="33499" y="112797"/>
                    <a:pt x="30297" y="108220"/>
                  </a:cubicBezTo>
                  <a:cubicBezTo>
                    <a:pt x="23708" y="98806"/>
                    <a:pt x="20227" y="87727"/>
                    <a:pt x="20227" y="76186"/>
                  </a:cubicBezTo>
                  <a:cubicBezTo>
                    <a:pt x="20227" y="45330"/>
                    <a:pt x="45329" y="20228"/>
                    <a:pt x="76185" y="20228"/>
                  </a:cubicBezTo>
                  <a:cubicBezTo>
                    <a:pt x="107040" y="20228"/>
                    <a:pt x="132143" y="45332"/>
                    <a:pt x="132143" y="76186"/>
                  </a:cubicBezTo>
                  <a:cubicBezTo>
                    <a:pt x="132143" y="107040"/>
                    <a:pt x="107040" y="132143"/>
                    <a:pt x="76185" y="132143"/>
                  </a:cubicBezTo>
                  <a:cubicBezTo>
                    <a:pt x="69791" y="132143"/>
                    <a:pt x="63524" y="131075"/>
                    <a:pt x="57559" y="128971"/>
                  </a:cubicBezTo>
                  <a:cubicBezTo>
                    <a:pt x="52293" y="127115"/>
                    <a:pt x="46516" y="129876"/>
                    <a:pt x="44659" y="135144"/>
                  </a:cubicBezTo>
                  <a:cubicBezTo>
                    <a:pt x="42800" y="140411"/>
                    <a:pt x="45565" y="146187"/>
                    <a:pt x="50831" y="148045"/>
                  </a:cubicBezTo>
                  <a:cubicBezTo>
                    <a:pt x="58963" y="150913"/>
                    <a:pt x="67494" y="152368"/>
                    <a:pt x="76185" y="152368"/>
                  </a:cubicBezTo>
                  <a:cubicBezTo>
                    <a:pt x="118193" y="152368"/>
                    <a:pt x="152368" y="118193"/>
                    <a:pt x="152368" y="76185"/>
                  </a:cubicBezTo>
                  <a:cubicBezTo>
                    <a:pt x="152368" y="34177"/>
                    <a:pt x="118193" y="0"/>
                    <a:pt x="76185" y="0"/>
                  </a:cubicBezTo>
                  <a:cubicBezTo>
                    <a:pt x="34177" y="0"/>
                    <a:pt x="0" y="34176"/>
                    <a:pt x="0" y="76185"/>
                  </a:cubicBezTo>
                  <a:cubicBezTo>
                    <a:pt x="0" y="91896"/>
                    <a:pt x="4745" y="106982"/>
                    <a:pt x="13725" y="119816"/>
                  </a:cubicBezTo>
                  <a:cubicBezTo>
                    <a:pt x="16928" y="124394"/>
                    <a:pt x="23233" y="125508"/>
                    <a:pt x="27809" y="122304"/>
                  </a:cubicBez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2A1BB0D-806F-6389-3763-B9CD78327394}"/>
                </a:ext>
              </a:extLst>
            </p:cNvPr>
            <p:cNvSpPr/>
            <p:nvPr/>
          </p:nvSpPr>
          <p:spPr>
            <a:xfrm>
              <a:off x="4180813" y="2708112"/>
              <a:ext cx="350361" cy="350359"/>
            </a:xfrm>
            <a:custGeom>
              <a:avLst/>
              <a:gdLst>
                <a:gd name="connsiteX0" fmla="*/ 17107 w 350361"/>
                <a:gd name="connsiteY0" fmla="*/ 205267 h 350359"/>
                <a:gd name="connsiteX1" fmla="*/ 38094 w 350361"/>
                <a:gd name="connsiteY1" fmla="*/ 208422 h 350359"/>
                <a:gd name="connsiteX2" fmla="*/ 54745 w 350361"/>
                <a:gd name="connsiteY2" fmla="*/ 248600 h 350359"/>
                <a:gd name="connsiteX3" fmla="*/ 42129 w 350361"/>
                <a:gd name="connsiteY3" fmla="*/ 265680 h 350359"/>
                <a:gd name="connsiteX4" fmla="*/ 44084 w 350361"/>
                <a:gd name="connsiteY4" fmla="*/ 291830 h 350359"/>
                <a:gd name="connsiteX5" fmla="*/ 58528 w 350361"/>
                <a:gd name="connsiteY5" fmla="*/ 306274 h 350359"/>
                <a:gd name="connsiteX6" fmla="*/ 84679 w 350361"/>
                <a:gd name="connsiteY6" fmla="*/ 308228 h 350359"/>
                <a:gd name="connsiteX7" fmla="*/ 101758 w 350361"/>
                <a:gd name="connsiteY7" fmla="*/ 295612 h 350359"/>
                <a:gd name="connsiteX8" fmla="*/ 141937 w 350361"/>
                <a:gd name="connsiteY8" fmla="*/ 312264 h 350359"/>
                <a:gd name="connsiteX9" fmla="*/ 145092 w 350361"/>
                <a:gd name="connsiteY9" fmla="*/ 333250 h 350359"/>
                <a:gd name="connsiteX10" fmla="*/ 164966 w 350361"/>
                <a:gd name="connsiteY10" fmla="*/ 350360 h 350359"/>
                <a:gd name="connsiteX11" fmla="*/ 185393 w 350361"/>
                <a:gd name="connsiteY11" fmla="*/ 350360 h 350359"/>
                <a:gd name="connsiteX12" fmla="*/ 205267 w 350361"/>
                <a:gd name="connsiteY12" fmla="*/ 333251 h 350359"/>
                <a:gd name="connsiteX13" fmla="*/ 208422 w 350361"/>
                <a:gd name="connsiteY13" fmla="*/ 312264 h 350359"/>
                <a:gd name="connsiteX14" fmla="*/ 248599 w 350361"/>
                <a:gd name="connsiteY14" fmla="*/ 295612 h 350359"/>
                <a:gd name="connsiteX15" fmla="*/ 265680 w 350361"/>
                <a:gd name="connsiteY15" fmla="*/ 308228 h 350359"/>
                <a:gd name="connsiteX16" fmla="*/ 291830 w 350361"/>
                <a:gd name="connsiteY16" fmla="*/ 306274 h 350359"/>
                <a:gd name="connsiteX17" fmla="*/ 306276 w 350361"/>
                <a:gd name="connsiteY17" fmla="*/ 291829 h 350359"/>
                <a:gd name="connsiteX18" fmla="*/ 308230 w 350361"/>
                <a:gd name="connsiteY18" fmla="*/ 265678 h 350359"/>
                <a:gd name="connsiteX19" fmla="*/ 295615 w 350361"/>
                <a:gd name="connsiteY19" fmla="*/ 248600 h 350359"/>
                <a:gd name="connsiteX20" fmla="*/ 312266 w 350361"/>
                <a:gd name="connsiteY20" fmla="*/ 208422 h 350359"/>
                <a:gd name="connsiteX21" fmla="*/ 333253 w 350361"/>
                <a:gd name="connsiteY21" fmla="*/ 205267 h 350359"/>
                <a:gd name="connsiteX22" fmla="*/ 350361 w 350361"/>
                <a:gd name="connsiteY22" fmla="*/ 185393 h 350359"/>
                <a:gd name="connsiteX23" fmla="*/ 350361 w 350361"/>
                <a:gd name="connsiteY23" fmla="*/ 164967 h 350359"/>
                <a:gd name="connsiteX24" fmla="*/ 333250 w 350361"/>
                <a:gd name="connsiteY24" fmla="*/ 145093 h 350359"/>
                <a:gd name="connsiteX25" fmla="*/ 312264 w 350361"/>
                <a:gd name="connsiteY25" fmla="*/ 141938 h 350359"/>
                <a:gd name="connsiteX26" fmla="*/ 295613 w 350361"/>
                <a:gd name="connsiteY26" fmla="*/ 101759 h 350359"/>
                <a:gd name="connsiteX27" fmla="*/ 308228 w 350361"/>
                <a:gd name="connsiteY27" fmla="*/ 84682 h 350359"/>
                <a:gd name="connsiteX28" fmla="*/ 306273 w 350361"/>
                <a:gd name="connsiteY28" fmla="*/ 58531 h 350359"/>
                <a:gd name="connsiteX29" fmla="*/ 291829 w 350361"/>
                <a:gd name="connsiteY29" fmla="*/ 44087 h 350359"/>
                <a:gd name="connsiteX30" fmla="*/ 265678 w 350361"/>
                <a:gd name="connsiteY30" fmla="*/ 42133 h 350359"/>
                <a:gd name="connsiteX31" fmla="*/ 248599 w 350361"/>
                <a:gd name="connsiteY31" fmla="*/ 54748 h 350359"/>
                <a:gd name="connsiteX32" fmla="*/ 208422 w 350361"/>
                <a:gd name="connsiteY32" fmla="*/ 38097 h 350359"/>
                <a:gd name="connsiteX33" fmla="*/ 205267 w 350361"/>
                <a:gd name="connsiteY33" fmla="*/ 17109 h 350359"/>
                <a:gd name="connsiteX34" fmla="*/ 185393 w 350361"/>
                <a:gd name="connsiteY34" fmla="*/ 0 h 350359"/>
                <a:gd name="connsiteX35" fmla="*/ 164966 w 350361"/>
                <a:gd name="connsiteY35" fmla="*/ 0 h 350359"/>
                <a:gd name="connsiteX36" fmla="*/ 145093 w 350361"/>
                <a:gd name="connsiteY36" fmla="*/ 17109 h 350359"/>
                <a:gd name="connsiteX37" fmla="*/ 141938 w 350361"/>
                <a:gd name="connsiteY37" fmla="*/ 38097 h 350359"/>
                <a:gd name="connsiteX38" fmla="*/ 101759 w 350361"/>
                <a:gd name="connsiteY38" fmla="*/ 54748 h 350359"/>
                <a:gd name="connsiteX39" fmla="*/ 84680 w 350361"/>
                <a:gd name="connsiteY39" fmla="*/ 42132 h 350359"/>
                <a:gd name="connsiteX40" fmla="*/ 58531 w 350361"/>
                <a:gd name="connsiteY40" fmla="*/ 44087 h 350359"/>
                <a:gd name="connsiteX41" fmla="*/ 44087 w 350361"/>
                <a:gd name="connsiteY41" fmla="*/ 58531 h 350359"/>
                <a:gd name="connsiteX42" fmla="*/ 42133 w 350361"/>
                <a:gd name="connsiteY42" fmla="*/ 84682 h 350359"/>
                <a:gd name="connsiteX43" fmla="*/ 54748 w 350361"/>
                <a:gd name="connsiteY43" fmla="*/ 101759 h 350359"/>
                <a:gd name="connsiteX44" fmla="*/ 38097 w 350361"/>
                <a:gd name="connsiteY44" fmla="*/ 141938 h 350359"/>
                <a:gd name="connsiteX45" fmla="*/ 17111 w 350361"/>
                <a:gd name="connsiteY45" fmla="*/ 145093 h 350359"/>
                <a:gd name="connsiteX46" fmla="*/ 0 w 350361"/>
                <a:gd name="connsiteY46" fmla="*/ 164967 h 350359"/>
                <a:gd name="connsiteX47" fmla="*/ 0 w 350361"/>
                <a:gd name="connsiteY47" fmla="*/ 185393 h 350359"/>
                <a:gd name="connsiteX48" fmla="*/ 17107 w 350361"/>
                <a:gd name="connsiteY48" fmla="*/ 205267 h 350359"/>
                <a:gd name="connsiteX49" fmla="*/ 20223 w 350361"/>
                <a:gd name="connsiteY49" fmla="*/ 165077 h 350359"/>
                <a:gd name="connsiteX50" fmla="*/ 48018 w 350361"/>
                <a:gd name="connsiteY50" fmla="*/ 160899 h 350359"/>
                <a:gd name="connsiteX51" fmla="*/ 56455 w 350361"/>
                <a:gd name="connsiteY51" fmla="*/ 152762 h 350359"/>
                <a:gd name="connsiteX52" fmla="*/ 75384 w 350361"/>
                <a:gd name="connsiteY52" fmla="*/ 107085 h 350359"/>
                <a:gd name="connsiteX53" fmla="*/ 75170 w 350361"/>
                <a:gd name="connsiteY53" fmla="*/ 95368 h 350359"/>
                <a:gd name="connsiteX54" fmla="*/ 58465 w 350361"/>
                <a:gd name="connsiteY54" fmla="*/ 72754 h 350359"/>
                <a:gd name="connsiteX55" fmla="*/ 72753 w 350361"/>
                <a:gd name="connsiteY55" fmla="*/ 58468 h 350359"/>
                <a:gd name="connsiteX56" fmla="*/ 95367 w 350361"/>
                <a:gd name="connsiteY56" fmla="*/ 75173 h 350359"/>
                <a:gd name="connsiteX57" fmla="*/ 107085 w 350361"/>
                <a:gd name="connsiteY57" fmla="*/ 75388 h 350359"/>
                <a:gd name="connsiteX58" fmla="*/ 152762 w 350361"/>
                <a:gd name="connsiteY58" fmla="*/ 56457 h 350359"/>
                <a:gd name="connsiteX59" fmla="*/ 160899 w 350361"/>
                <a:gd name="connsiteY59" fmla="*/ 48022 h 350359"/>
                <a:gd name="connsiteX60" fmla="*/ 165077 w 350361"/>
                <a:gd name="connsiteY60" fmla="*/ 20225 h 350359"/>
                <a:gd name="connsiteX61" fmla="*/ 185283 w 350361"/>
                <a:gd name="connsiteY61" fmla="*/ 20225 h 350359"/>
                <a:gd name="connsiteX62" fmla="*/ 189461 w 350361"/>
                <a:gd name="connsiteY62" fmla="*/ 48022 h 350359"/>
                <a:gd name="connsiteX63" fmla="*/ 197598 w 350361"/>
                <a:gd name="connsiteY63" fmla="*/ 56457 h 350359"/>
                <a:gd name="connsiteX64" fmla="*/ 243274 w 350361"/>
                <a:gd name="connsiteY64" fmla="*/ 75388 h 350359"/>
                <a:gd name="connsiteX65" fmla="*/ 254990 w 350361"/>
                <a:gd name="connsiteY65" fmla="*/ 75173 h 350359"/>
                <a:gd name="connsiteX66" fmla="*/ 277606 w 350361"/>
                <a:gd name="connsiteY66" fmla="*/ 58468 h 350359"/>
                <a:gd name="connsiteX67" fmla="*/ 291894 w 350361"/>
                <a:gd name="connsiteY67" fmla="*/ 72754 h 350359"/>
                <a:gd name="connsiteX68" fmla="*/ 275189 w 350361"/>
                <a:gd name="connsiteY68" fmla="*/ 95368 h 350359"/>
                <a:gd name="connsiteX69" fmla="*/ 274975 w 350361"/>
                <a:gd name="connsiteY69" fmla="*/ 107085 h 350359"/>
                <a:gd name="connsiteX70" fmla="*/ 293904 w 350361"/>
                <a:gd name="connsiteY70" fmla="*/ 152762 h 350359"/>
                <a:gd name="connsiteX71" fmla="*/ 302341 w 350361"/>
                <a:gd name="connsiteY71" fmla="*/ 160899 h 350359"/>
                <a:gd name="connsiteX72" fmla="*/ 330136 w 350361"/>
                <a:gd name="connsiteY72" fmla="*/ 165077 h 350359"/>
                <a:gd name="connsiteX73" fmla="*/ 330136 w 350361"/>
                <a:gd name="connsiteY73" fmla="*/ 185283 h 350359"/>
                <a:gd name="connsiteX74" fmla="*/ 302341 w 350361"/>
                <a:gd name="connsiteY74" fmla="*/ 189460 h 350359"/>
                <a:gd name="connsiteX75" fmla="*/ 293904 w 350361"/>
                <a:gd name="connsiteY75" fmla="*/ 197596 h 350359"/>
                <a:gd name="connsiteX76" fmla="*/ 274975 w 350361"/>
                <a:gd name="connsiteY76" fmla="*/ 243274 h 350359"/>
                <a:gd name="connsiteX77" fmla="*/ 275189 w 350361"/>
                <a:gd name="connsiteY77" fmla="*/ 254990 h 350359"/>
                <a:gd name="connsiteX78" fmla="*/ 291894 w 350361"/>
                <a:gd name="connsiteY78" fmla="*/ 277606 h 350359"/>
                <a:gd name="connsiteX79" fmla="*/ 277607 w 350361"/>
                <a:gd name="connsiteY79" fmla="*/ 291892 h 350359"/>
                <a:gd name="connsiteX80" fmla="*/ 254992 w 350361"/>
                <a:gd name="connsiteY80" fmla="*/ 275186 h 350359"/>
                <a:gd name="connsiteX81" fmla="*/ 243275 w 350361"/>
                <a:gd name="connsiteY81" fmla="*/ 274973 h 350359"/>
                <a:gd name="connsiteX82" fmla="*/ 197598 w 350361"/>
                <a:gd name="connsiteY82" fmla="*/ 293903 h 350359"/>
                <a:gd name="connsiteX83" fmla="*/ 189461 w 350361"/>
                <a:gd name="connsiteY83" fmla="*/ 302338 h 350359"/>
                <a:gd name="connsiteX84" fmla="*/ 185283 w 350361"/>
                <a:gd name="connsiteY84" fmla="*/ 330133 h 350359"/>
                <a:gd name="connsiteX85" fmla="*/ 165077 w 350361"/>
                <a:gd name="connsiteY85" fmla="*/ 330133 h 350359"/>
                <a:gd name="connsiteX86" fmla="*/ 160899 w 350361"/>
                <a:gd name="connsiteY86" fmla="*/ 302338 h 350359"/>
                <a:gd name="connsiteX87" fmla="*/ 152762 w 350361"/>
                <a:gd name="connsiteY87" fmla="*/ 293903 h 350359"/>
                <a:gd name="connsiteX88" fmla="*/ 107083 w 350361"/>
                <a:gd name="connsiteY88" fmla="*/ 274973 h 350359"/>
                <a:gd name="connsiteX89" fmla="*/ 95367 w 350361"/>
                <a:gd name="connsiteY89" fmla="*/ 275186 h 350359"/>
                <a:gd name="connsiteX90" fmla="*/ 72752 w 350361"/>
                <a:gd name="connsiteY90" fmla="*/ 291892 h 350359"/>
                <a:gd name="connsiteX91" fmla="*/ 58465 w 350361"/>
                <a:gd name="connsiteY91" fmla="*/ 277606 h 350359"/>
                <a:gd name="connsiteX92" fmla="*/ 75170 w 350361"/>
                <a:gd name="connsiteY92" fmla="*/ 254990 h 350359"/>
                <a:gd name="connsiteX93" fmla="*/ 75384 w 350361"/>
                <a:gd name="connsiteY93" fmla="*/ 243274 h 350359"/>
                <a:gd name="connsiteX94" fmla="*/ 56455 w 350361"/>
                <a:gd name="connsiteY94" fmla="*/ 197596 h 350359"/>
                <a:gd name="connsiteX95" fmla="*/ 48018 w 350361"/>
                <a:gd name="connsiteY95" fmla="*/ 189460 h 350359"/>
                <a:gd name="connsiteX96" fmla="*/ 20223 w 350361"/>
                <a:gd name="connsiteY96" fmla="*/ 185283 h 35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350361" h="350359">
                  <a:moveTo>
                    <a:pt x="17107" y="205267"/>
                  </a:moveTo>
                  <a:lnTo>
                    <a:pt x="38094" y="208422"/>
                  </a:lnTo>
                  <a:cubicBezTo>
                    <a:pt x="41521" y="222638"/>
                    <a:pt x="47100" y="236102"/>
                    <a:pt x="54745" y="248600"/>
                  </a:cubicBezTo>
                  <a:lnTo>
                    <a:pt x="42129" y="265680"/>
                  </a:lnTo>
                  <a:cubicBezTo>
                    <a:pt x="36175" y="273743"/>
                    <a:pt x="36998" y="284739"/>
                    <a:pt x="44084" y="291830"/>
                  </a:cubicBezTo>
                  <a:lnTo>
                    <a:pt x="58528" y="306274"/>
                  </a:lnTo>
                  <a:cubicBezTo>
                    <a:pt x="65618" y="313362"/>
                    <a:pt x="76614" y="314183"/>
                    <a:pt x="84679" y="308228"/>
                  </a:cubicBezTo>
                  <a:lnTo>
                    <a:pt x="101758" y="295612"/>
                  </a:lnTo>
                  <a:cubicBezTo>
                    <a:pt x="114256" y="303258"/>
                    <a:pt x="127720" y="308838"/>
                    <a:pt x="141937" y="312264"/>
                  </a:cubicBezTo>
                  <a:lnTo>
                    <a:pt x="145092" y="333250"/>
                  </a:lnTo>
                  <a:cubicBezTo>
                    <a:pt x="146581" y="343164"/>
                    <a:pt x="154938" y="350360"/>
                    <a:pt x="164966" y="350360"/>
                  </a:cubicBezTo>
                  <a:lnTo>
                    <a:pt x="185393" y="350360"/>
                  </a:lnTo>
                  <a:cubicBezTo>
                    <a:pt x="195417" y="350360"/>
                    <a:pt x="203776" y="343166"/>
                    <a:pt x="205267" y="333251"/>
                  </a:cubicBezTo>
                  <a:lnTo>
                    <a:pt x="208422" y="312264"/>
                  </a:lnTo>
                  <a:cubicBezTo>
                    <a:pt x="222639" y="308838"/>
                    <a:pt x="236102" y="303258"/>
                    <a:pt x="248599" y="295612"/>
                  </a:cubicBezTo>
                  <a:lnTo>
                    <a:pt x="265680" y="308228"/>
                  </a:lnTo>
                  <a:cubicBezTo>
                    <a:pt x="273742" y="314185"/>
                    <a:pt x="284741" y="313362"/>
                    <a:pt x="291830" y="306274"/>
                  </a:cubicBezTo>
                  <a:lnTo>
                    <a:pt x="306276" y="291829"/>
                  </a:lnTo>
                  <a:cubicBezTo>
                    <a:pt x="313362" y="284739"/>
                    <a:pt x="314183" y="273743"/>
                    <a:pt x="308230" y="265678"/>
                  </a:cubicBezTo>
                  <a:lnTo>
                    <a:pt x="295615" y="248600"/>
                  </a:lnTo>
                  <a:cubicBezTo>
                    <a:pt x="303260" y="236102"/>
                    <a:pt x="308841" y="222638"/>
                    <a:pt x="312266" y="208422"/>
                  </a:cubicBezTo>
                  <a:lnTo>
                    <a:pt x="333253" y="205267"/>
                  </a:lnTo>
                  <a:cubicBezTo>
                    <a:pt x="343167" y="203775"/>
                    <a:pt x="350361" y="195417"/>
                    <a:pt x="350361" y="185393"/>
                  </a:cubicBezTo>
                  <a:lnTo>
                    <a:pt x="350361" y="164967"/>
                  </a:lnTo>
                  <a:cubicBezTo>
                    <a:pt x="350361" y="154940"/>
                    <a:pt x="343166" y="146580"/>
                    <a:pt x="333250" y="145093"/>
                  </a:cubicBezTo>
                  <a:lnTo>
                    <a:pt x="312264" y="141938"/>
                  </a:lnTo>
                  <a:cubicBezTo>
                    <a:pt x="308838" y="127720"/>
                    <a:pt x="303258" y="114258"/>
                    <a:pt x="295613" y="101759"/>
                  </a:cubicBezTo>
                  <a:lnTo>
                    <a:pt x="308228" y="84682"/>
                  </a:lnTo>
                  <a:cubicBezTo>
                    <a:pt x="314185" y="76618"/>
                    <a:pt x="313362" y="65621"/>
                    <a:pt x="306273" y="58531"/>
                  </a:cubicBezTo>
                  <a:lnTo>
                    <a:pt x="291829" y="44087"/>
                  </a:lnTo>
                  <a:cubicBezTo>
                    <a:pt x="284740" y="37000"/>
                    <a:pt x="273743" y="36177"/>
                    <a:pt x="265678" y="42133"/>
                  </a:cubicBezTo>
                  <a:lnTo>
                    <a:pt x="248599" y="54748"/>
                  </a:lnTo>
                  <a:cubicBezTo>
                    <a:pt x="236102" y="47102"/>
                    <a:pt x="222638" y="41522"/>
                    <a:pt x="208422" y="38097"/>
                  </a:cubicBezTo>
                  <a:lnTo>
                    <a:pt x="205267" y="17109"/>
                  </a:lnTo>
                  <a:cubicBezTo>
                    <a:pt x="203776" y="7194"/>
                    <a:pt x="195417" y="0"/>
                    <a:pt x="185393" y="0"/>
                  </a:cubicBezTo>
                  <a:lnTo>
                    <a:pt x="164966" y="0"/>
                  </a:lnTo>
                  <a:cubicBezTo>
                    <a:pt x="154940" y="0"/>
                    <a:pt x="146583" y="7196"/>
                    <a:pt x="145093" y="17109"/>
                  </a:cubicBezTo>
                  <a:lnTo>
                    <a:pt x="141938" y="38097"/>
                  </a:lnTo>
                  <a:cubicBezTo>
                    <a:pt x="127720" y="41522"/>
                    <a:pt x="114258" y="47102"/>
                    <a:pt x="101759" y="54748"/>
                  </a:cubicBezTo>
                  <a:lnTo>
                    <a:pt x="84680" y="42132"/>
                  </a:lnTo>
                  <a:cubicBezTo>
                    <a:pt x="76617" y="36177"/>
                    <a:pt x="65619" y="37000"/>
                    <a:pt x="58531" y="44087"/>
                  </a:cubicBezTo>
                  <a:lnTo>
                    <a:pt x="44087" y="58531"/>
                  </a:lnTo>
                  <a:cubicBezTo>
                    <a:pt x="36998" y="65621"/>
                    <a:pt x="36177" y="76618"/>
                    <a:pt x="42133" y="84682"/>
                  </a:cubicBezTo>
                  <a:lnTo>
                    <a:pt x="54748" y="101759"/>
                  </a:lnTo>
                  <a:cubicBezTo>
                    <a:pt x="47103" y="114258"/>
                    <a:pt x="41522" y="127722"/>
                    <a:pt x="38097" y="141938"/>
                  </a:cubicBezTo>
                  <a:lnTo>
                    <a:pt x="17111" y="145093"/>
                  </a:lnTo>
                  <a:cubicBezTo>
                    <a:pt x="7196" y="146581"/>
                    <a:pt x="0" y="154940"/>
                    <a:pt x="0" y="164967"/>
                  </a:cubicBezTo>
                  <a:lnTo>
                    <a:pt x="0" y="185393"/>
                  </a:lnTo>
                  <a:cubicBezTo>
                    <a:pt x="-3" y="195417"/>
                    <a:pt x="7193" y="203775"/>
                    <a:pt x="17107" y="205267"/>
                  </a:cubicBezTo>
                  <a:close/>
                  <a:moveTo>
                    <a:pt x="20223" y="165077"/>
                  </a:moveTo>
                  <a:lnTo>
                    <a:pt x="48018" y="160899"/>
                  </a:lnTo>
                  <a:cubicBezTo>
                    <a:pt x="52275" y="160258"/>
                    <a:pt x="55661" y="156993"/>
                    <a:pt x="56455" y="152762"/>
                  </a:cubicBezTo>
                  <a:cubicBezTo>
                    <a:pt x="59540" y="136309"/>
                    <a:pt x="65908" y="120941"/>
                    <a:pt x="75384" y="107085"/>
                  </a:cubicBezTo>
                  <a:cubicBezTo>
                    <a:pt x="77813" y="103530"/>
                    <a:pt x="77727" y="98830"/>
                    <a:pt x="75170" y="95368"/>
                  </a:cubicBezTo>
                  <a:lnTo>
                    <a:pt x="58465" y="72754"/>
                  </a:lnTo>
                  <a:lnTo>
                    <a:pt x="72753" y="58468"/>
                  </a:lnTo>
                  <a:lnTo>
                    <a:pt x="95367" y="75173"/>
                  </a:lnTo>
                  <a:cubicBezTo>
                    <a:pt x="98830" y="77731"/>
                    <a:pt x="103530" y="77814"/>
                    <a:pt x="107085" y="75388"/>
                  </a:cubicBezTo>
                  <a:cubicBezTo>
                    <a:pt x="120942" y="65913"/>
                    <a:pt x="136309" y="59543"/>
                    <a:pt x="152762" y="56457"/>
                  </a:cubicBezTo>
                  <a:cubicBezTo>
                    <a:pt x="156993" y="55665"/>
                    <a:pt x="160258" y="52279"/>
                    <a:pt x="160899" y="48022"/>
                  </a:cubicBezTo>
                  <a:lnTo>
                    <a:pt x="165077" y="20225"/>
                  </a:lnTo>
                  <a:lnTo>
                    <a:pt x="185283" y="20225"/>
                  </a:lnTo>
                  <a:lnTo>
                    <a:pt x="189461" y="48022"/>
                  </a:lnTo>
                  <a:cubicBezTo>
                    <a:pt x="190102" y="52279"/>
                    <a:pt x="193367" y="55665"/>
                    <a:pt x="197598" y="56457"/>
                  </a:cubicBezTo>
                  <a:cubicBezTo>
                    <a:pt x="214051" y="59544"/>
                    <a:pt x="229418" y="65911"/>
                    <a:pt x="243274" y="75388"/>
                  </a:cubicBezTo>
                  <a:cubicBezTo>
                    <a:pt x="246828" y="77817"/>
                    <a:pt x="251529" y="77734"/>
                    <a:pt x="254990" y="75173"/>
                  </a:cubicBezTo>
                  <a:lnTo>
                    <a:pt x="277606" y="58468"/>
                  </a:lnTo>
                  <a:lnTo>
                    <a:pt x="291894" y="72754"/>
                  </a:lnTo>
                  <a:lnTo>
                    <a:pt x="275189" y="95368"/>
                  </a:lnTo>
                  <a:cubicBezTo>
                    <a:pt x="272632" y="98830"/>
                    <a:pt x="272546" y="103532"/>
                    <a:pt x="274975" y="107085"/>
                  </a:cubicBezTo>
                  <a:cubicBezTo>
                    <a:pt x="284450" y="120941"/>
                    <a:pt x="290818" y="136309"/>
                    <a:pt x="293904" y="152762"/>
                  </a:cubicBezTo>
                  <a:cubicBezTo>
                    <a:pt x="294698" y="156993"/>
                    <a:pt x="298083" y="160258"/>
                    <a:pt x="302341" y="160899"/>
                  </a:cubicBezTo>
                  <a:lnTo>
                    <a:pt x="330136" y="165077"/>
                  </a:lnTo>
                  <a:lnTo>
                    <a:pt x="330136" y="185283"/>
                  </a:lnTo>
                  <a:lnTo>
                    <a:pt x="302341" y="189460"/>
                  </a:lnTo>
                  <a:cubicBezTo>
                    <a:pt x="298084" y="190100"/>
                    <a:pt x="294698" y="193365"/>
                    <a:pt x="293904" y="197596"/>
                  </a:cubicBezTo>
                  <a:cubicBezTo>
                    <a:pt x="290818" y="214050"/>
                    <a:pt x="284450" y="229418"/>
                    <a:pt x="274975" y="243274"/>
                  </a:cubicBezTo>
                  <a:cubicBezTo>
                    <a:pt x="272546" y="246828"/>
                    <a:pt x="272632" y="251529"/>
                    <a:pt x="275189" y="254990"/>
                  </a:cubicBezTo>
                  <a:lnTo>
                    <a:pt x="291894" y="277606"/>
                  </a:lnTo>
                  <a:lnTo>
                    <a:pt x="277607" y="291892"/>
                  </a:lnTo>
                  <a:lnTo>
                    <a:pt x="254992" y="275186"/>
                  </a:lnTo>
                  <a:cubicBezTo>
                    <a:pt x="251530" y="272629"/>
                    <a:pt x="246828" y="272543"/>
                    <a:pt x="243275" y="274973"/>
                  </a:cubicBezTo>
                  <a:cubicBezTo>
                    <a:pt x="229419" y="284447"/>
                    <a:pt x="214051" y="290817"/>
                    <a:pt x="197598" y="293903"/>
                  </a:cubicBezTo>
                  <a:cubicBezTo>
                    <a:pt x="193367" y="294697"/>
                    <a:pt x="190102" y="298081"/>
                    <a:pt x="189461" y="302338"/>
                  </a:cubicBezTo>
                  <a:lnTo>
                    <a:pt x="185283" y="330133"/>
                  </a:lnTo>
                  <a:lnTo>
                    <a:pt x="165077" y="330133"/>
                  </a:lnTo>
                  <a:lnTo>
                    <a:pt x="160899" y="302338"/>
                  </a:lnTo>
                  <a:cubicBezTo>
                    <a:pt x="160258" y="298081"/>
                    <a:pt x="156995" y="294695"/>
                    <a:pt x="152762" y="293903"/>
                  </a:cubicBezTo>
                  <a:cubicBezTo>
                    <a:pt x="136310" y="290816"/>
                    <a:pt x="120941" y="284447"/>
                    <a:pt x="107083" y="274973"/>
                  </a:cubicBezTo>
                  <a:cubicBezTo>
                    <a:pt x="103530" y="272544"/>
                    <a:pt x="98830" y="272629"/>
                    <a:pt x="95367" y="275186"/>
                  </a:cubicBezTo>
                  <a:lnTo>
                    <a:pt x="72752" y="291892"/>
                  </a:lnTo>
                  <a:lnTo>
                    <a:pt x="58465" y="277606"/>
                  </a:lnTo>
                  <a:lnTo>
                    <a:pt x="75170" y="254990"/>
                  </a:lnTo>
                  <a:cubicBezTo>
                    <a:pt x="77727" y="251529"/>
                    <a:pt x="77813" y="246828"/>
                    <a:pt x="75384" y="243274"/>
                  </a:cubicBezTo>
                  <a:cubicBezTo>
                    <a:pt x="65908" y="229417"/>
                    <a:pt x="59540" y="214050"/>
                    <a:pt x="56455" y="197596"/>
                  </a:cubicBezTo>
                  <a:cubicBezTo>
                    <a:pt x="55661" y="193365"/>
                    <a:pt x="52275" y="190100"/>
                    <a:pt x="48018" y="189460"/>
                  </a:cubicBezTo>
                  <a:lnTo>
                    <a:pt x="20223" y="185283"/>
                  </a:lnTo>
                  <a:close/>
                </a:path>
              </a:pathLst>
            </a:custGeom>
            <a:grpFill/>
            <a:ln w="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8A07FFB-ECDC-1EDB-0E1F-F2B968743C32}"/>
              </a:ext>
            </a:extLst>
          </p:cNvPr>
          <p:cNvGrpSpPr/>
          <p:nvPr/>
        </p:nvGrpSpPr>
        <p:grpSpPr>
          <a:xfrm>
            <a:off x="1740917" y="2818626"/>
            <a:ext cx="1102867" cy="474665"/>
            <a:chOff x="1747446" y="3631426"/>
            <a:chExt cx="1102867" cy="47466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29CFB83-F645-44FC-463C-1DDAEA8504FB}"/>
                </a:ext>
              </a:extLst>
            </p:cNvPr>
            <p:cNvSpPr txBox="1"/>
            <p:nvPr/>
          </p:nvSpPr>
          <p:spPr>
            <a:xfrm>
              <a:off x="1747446" y="3631426"/>
              <a:ext cx="110286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0070C0"/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STEP ONE</a:t>
              </a:r>
              <a:endParaRPr lang="zh-CN" altLang="en-US" dirty="0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53138CE-1B09-6B96-E3F1-073EB1975593}"/>
                </a:ext>
              </a:extLst>
            </p:cNvPr>
            <p:cNvSpPr txBox="1"/>
            <p:nvPr/>
          </p:nvSpPr>
          <p:spPr>
            <a:xfrm>
              <a:off x="1747446" y="3859870"/>
              <a:ext cx="110286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0070C0"/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n-ea"/>
                </a:defRPr>
              </a:lvl1pPr>
            </a:lstStyle>
            <a:p>
              <a:pPr algn="dist"/>
              <a:r>
                <a:rPr lang="zh-CN" altLang="en-US" dirty="0"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</a:rPr>
                <a:t>第一步内容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878E738-5279-F84C-30B1-F8D64AC25143}"/>
              </a:ext>
            </a:extLst>
          </p:cNvPr>
          <p:cNvGrpSpPr/>
          <p:nvPr/>
        </p:nvGrpSpPr>
        <p:grpSpPr>
          <a:xfrm>
            <a:off x="3734686" y="1866214"/>
            <a:ext cx="1166986" cy="474665"/>
            <a:chOff x="3734686" y="2679014"/>
            <a:chExt cx="1166986" cy="47466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1ACDDD5-39BA-C776-AA2A-3A2078F87829}"/>
                </a:ext>
              </a:extLst>
            </p:cNvPr>
            <p:cNvSpPr txBox="1"/>
            <p:nvPr/>
          </p:nvSpPr>
          <p:spPr>
            <a:xfrm>
              <a:off x="3734686" y="2679014"/>
              <a:ext cx="116698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0070C0"/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STEP TWO</a:t>
              </a:r>
              <a:endParaRPr lang="zh-CN" altLang="en-US" dirty="0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73C2178-61F2-209E-C201-D9CC4D170162}"/>
                </a:ext>
              </a:extLst>
            </p:cNvPr>
            <p:cNvSpPr txBox="1"/>
            <p:nvPr/>
          </p:nvSpPr>
          <p:spPr>
            <a:xfrm>
              <a:off x="3766745" y="2907458"/>
              <a:ext cx="110286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0070C0"/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n-ea"/>
                </a:defRPr>
              </a:lvl1pPr>
            </a:lstStyle>
            <a:p>
              <a:pPr algn="dist"/>
              <a:r>
                <a:rPr lang="zh-CN" altLang="en-US" dirty="0"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</a:rPr>
                <a:t>第二步内容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C1D3DF1-70F9-2593-7307-6D32BE003709}"/>
              </a:ext>
            </a:extLst>
          </p:cNvPr>
          <p:cNvGrpSpPr/>
          <p:nvPr/>
        </p:nvGrpSpPr>
        <p:grpSpPr>
          <a:xfrm>
            <a:off x="5786045" y="2818626"/>
            <a:ext cx="1102867" cy="474665"/>
            <a:chOff x="5786045" y="3631426"/>
            <a:chExt cx="1102867" cy="47466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8C3286A-EF3D-535C-E451-999D65AE4869}"/>
                </a:ext>
              </a:extLst>
            </p:cNvPr>
            <p:cNvSpPr txBox="1"/>
            <p:nvPr/>
          </p:nvSpPr>
          <p:spPr>
            <a:xfrm>
              <a:off x="5786045" y="3631426"/>
              <a:ext cx="110286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0070C0"/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STEP ONE</a:t>
              </a:r>
              <a:endParaRPr lang="zh-CN" altLang="en-US" dirty="0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D994AF4-DFA8-A2E6-143F-6520C59AE1E2}"/>
                </a:ext>
              </a:extLst>
            </p:cNvPr>
            <p:cNvSpPr txBox="1"/>
            <p:nvPr/>
          </p:nvSpPr>
          <p:spPr>
            <a:xfrm>
              <a:off x="5786045" y="3859870"/>
              <a:ext cx="110286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0070C0"/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n-ea"/>
                </a:defRPr>
              </a:lvl1pPr>
            </a:lstStyle>
            <a:p>
              <a:pPr algn="dist"/>
              <a:r>
                <a:rPr lang="zh-CN" altLang="en-US" dirty="0"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</a:rPr>
                <a:t>第一步内容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B011AED-7B61-152B-6C98-2CC3A7394863}"/>
              </a:ext>
            </a:extLst>
          </p:cNvPr>
          <p:cNvGrpSpPr/>
          <p:nvPr/>
        </p:nvGrpSpPr>
        <p:grpSpPr>
          <a:xfrm>
            <a:off x="9824646" y="2818626"/>
            <a:ext cx="1102867" cy="474665"/>
            <a:chOff x="9824646" y="3631426"/>
            <a:chExt cx="1102867" cy="47466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497711D-5D63-5BB2-1B2E-9C5D43897E92}"/>
                </a:ext>
              </a:extLst>
            </p:cNvPr>
            <p:cNvSpPr txBox="1"/>
            <p:nvPr/>
          </p:nvSpPr>
          <p:spPr>
            <a:xfrm>
              <a:off x="9824646" y="3631426"/>
              <a:ext cx="110286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0070C0"/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STEP ONE</a:t>
              </a:r>
              <a:endParaRPr lang="zh-CN" altLang="en-US" dirty="0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629D023-7FFB-7424-262E-1D7AE52CE843}"/>
                </a:ext>
              </a:extLst>
            </p:cNvPr>
            <p:cNvSpPr txBox="1"/>
            <p:nvPr/>
          </p:nvSpPr>
          <p:spPr>
            <a:xfrm>
              <a:off x="9824646" y="3859870"/>
              <a:ext cx="110286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0070C0"/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n-ea"/>
                </a:defRPr>
              </a:lvl1pPr>
            </a:lstStyle>
            <a:p>
              <a:pPr algn="dist"/>
              <a:r>
                <a:rPr lang="zh-CN" altLang="en-US" dirty="0"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</a:rPr>
                <a:t>第一步内容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FC909B6-C3E1-B868-6181-8405CEBB92E8}"/>
              </a:ext>
            </a:extLst>
          </p:cNvPr>
          <p:cNvGrpSpPr/>
          <p:nvPr/>
        </p:nvGrpSpPr>
        <p:grpSpPr>
          <a:xfrm>
            <a:off x="7773286" y="1866214"/>
            <a:ext cx="1166986" cy="474665"/>
            <a:chOff x="7773286" y="2679014"/>
            <a:chExt cx="1166986" cy="47466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C2C7019-5ABB-FB83-39DA-B01F7457EEE7}"/>
                </a:ext>
              </a:extLst>
            </p:cNvPr>
            <p:cNvSpPr txBox="1"/>
            <p:nvPr/>
          </p:nvSpPr>
          <p:spPr>
            <a:xfrm>
              <a:off x="7773286" y="2679014"/>
              <a:ext cx="116698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0070C0"/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STEP TWO</a:t>
              </a:r>
              <a:endParaRPr lang="zh-CN" altLang="en-US" dirty="0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3">
                        <a:lumMod val="75000"/>
                      </a:schemeClr>
                    </a:gs>
                    <a:gs pos="75254">
                      <a:schemeClr val="accent3">
                        <a:lumMod val="60000"/>
                        <a:lumOff val="40000"/>
                      </a:schemeClr>
                    </a:gs>
                    <a:gs pos="51000">
                      <a:schemeClr val="accent3"/>
                    </a:gs>
                    <a:gs pos="25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9AAA6CC-A8DF-DA87-CF9E-3A724B5BE46B}"/>
                </a:ext>
              </a:extLst>
            </p:cNvPr>
            <p:cNvSpPr txBox="1"/>
            <p:nvPr/>
          </p:nvSpPr>
          <p:spPr>
            <a:xfrm>
              <a:off x="7805345" y="2907458"/>
              <a:ext cx="110286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0070C0"/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  <a:latin typeface="+mn-ea"/>
                </a:defRPr>
              </a:lvl1pPr>
            </a:lstStyle>
            <a:p>
              <a:pPr algn="dist"/>
              <a:r>
                <a:rPr lang="zh-CN" altLang="en-US" dirty="0"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  <a:tileRect/>
                  </a:gradFill>
                </a:rPr>
                <a:t>第二步内容</a:t>
              </a: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D35E209A-60D1-A425-2A27-EB9AEED1FD85}"/>
              </a:ext>
            </a:extLst>
          </p:cNvPr>
          <p:cNvSpPr txBox="1"/>
          <p:nvPr/>
        </p:nvSpPr>
        <p:spPr>
          <a:xfrm>
            <a:off x="1550788" y="3585054"/>
            <a:ext cx="1483124" cy="1382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普列姆昌德说过一句富有哲理的话，希望的灯一旦熄灭，生活刹那间变成了一片黑暗。</a:t>
            </a:r>
            <a:endParaRPr lang="zh-CN" altLang="en-US" sz="14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98E4BF6-B0DE-0D8C-6D76-ECF1F2D83A21}"/>
              </a:ext>
            </a:extLst>
          </p:cNvPr>
          <p:cNvSpPr txBox="1"/>
          <p:nvPr/>
        </p:nvSpPr>
        <p:spPr>
          <a:xfrm>
            <a:off x="3576616" y="3827997"/>
            <a:ext cx="1483124" cy="1382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普列姆昌德说过一句富有哲理的话，希望的灯一旦熄灭，生活刹那间变成了一片黑暗。</a:t>
            </a:r>
            <a:endParaRPr lang="zh-CN" altLang="en-US" sz="1400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3FEE2E0-AC2A-6879-6B9A-DEE321E3D402}"/>
              </a:ext>
            </a:extLst>
          </p:cNvPr>
          <p:cNvSpPr txBox="1"/>
          <p:nvPr/>
        </p:nvSpPr>
        <p:spPr>
          <a:xfrm>
            <a:off x="5595389" y="3585054"/>
            <a:ext cx="1483124" cy="1382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普列姆昌德说过一句富有哲理的话，希望的灯一旦熄灭，生活刹那间变成了一片黑暗。</a:t>
            </a:r>
            <a:endParaRPr lang="zh-CN" altLang="en-US" sz="1400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CDE5C216-AA0A-6141-F72D-2C50FB676690}"/>
              </a:ext>
            </a:extLst>
          </p:cNvPr>
          <p:cNvSpPr txBox="1"/>
          <p:nvPr/>
        </p:nvSpPr>
        <p:spPr>
          <a:xfrm>
            <a:off x="7618567" y="3827997"/>
            <a:ext cx="1483124" cy="1382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普列姆昌德说过一句富有哲理的话，希望的灯一旦熄灭，生活刹那间变成了一片黑暗。</a:t>
            </a:r>
            <a:endParaRPr lang="zh-CN" altLang="en-US" sz="1400" dirty="0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5A693E3-4945-2A3C-2415-581797E6499A}"/>
              </a:ext>
            </a:extLst>
          </p:cNvPr>
          <p:cNvSpPr txBox="1"/>
          <p:nvPr/>
        </p:nvSpPr>
        <p:spPr>
          <a:xfrm>
            <a:off x="9634517" y="3585054"/>
            <a:ext cx="1483124" cy="1382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普列姆昌德说过一句富有哲理的话，希望的灯一旦熄灭，生活刹那间变成了一片黑暗。</a:t>
            </a:r>
            <a:endParaRPr lang="zh-CN" altLang="en-US" sz="1400" dirty="0"/>
          </a:p>
        </p:txBody>
      </p:sp>
      <p:sp>
        <p:nvSpPr>
          <p:cNvPr id="49" name="图形 35">
            <a:extLst>
              <a:ext uri="{FF2B5EF4-FFF2-40B4-BE49-F238E27FC236}">
                <a16:creationId xmlns:a16="http://schemas.microsoft.com/office/drawing/2014/main" id="{06FFE09D-3686-6C0B-E74B-F06D960BB992}"/>
              </a:ext>
            </a:extLst>
          </p:cNvPr>
          <p:cNvSpPr/>
          <p:nvPr/>
        </p:nvSpPr>
        <p:spPr>
          <a:xfrm>
            <a:off x="10085813" y="1820969"/>
            <a:ext cx="580537" cy="689036"/>
          </a:xfrm>
          <a:custGeom>
            <a:avLst/>
            <a:gdLst>
              <a:gd name="connsiteX0" fmla="*/ 567594 w 580537"/>
              <a:gd name="connsiteY0" fmla="*/ 66474 h 689036"/>
              <a:gd name="connsiteX1" fmla="*/ 523223 w 580537"/>
              <a:gd name="connsiteY1" fmla="*/ 45431 h 689036"/>
              <a:gd name="connsiteX2" fmla="*/ 462909 w 580537"/>
              <a:gd name="connsiteY2" fmla="*/ 45431 h 689036"/>
              <a:gd name="connsiteX3" fmla="*/ 465751 w 580537"/>
              <a:gd name="connsiteY3" fmla="*/ 27250 h 689036"/>
              <a:gd name="connsiteX4" fmla="*/ 442438 w 580537"/>
              <a:gd name="connsiteY4" fmla="*/ 6 h 689036"/>
              <a:gd name="connsiteX5" fmla="*/ 230705 w 580537"/>
              <a:gd name="connsiteY5" fmla="*/ 6 h 689036"/>
              <a:gd name="connsiteX6" fmla="*/ 220592 w 580537"/>
              <a:gd name="connsiteY6" fmla="*/ 10119 h 689036"/>
              <a:gd name="connsiteX7" fmla="*/ 230705 w 580537"/>
              <a:gd name="connsiteY7" fmla="*/ 20233 h 689036"/>
              <a:gd name="connsiteX8" fmla="*/ 442439 w 580537"/>
              <a:gd name="connsiteY8" fmla="*/ 20233 h 689036"/>
              <a:gd name="connsiteX9" fmla="*/ 445770 w 580537"/>
              <a:gd name="connsiteY9" fmla="*/ 24125 h 689036"/>
              <a:gd name="connsiteX10" fmla="*/ 421586 w 580537"/>
              <a:gd name="connsiteY10" fmla="*/ 178787 h 689036"/>
              <a:gd name="connsiteX11" fmla="*/ 343532 w 580537"/>
              <a:gd name="connsiteY11" fmla="*/ 312151 h 689036"/>
              <a:gd name="connsiteX12" fmla="*/ 312920 w 580537"/>
              <a:gd name="connsiteY12" fmla="*/ 380612 h 689036"/>
              <a:gd name="connsiteX13" fmla="*/ 319620 w 580537"/>
              <a:gd name="connsiteY13" fmla="*/ 486886 h 689036"/>
              <a:gd name="connsiteX14" fmla="*/ 261068 w 580537"/>
              <a:gd name="connsiteY14" fmla="*/ 486886 h 689036"/>
              <a:gd name="connsiteX15" fmla="*/ 267768 w 580537"/>
              <a:gd name="connsiteY15" fmla="*/ 380612 h 689036"/>
              <a:gd name="connsiteX16" fmla="*/ 237154 w 580537"/>
              <a:gd name="connsiteY16" fmla="*/ 312151 h 689036"/>
              <a:gd name="connsiteX17" fmla="*/ 159100 w 580537"/>
              <a:gd name="connsiteY17" fmla="*/ 178787 h 689036"/>
              <a:gd name="connsiteX18" fmla="*/ 134917 w 580537"/>
              <a:gd name="connsiteY18" fmla="*/ 24125 h 689036"/>
              <a:gd name="connsiteX19" fmla="*/ 138246 w 580537"/>
              <a:gd name="connsiteY19" fmla="*/ 20233 h 689036"/>
              <a:gd name="connsiteX20" fmla="*/ 190253 w 580537"/>
              <a:gd name="connsiteY20" fmla="*/ 20233 h 689036"/>
              <a:gd name="connsiteX21" fmla="*/ 200367 w 580537"/>
              <a:gd name="connsiteY21" fmla="*/ 10119 h 689036"/>
              <a:gd name="connsiteX22" fmla="*/ 190253 w 580537"/>
              <a:gd name="connsiteY22" fmla="*/ 6 h 689036"/>
              <a:gd name="connsiteX23" fmla="*/ 138246 w 580537"/>
              <a:gd name="connsiteY23" fmla="*/ 6 h 689036"/>
              <a:gd name="connsiteX24" fmla="*/ 114933 w 580537"/>
              <a:gd name="connsiteY24" fmla="*/ 27248 h 689036"/>
              <a:gd name="connsiteX25" fmla="*/ 117775 w 580537"/>
              <a:gd name="connsiteY25" fmla="*/ 45431 h 689036"/>
              <a:gd name="connsiteX26" fmla="*/ 57462 w 580537"/>
              <a:gd name="connsiteY26" fmla="*/ 45431 h 689036"/>
              <a:gd name="connsiteX27" fmla="*/ 1313 w 580537"/>
              <a:gd name="connsiteY27" fmla="*/ 114196 h 689036"/>
              <a:gd name="connsiteX28" fmla="*/ 60528 w 580537"/>
              <a:gd name="connsiteY28" fmla="*/ 249935 h 689036"/>
              <a:gd name="connsiteX29" fmla="*/ 130772 w 580537"/>
              <a:gd name="connsiteY29" fmla="*/ 309599 h 689036"/>
              <a:gd name="connsiteX30" fmla="*/ 231202 w 580537"/>
              <a:gd name="connsiteY30" fmla="*/ 334077 h 689036"/>
              <a:gd name="connsiteX31" fmla="*/ 247580 w 580537"/>
              <a:gd name="connsiteY31" fmla="*/ 379340 h 689036"/>
              <a:gd name="connsiteX32" fmla="*/ 240800 w 580537"/>
              <a:gd name="connsiteY32" fmla="*/ 486886 h 689036"/>
              <a:gd name="connsiteX33" fmla="*/ 215338 w 580537"/>
              <a:gd name="connsiteY33" fmla="*/ 486886 h 689036"/>
              <a:gd name="connsiteX34" fmla="*/ 178882 w 580537"/>
              <a:gd name="connsiteY34" fmla="*/ 517192 h 689036"/>
              <a:gd name="connsiteX35" fmla="*/ 160178 w 580537"/>
              <a:gd name="connsiteY35" fmla="*/ 617819 h 689036"/>
              <a:gd name="connsiteX36" fmla="*/ 128161 w 580537"/>
              <a:gd name="connsiteY36" fmla="*/ 654545 h 689036"/>
              <a:gd name="connsiteX37" fmla="*/ 128161 w 580537"/>
              <a:gd name="connsiteY37" fmla="*/ 678923 h 689036"/>
              <a:gd name="connsiteX38" fmla="*/ 138275 w 580537"/>
              <a:gd name="connsiteY38" fmla="*/ 689037 h 689036"/>
              <a:gd name="connsiteX39" fmla="*/ 442411 w 580537"/>
              <a:gd name="connsiteY39" fmla="*/ 689037 h 689036"/>
              <a:gd name="connsiteX40" fmla="*/ 452524 w 580537"/>
              <a:gd name="connsiteY40" fmla="*/ 678923 h 689036"/>
              <a:gd name="connsiteX41" fmla="*/ 452524 w 580537"/>
              <a:gd name="connsiteY41" fmla="*/ 654545 h 689036"/>
              <a:gd name="connsiteX42" fmla="*/ 420507 w 580537"/>
              <a:gd name="connsiteY42" fmla="*/ 617819 h 689036"/>
              <a:gd name="connsiteX43" fmla="*/ 401804 w 580537"/>
              <a:gd name="connsiteY43" fmla="*/ 517190 h 689036"/>
              <a:gd name="connsiteX44" fmla="*/ 365346 w 580537"/>
              <a:gd name="connsiteY44" fmla="*/ 486886 h 689036"/>
              <a:gd name="connsiteX45" fmla="*/ 339884 w 580537"/>
              <a:gd name="connsiteY45" fmla="*/ 486886 h 689036"/>
              <a:gd name="connsiteX46" fmla="*/ 333105 w 580537"/>
              <a:gd name="connsiteY46" fmla="*/ 379340 h 689036"/>
              <a:gd name="connsiteX47" fmla="*/ 349482 w 580537"/>
              <a:gd name="connsiteY47" fmla="*/ 334077 h 689036"/>
              <a:gd name="connsiteX48" fmla="*/ 449913 w 580537"/>
              <a:gd name="connsiteY48" fmla="*/ 309599 h 689036"/>
              <a:gd name="connsiteX49" fmla="*/ 499591 w 580537"/>
              <a:gd name="connsiteY49" fmla="*/ 273122 h 689036"/>
              <a:gd name="connsiteX50" fmla="*/ 499694 w 580537"/>
              <a:gd name="connsiteY50" fmla="*/ 258821 h 689036"/>
              <a:gd name="connsiteX51" fmla="*/ 485393 w 580537"/>
              <a:gd name="connsiteY51" fmla="*/ 258717 h 689036"/>
              <a:gd name="connsiteX52" fmla="*/ 440510 w 580537"/>
              <a:gd name="connsiteY52" fmla="*/ 291691 h 689036"/>
              <a:gd name="connsiteX53" fmla="*/ 374264 w 580537"/>
              <a:gd name="connsiteY53" fmla="*/ 312083 h 689036"/>
              <a:gd name="connsiteX54" fmla="*/ 396492 w 580537"/>
              <a:gd name="connsiteY54" fmla="*/ 287141 h 689036"/>
              <a:gd name="connsiteX55" fmla="*/ 488211 w 580537"/>
              <a:gd name="connsiteY55" fmla="*/ 225118 h 689036"/>
              <a:gd name="connsiteX56" fmla="*/ 539734 w 580537"/>
              <a:gd name="connsiteY56" fmla="*/ 106130 h 689036"/>
              <a:gd name="connsiteX57" fmla="*/ 523223 w 580537"/>
              <a:gd name="connsiteY57" fmla="*/ 85883 h 689036"/>
              <a:gd name="connsiteX58" fmla="*/ 456584 w 580537"/>
              <a:gd name="connsiteY58" fmla="*/ 85883 h 689036"/>
              <a:gd name="connsiteX59" fmla="*/ 459747 w 580537"/>
              <a:gd name="connsiteY59" fmla="*/ 65657 h 689036"/>
              <a:gd name="connsiteX60" fmla="*/ 523223 w 580537"/>
              <a:gd name="connsiteY60" fmla="*/ 65657 h 689036"/>
              <a:gd name="connsiteX61" fmla="*/ 551931 w 580537"/>
              <a:gd name="connsiteY61" fmla="*/ 79271 h 689036"/>
              <a:gd name="connsiteX62" fmla="*/ 559552 w 580537"/>
              <a:gd name="connsiteY62" fmla="*/ 110162 h 689036"/>
              <a:gd name="connsiteX63" fmla="*/ 510354 w 580537"/>
              <a:gd name="connsiteY63" fmla="*/ 229209 h 689036"/>
              <a:gd name="connsiteX64" fmla="*/ 512757 w 580537"/>
              <a:gd name="connsiteY64" fmla="*/ 243306 h 689036"/>
              <a:gd name="connsiteX65" fmla="*/ 526854 w 580537"/>
              <a:gd name="connsiteY65" fmla="*/ 240903 h 689036"/>
              <a:gd name="connsiteX66" fmla="*/ 579372 w 580537"/>
              <a:gd name="connsiteY66" fmla="*/ 114195 h 689036"/>
              <a:gd name="connsiteX67" fmla="*/ 567594 w 580537"/>
              <a:gd name="connsiteY67" fmla="*/ 66474 h 689036"/>
              <a:gd name="connsiteX68" fmla="*/ 165906 w 580537"/>
              <a:gd name="connsiteY68" fmla="*/ 259180 h 689036"/>
              <a:gd name="connsiteX69" fmla="*/ 108803 w 580537"/>
              <a:gd name="connsiteY69" fmla="*/ 212965 h 689036"/>
              <a:gd name="connsiteX70" fmla="*/ 62063 w 580537"/>
              <a:gd name="connsiteY70" fmla="*/ 106574 h 689036"/>
              <a:gd name="connsiteX71" fmla="*/ 127581 w 580537"/>
              <a:gd name="connsiteY71" fmla="*/ 106574 h 689036"/>
              <a:gd name="connsiteX72" fmla="*/ 139411 w 580537"/>
              <a:gd name="connsiteY72" fmla="*/ 182228 h 689036"/>
              <a:gd name="connsiteX73" fmla="*/ 165906 w 580537"/>
              <a:gd name="connsiteY73" fmla="*/ 259180 h 689036"/>
              <a:gd name="connsiteX74" fmla="*/ 76919 w 580537"/>
              <a:gd name="connsiteY74" fmla="*/ 237734 h 689036"/>
              <a:gd name="connsiteX75" fmla="*/ 21658 w 580537"/>
              <a:gd name="connsiteY75" fmla="*/ 110619 h 689036"/>
              <a:gd name="connsiteX76" fmla="*/ 57917 w 580537"/>
              <a:gd name="connsiteY76" fmla="*/ 66201 h 689036"/>
              <a:gd name="connsiteX77" fmla="*/ 121268 w 580537"/>
              <a:gd name="connsiteY77" fmla="*/ 66201 h 689036"/>
              <a:gd name="connsiteX78" fmla="*/ 124424 w 580537"/>
              <a:gd name="connsiteY78" fmla="*/ 86388 h 689036"/>
              <a:gd name="connsiteX79" fmla="*/ 57917 w 580537"/>
              <a:gd name="connsiteY79" fmla="*/ 86388 h 689036"/>
              <a:gd name="connsiteX80" fmla="*/ 41439 w 580537"/>
              <a:gd name="connsiteY80" fmla="*/ 106594 h 689036"/>
              <a:gd name="connsiteX81" fmla="*/ 92861 w 580537"/>
              <a:gd name="connsiteY81" fmla="*/ 225350 h 689036"/>
              <a:gd name="connsiteX82" fmla="*/ 184399 w 580537"/>
              <a:gd name="connsiteY82" fmla="*/ 287253 h 689036"/>
              <a:gd name="connsiteX83" fmla="*/ 206595 w 580537"/>
              <a:gd name="connsiteY83" fmla="*/ 312157 h 689036"/>
              <a:gd name="connsiteX84" fmla="*/ 140470 w 580537"/>
              <a:gd name="connsiteY84" fmla="*/ 291795 h 689036"/>
              <a:gd name="connsiteX85" fmla="*/ 76919 w 580537"/>
              <a:gd name="connsiteY85" fmla="*/ 237734 h 689036"/>
              <a:gd name="connsiteX86" fmla="*/ 365199 w 580537"/>
              <a:gd name="connsiteY86" fmla="*/ 506794 h 689036"/>
              <a:gd name="connsiteX87" fmla="*/ 381738 w 580537"/>
              <a:gd name="connsiteY87" fmla="*/ 520541 h 689036"/>
              <a:gd name="connsiteX88" fmla="*/ 399653 w 580537"/>
              <a:gd name="connsiteY88" fmla="*/ 616931 h 689036"/>
              <a:gd name="connsiteX89" fmla="*/ 338361 w 580537"/>
              <a:gd name="connsiteY89" fmla="*/ 616931 h 689036"/>
              <a:gd name="connsiteX90" fmla="*/ 328267 w 580537"/>
              <a:gd name="connsiteY90" fmla="*/ 627024 h 689036"/>
              <a:gd name="connsiteX91" fmla="*/ 338361 w 580537"/>
              <a:gd name="connsiteY91" fmla="*/ 637117 h 689036"/>
              <a:gd name="connsiteX92" fmla="*/ 415198 w 580537"/>
              <a:gd name="connsiteY92" fmla="*/ 637117 h 689036"/>
              <a:gd name="connsiteX93" fmla="*/ 432020 w 580537"/>
              <a:gd name="connsiteY93" fmla="*/ 653939 h 689036"/>
              <a:gd name="connsiteX94" fmla="*/ 432020 w 580537"/>
              <a:gd name="connsiteY94" fmla="*/ 668176 h 689036"/>
              <a:gd name="connsiteX95" fmla="*/ 148665 w 580537"/>
              <a:gd name="connsiteY95" fmla="*/ 668176 h 689036"/>
              <a:gd name="connsiteX96" fmla="*/ 148665 w 580537"/>
              <a:gd name="connsiteY96" fmla="*/ 653939 h 689036"/>
              <a:gd name="connsiteX97" fmla="*/ 165487 w 580537"/>
              <a:gd name="connsiteY97" fmla="*/ 637117 h 689036"/>
              <a:gd name="connsiteX98" fmla="*/ 297989 w 580537"/>
              <a:gd name="connsiteY98" fmla="*/ 637117 h 689036"/>
              <a:gd name="connsiteX99" fmla="*/ 308082 w 580537"/>
              <a:gd name="connsiteY99" fmla="*/ 627024 h 689036"/>
              <a:gd name="connsiteX100" fmla="*/ 297989 w 580537"/>
              <a:gd name="connsiteY100" fmla="*/ 616931 h 689036"/>
              <a:gd name="connsiteX101" fmla="*/ 181031 w 580537"/>
              <a:gd name="connsiteY101" fmla="*/ 616931 h 689036"/>
              <a:gd name="connsiteX102" fmla="*/ 198947 w 580537"/>
              <a:gd name="connsiteY102" fmla="*/ 520541 h 689036"/>
              <a:gd name="connsiteX103" fmla="*/ 215486 w 580537"/>
              <a:gd name="connsiteY103" fmla="*/ 506794 h 689036"/>
              <a:gd name="connsiteX104" fmla="*/ 518624 w 580537"/>
              <a:gd name="connsiteY104" fmla="*/ 106574 h 689036"/>
              <a:gd name="connsiteX105" fmla="*/ 471884 w 580537"/>
              <a:gd name="connsiteY105" fmla="*/ 212965 h 689036"/>
              <a:gd name="connsiteX106" fmla="*/ 414780 w 580537"/>
              <a:gd name="connsiteY106" fmla="*/ 259181 h 689036"/>
              <a:gd name="connsiteX107" fmla="*/ 441275 w 580537"/>
              <a:gd name="connsiteY107" fmla="*/ 182228 h 689036"/>
              <a:gd name="connsiteX108" fmla="*/ 453103 w 580537"/>
              <a:gd name="connsiteY108" fmla="*/ 106574 h 68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580537" h="689036">
                <a:moveTo>
                  <a:pt x="567594" y="66474"/>
                </a:moveTo>
                <a:cubicBezTo>
                  <a:pt x="556668" y="53102"/>
                  <a:pt x="540495" y="45431"/>
                  <a:pt x="523223" y="45431"/>
                </a:cubicBezTo>
                <a:lnTo>
                  <a:pt x="462909" y="45431"/>
                </a:lnTo>
                <a:lnTo>
                  <a:pt x="465751" y="27250"/>
                </a:lnTo>
                <a:cubicBezTo>
                  <a:pt x="468256" y="13406"/>
                  <a:pt x="456501" y="-328"/>
                  <a:pt x="442438" y="6"/>
                </a:cubicBezTo>
                <a:lnTo>
                  <a:pt x="230705" y="6"/>
                </a:lnTo>
                <a:cubicBezTo>
                  <a:pt x="225120" y="6"/>
                  <a:pt x="220592" y="4533"/>
                  <a:pt x="220592" y="10119"/>
                </a:cubicBezTo>
                <a:cubicBezTo>
                  <a:pt x="220592" y="15706"/>
                  <a:pt x="225120" y="20233"/>
                  <a:pt x="230705" y="20233"/>
                </a:cubicBezTo>
                <a:lnTo>
                  <a:pt x="442439" y="20233"/>
                </a:lnTo>
                <a:cubicBezTo>
                  <a:pt x="444963" y="20612"/>
                  <a:pt x="445787" y="21570"/>
                  <a:pt x="445770" y="24125"/>
                </a:cubicBezTo>
                <a:lnTo>
                  <a:pt x="421586" y="178787"/>
                </a:lnTo>
                <a:cubicBezTo>
                  <a:pt x="413317" y="231677"/>
                  <a:pt x="385597" y="279039"/>
                  <a:pt x="343532" y="312151"/>
                </a:cubicBezTo>
                <a:cubicBezTo>
                  <a:pt x="322696" y="328553"/>
                  <a:pt x="311252" y="354146"/>
                  <a:pt x="312920" y="380612"/>
                </a:cubicBezTo>
                <a:lnTo>
                  <a:pt x="319620" y="486886"/>
                </a:lnTo>
                <a:lnTo>
                  <a:pt x="261068" y="486886"/>
                </a:lnTo>
                <a:lnTo>
                  <a:pt x="267768" y="380612"/>
                </a:lnTo>
                <a:cubicBezTo>
                  <a:pt x="269435" y="354146"/>
                  <a:pt x="257992" y="328553"/>
                  <a:pt x="237154" y="312151"/>
                </a:cubicBezTo>
                <a:cubicBezTo>
                  <a:pt x="195090" y="279041"/>
                  <a:pt x="167370" y="231677"/>
                  <a:pt x="159100" y="178787"/>
                </a:cubicBezTo>
                <a:lnTo>
                  <a:pt x="134917" y="24125"/>
                </a:lnTo>
                <a:cubicBezTo>
                  <a:pt x="134901" y="21572"/>
                  <a:pt x="135722" y="20611"/>
                  <a:pt x="138246" y="20233"/>
                </a:cubicBezTo>
                <a:lnTo>
                  <a:pt x="190253" y="20233"/>
                </a:lnTo>
                <a:cubicBezTo>
                  <a:pt x="195838" y="20233"/>
                  <a:pt x="200367" y="15706"/>
                  <a:pt x="200367" y="10119"/>
                </a:cubicBezTo>
                <a:cubicBezTo>
                  <a:pt x="200367" y="4533"/>
                  <a:pt x="195838" y="6"/>
                  <a:pt x="190253" y="6"/>
                </a:cubicBezTo>
                <a:lnTo>
                  <a:pt x="138246" y="6"/>
                </a:lnTo>
                <a:cubicBezTo>
                  <a:pt x="124182" y="-329"/>
                  <a:pt x="112431" y="13406"/>
                  <a:pt x="114933" y="27248"/>
                </a:cubicBezTo>
                <a:lnTo>
                  <a:pt x="117775" y="45431"/>
                </a:lnTo>
                <a:lnTo>
                  <a:pt x="57462" y="45431"/>
                </a:lnTo>
                <a:cubicBezTo>
                  <a:pt x="22266" y="44538"/>
                  <a:pt x="-6583" y="79894"/>
                  <a:pt x="1313" y="114196"/>
                </a:cubicBezTo>
                <a:cubicBezTo>
                  <a:pt x="8801" y="150985"/>
                  <a:pt x="25152" y="204396"/>
                  <a:pt x="60528" y="249935"/>
                </a:cubicBezTo>
                <a:cubicBezTo>
                  <a:pt x="80360" y="275464"/>
                  <a:pt x="103994" y="295538"/>
                  <a:pt x="130772" y="309599"/>
                </a:cubicBezTo>
                <a:cubicBezTo>
                  <a:pt x="160555" y="325237"/>
                  <a:pt x="194328" y="333448"/>
                  <a:pt x="231202" y="334077"/>
                </a:cubicBezTo>
                <a:cubicBezTo>
                  <a:pt x="242599" y="346156"/>
                  <a:pt x="248642" y="362503"/>
                  <a:pt x="247580" y="379340"/>
                </a:cubicBezTo>
                <a:lnTo>
                  <a:pt x="240800" y="486886"/>
                </a:lnTo>
                <a:lnTo>
                  <a:pt x="215338" y="486886"/>
                </a:lnTo>
                <a:cubicBezTo>
                  <a:pt x="197477" y="486886"/>
                  <a:pt x="182145" y="499632"/>
                  <a:pt x="178882" y="517192"/>
                </a:cubicBezTo>
                <a:lnTo>
                  <a:pt x="160178" y="617819"/>
                </a:lnTo>
                <a:cubicBezTo>
                  <a:pt x="142120" y="620297"/>
                  <a:pt x="128161" y="635817"/>
                  <a:pt x="128161" y="654545"/>
                </a:cubicBezTo>
                <a:lnTo>
                  <a:pt x="128161" y="678923"/>
                </a:lnTo>
                <a:cubicBezTo>
                  <a:pt x="128161" y="684510"/>
                  <a:pt x="132690" y="689037"/>
                  <a:pt x="138275" y="689037"/>
                </a:cubicBezTo>
                <a:lnTo>
                  <a:pt x="442411" y="689037"/>
                </a:lnTo>
                <a:cubicBezTo>
                  <a:pt x="447997" y="689037"/>
                  <a:pt x="452524" y="684510"/>
                  <a:pt x="452524" y="678923"/>
                </a:cubicBezTo>
                <a:lnTo>
                  <a:pt x="452524" y="654545"/>
                </a:lnTo>
                <a:cubicBezTo>
                  <a:pt x="452524" y="635817"/>
                  <a:pt x="438564" y="620297"/>
                  <a:pt x="420507" y="617819"/>
                </a:cubicBezTo>
                <a:lnTo>
                  <a:pt x="401804" y="517190"/>
                </a:lnTo>
                <a:cubicBezTo>
                  <a:pt x="398538" y="499631"/>
                  <a:pt x="383205" y="486886"/>
                  <a:pt x="365346" y="486886"/>
                </a:cubicBezTo>
                <a:lnTo>
                  <a:pt x="339884" y="486886"/>
                </a:lnTo>
                <a:lnTo>
                  <a:pt x="333105" y="379340"/>
                </a:lnTo>
                <a:cubicBezTo>
                  <a:pt x="332045" y="362503"/>
                  <a:pt x="338086" y="346155"/>
                  <a:pt x="349482" y="334077"/>
                </a:cubicBezTo>
                <a:cubicBezTo>
                  <a:pt x="386353" y="333448"/>
                  <a:pt x="420129" y="325237"/>
                  <a:pt x="449913" y="309599"/>
                </a:cubicBezTo>
                <a:cubicBezTo>
                  <a:pt x="467901" y="300152"/>
                  <a:pt x="484615" y="287880"/>
                  <a:pt x="499591" y="273122"/>
                </a:cubicBezTo>
                <a:cubicBezTo>
                  <a:pt x="503569" y="269202"/>
                  <a:pt x="503614" y="262800"/>
                  <a:pt x="499694" y="258821"/>
                </a:cubicBezTo>
                <a:cubicBezTo>
                  <a:pt x="495771" y="254841"/>
                  <a:pt x="489368" y="254797"/>
                  <a:pt x="485393" y="258717"/>
                </a:cubicBezTo>
                <a:cubicBezTo>
                  <a:pt x="471836" y="272078"/>
                  <a:pt x="456733" y="283171"/>
                  <a:pt x="440510" y="291691"/>
                </a:cubicBezTo>
                <a:cubicBezTo>
                  <a:pt x="420413" y="302243"/>
                  <a:pt x="398215" y="309053"/>
                  <a:pt x="374264" y="312083"/>
                </a:cubicBezTo>
                <a:cubicBezTo>
                  <a:pt x="382302" y="304279"/>
                  <a:pt x="389724" y="295942"/>
                  <a:pt x="396492" y="287141"/>
                </a:cubicBezTo>
                <a:cubicBezTo>
                  <a:pt x="432974" y="277334"/>
                  <a:pt x="463828" y="256505"/>
                  <a:pt x="488211" y="225118"/>
                </a:cubicBezTo>
                <a:cubicBezTo>
                  <a:pt x="520401" y="183682"/>
                  <a:pt x="534308" y="132781"/>
                  <a:pt x="539734" y="106130"/>
                </a:cubicBezTo>
                <a:cubicBezTo>
                  <a:pt x="542057" y="96027"/>
                  <a:pt x="533588" y="85623"/>
                  <a:pt x="523223" y="85883"/>
                </a:cubicBezTo>
                <a:lnTo>
                  <a:pt x="456584" y="85883"/>
                </a:lnTo>
                <a:lnTo>
                  <a:pt x="459747" y="65657"/>
                </a:lnTo>
                <a:lnTo>
                  <a:pt x="523223" y="65657"/>
                </a:lnTo>
                <a:cubicBezTo>
                  <a:pt x="534399" y="65657"/>
                  <a:pt x="544862" y="70621"/>
                  <a:pt x="551931" y="79271"/>
                </a:cubicBezTo>
                <a:cubicBezTo>
                  <a:pt x="559008" y="87934"/>
                  <a:pt x="561786" y="99192"/>
                  <a:pt x="559552" y="110162"/>
                </a:cubicBezTo>
                <a:cubicBezTo>
                  <a:pt x="553086" y="141931"/>
                  <a:pt x="539301" y="188373"/>
                  <a:pt x="510354" y="229209"/>
                </a:cubicBezTo>
                <a:cubicBezTo>
                  <a:pt x="507125" y="233764"/>
                  <a:pt x="508199" y="240077"/>
                  <a:pt x="512757" y="243306"/>
                </a:cubicBezTo>
                <a:cubicBezTo>
                  <a:pt x="517263" y="246515"/>
                  <a:pt x="523606" y="245491"/>
                  <a:pt x="526854" y="240903"/>
                </a:cubicBezTo>
                <a:cubicBezTo>
                  <a:pt x="557840" y="197192"/>
                  <a:pt x="572517" y="147872"/>
                  <a:pt x="579372" y="114195"/>
                </a:cubicBezTo>
                <a:cubicBezTo>
                  <a:pt x="582822" y="97255"/>
                  <a:pt x="578530" y="79861"/>
                  <a:pt x="567594" y="66474"/>
                </a:cubicBezTo>
                <a:close/>
                <a:moveTo>
                  <a:pt x="165906" y="259180"/>
                </a:moveTo>
                <a:cubicBezTo>
                  <a:pt x="143973" y="249047"/>
                  <a:pt x="124831" y="233597"/>
                  <a:pt x="108803" y="212965"/>
                </a:cubicBezTo>
                <a:cubicBezTo>
                  <a:pt x="80718" y="176817"/>
                  <a:pt x="67653" y="132291"/>
                  <a:pt x="62063" y="106574"/>
                </a:cubicBezTo>
                <a:lnTo>
                  <a:pt x="127581" y="106574"/>
                </a:lnTo>
                <a:lnTo>
                  <a:pt x="139411" y="182228"/>
                </a:lnTo>
                <a:cubicBezTo>
                  <a:pt x="143686" y="209566"/>
                  <a:pt x="152717" y="235550"/>
                  <a:pt x="165906" y="259180"/>
                </a:cubicBezTo>
                <a:close/>
                <a:moveTo>
                  <a:pt x="76919" y="237734"/>
                </a:moveTo>
                <a:cubicBezTo>
                  <a:pt x="44006" y="195368"/>
                  <a:pt x="28702" y="145224"/>
                  <a:pt x="21658" y="110619"/>
                </a:cubicBezTo>
                <a:cubicBezTo>
                  <a:pt x="16558" y="88461"/>
                  <a:pt x="35183" y="65625"/>
                  <a:pt x="57917" y="66201"/>
                </a:cubicBezTo>
                <a:lnTo>
                  <a:pt x="121268" y="66201"/>
                </a:lnTo>
                <a:lnTo>
                  <a:pt x="124424" y="86388"/>
                </a:lnTo>
                <a:lnTo>
                  <a:pt x="57917" y="86388"/>
                </a:lnTo>
                <a:cubicBezTo>
                  <a:pt x="47567" y="86126"/>
                  <a:pt x="39119" y="96520"/>
                  <a:pt x="41439" y="106594"/>
                </a:cubicBezTo>
                <a:cubicBezTo>
                  <a:pt x="46853" y="133196"/>
                  <a:pt x="60735" y="183998"/>
                  <a:pt x="92861" y="225350"/>
                </a:cubicBezTo>
                <a:cubicBezTo>
                  <a:pt x="117196" y="256676"/>
                  <a:pt x="147990" y="277466"/>
                  <a:pt x="184399" y="287253"/>
                </a:cubicBezTo>
                <a:cubicBezTo>
                  <a:pt x="191156" y="296040"/>
                  <a:pt x="198569" y="304364"/>
                  <a:pt x="206595" y="312157"/>
                </a:cubicBezTo>
                <a:cubicBezTo>
                  <a:pt x="182686" y="309133"/>
                  <a:pt x="160531" y="302328"/>
                  <a:pt x="140470" y="291795"/>
                </a:cubicBezTo>
                <a:cubicBezTo>
                  <a:pt x="116313" y="279109"/>
                  <a:pt x="94932" y="260922"/>
                  <a:pt x="76919" y="237734"/>
                </a:cubicBezTo>
                <a:close/>
                <a:moveTo>
                  <a:pt x="365199" y="506794"/>
                </a:moveTo>
                <a:cubicBezTo>
                  <a:pt x="373302" y="506794"/>
                  <a:pt x="380257" y="512577"/>
                  <a:pt x="381738" y="520541"/>
                </a:cubicBezTo>
                <a:lnTo>
                  <a:pt x="399653" y="616931"/>
                </a:lnTo>
                <a:lnTo>
                  <a:pt x="338361" y="616931"/>
                </a:lnTo>
                <a:cubicBezTo>
                  <a:pt x="332785" y="616931"/>
                  <a:pt x="328267" y="621449"/>
                  <a:pt x="328267" y="627024"/>
                </a:cubicBezTo>
                <a:cubicBezTo>
                  <a:pt x="328267" y="632600"/>
                  <a:pt x="332785" y="637117"/>
                  <a:pt x="338361" y="637117"/>
                </a:cubicBezTo>
                <a:lnTo>
                  <a:pt x="415198" y="637117"/>
                </a:lnTo>
                <a:cubicBezTo>
                  <a:pt x="424474" y="637117"/>
                  <a:pt x="432020" y="644663"/>
                  <a:pt x="432020" y="653939"/>
                </a:cubicBezTo>
                <a:lnTo>
                  <a:pt x="432020" y="668176"/>
                </a:lnTo>
                <a:lnTo>
                  <a:pt x="148665" y="668176"/>
                </a:lnTo>
                <a:lnTo>
                  <a:pt x="148665" y="653939"/>
                </a:lnTo>
                <a:cubicBezTo>
                  <a:pt x="148665" y="644663"/>
                  <a:pt x="156211" y="637117"/>
                  <a:pt x="165487" y="637117"/>
                </a:cubicBezTo>
                <a:lnTo>
                  <a:pt x="297989" y="637117"/>
                </a:lnTo>
                <a:cubicBezTo>
                  <a:pt x="303565" y="637117"/>
                  <a:pt x="308082" y="632600"/>
                  <a:pt x="308082" y="627024"/>
                </a:cubicBezTo>
                <a:cubicBezTo>
                  <a:pt x="308082" y="621449"/>
                  <a:pt x="303565" y="616931"/>
                  <a:pt x="297989" y="616931"/>
                </a:cubicBezTo>
                <a:lnTo>
                  <a:pt x="181031" y="616931"/>
                </a:lnTo>
                <a:lnTo>
                  <a:pt x="198947" y="520541"/>
                </a:lnTo>
                <a:cubicBezTo>
                  <a:pt x="200427" y="512576"/>
                  <a:pt x="207383" y="506794"/>
                  <a:pt x="215486" y="506794"/>
                </a:cubicBezTo>
                <a:close/>
                <a:moveTo>
                  <a:pt x="518624" y="106574"/>
                </a:moveTo>
                <a:cubicBezTo>
                  <a:pt x="513033" y="132286"/>
                  <a:pt x="499969" y="176814"/>
                  <a:pt x="471884" y="212965"/>
                </a:cubicBezTo>
                <a:cubicBezTo>
                  <a:pt x="455856" y="233599"/>
                  <a:pt x="436713" y="249048"/>
                  <a:pt x="414780" y="259181"/>
                </a:cubicBezTo>
                <a:cubicBezTo>
                  <a:pt x="427968" y="235551"/>
                  <a:pt x="437001" y="209567"/>
                  <a:pt x="441275" y="182228"/>
                </a:cubicBezTo>
                <a:lnTo>
                  <a:pt x="453103" y="106574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75000">
                <a:schemeClr val="accent3">
                  <a:lumMod val="20000"/>
                  <a:lumOff val="80000"/>
                </a:schemeClr>
              </a:gs>
              <a:gs pos="50425">
                <a:schemeClr val="accent3"/>
              </a:gs>
              <a:gs pos="25000">
                <a:schemeClr val="accent2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13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5077D445-3CAB-4147-210A-DA49B5E9AE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929627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5BD6BC0B-461B-F06F-74EC-4040A0213F3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t="6043" b="6043"/>
          <a:stretch>
            <a:fillRect/>
          </a:stretch>
        </p:blipFill>
        <p:spPr>
          <a:xfrm>
            <a:off x="2717800" y="722313"/>
            <a:ext cx="6756400" cy="5791200"/>
          </a:xfrm>
          <a:custGeom>
            <a:avLst/>
            <a:gdLst>
              <a:gd name="connsiteX0" fmla="*/ 0 w 8001000"/>
              <a:gd name="connsiteY0" fmla="*/ 0 h 6858000"/>
              <a:gd name="connsiteX1" fmla="*/ 8001000 w 8001000"/>
              <a:gd name="connsiteY1" fmla="*/ 0 h 6858000"/>
              <a:gd name="connsiteX2" fmla="*/ 8001000 w 8001000"/>
              <a:gd name="connsiteY2" fmla="*/ 6858000 h 6858000"/>
              <a:gd name="connsiteX3" fmla="*/ 0 w 8001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0" h="6858000">
                <a:moveTo>
                  <a:pt x="0" y="0"/>
                </a:moveTo>
                <a:lnTo>
                  <a:pt x="8001000" y="0"/>
                </a:lnTo>
                <a:lnTo>
                  <a:pt x="8001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325B115C-2F71-326C-4958-0809C2EE7BF6}"/>
              </a:ext>
            </a:extLst>
          </p:cNvPr>
          <p:cNvGrpSpPr/>
          <p:nvPr/>
        </p:nvGrpSpPr>
        <p:grpSpPr>
          <a:xfrm>
            <a:off x="4255266" y="1777179"/>
            <a:ext cx="3681469" cy="3681469"/>
            <a:chOff x="4109292" y="1449388"/>
            <a:chExt cx="3681469" cy="368146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39F21CFD-4948-8FA4-5427-D31ADAE418DF}"/>
                </a:ext>
              </a:extLst>
            </p:cNvPr>
            <p:cNvGrpSpPr/>
            <p:nvPr/>
          </p:nvGrpSpPr>
          <p:grpSpPr>
            <a:xfrm>
              <a:off x="4109292" y="1449388"/>
              <a:ext cx="3681469" cy="3681469"/>
              <a:chOff x="4109292" y="1219201"/>
              <a:chExt cx="3681469" cy="3681469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B4E08DB5-6486-332E-BAB8-2A764A5E79D6}"/>
                  </a:ext>
                </a:extLst>
              </p:cNvPr>
              <p:cNvSpPr/>
              <p:nvPr/>
            </p:nvSpPr>
            <p:spPr>
              <a:xfrm>
                <a:off x="4109292" y="1219201"/>
                <a:ext cx="3681469" cy="36814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13500000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4677D91-2C0F-97F7-52F2-91586507EE9E}"/>
                  </a:ext>
                </a:extLst>
              </p:cNvPr>
              <p:cNvSpPr/>
              <p:nvPr/>
            </p:nvSpPr>
            <p:spPr>
              <a:xfrm>
                <a:off x="4109292" y="1219201"/>
                <a:ext cx="3681469" cy="36814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0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D350F22-B8BC-8D8C-CE92-E07CDE70ECD1}"/>
                </a:ext>
              </a:extLst>
            </p:cNvPr>
            <p:cNvGrpSpPr/>
            <p:nvPr/>
          </p:nvGrpSpPr>
          <p:grpSpPr>
            <a:xfrm>
              <a:off x="4531603" y="1871699"/>
              <a:ext cx="2836846" cy="2836846"/>
              <a:chOff x="4553638" y="1663547"/>
              <a:chExt cx="3084723" cy="3084723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F43C7A77-1D4C-8D2B-D08E-85251552538C}"/>
                  </a:ext>
                </a:extLst>
              </p:cNvPr>
              <p:cNvSpPr/>
              <p:nvPr/>
            </p:nvSpPr>
            <p:spPr>
              <a:xfrm>
                <a:off x="4553638" y="1663547"/>
                <a:ext cx="3084723" cy="3084723"/>
              </a:xfrm>
              <a:prstGeom prst="ellipse">
                <a:avLst/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CFF11D16-125A-5229-FC11-2ABA164668E9}"/>
                  </a:ext>
                </a:extLst>
              </p:cNvPr>
              <p:cNvSpPr/>
              <p:nvPr/>
            </p:nvSpPr>
            <p:spPr>
              <a:xfrm>
                <a:off x="4553638" y="1663547"/>
                <a:ext cx="3084723" cy="308472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E168541-0490-9C2A-6A35-5CBDB3E1C1BC}"/>
                </a:ext>
              </a:extLst>
            </p:cNvPr>
            <p:cNvGrpSpPr/>
            <p:nvPr/>
          </p:nvGrpSpPr>
          <p:grpSpPr>
            <a:xfrm>
              <a:off x="4891489" y="2231585"/>
              <a:ext cx="2117074" cy="2117074"/>
              <a:chOff x="5037463" y="2147371"/>
              <a:chExt cx="2117074" cy="2117074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0C7A889A-1B40-9B1A-5E04-EB65C00BF483}"/>
                  </a:ext>
                </a:extLst>
              </p:cNvPr>
              <p:cNvSpPr/>
              <p:nvPr/>
            </p:nvSpPr>
            <p:spPr>
              <a:xfrm>
                <a:off x="5037463" y="2147371"/>
                <a:ext cx="2117074" cy="21170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13500000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4AF56E6E-7334-D15D-FD35-726B4ED3714A}"/>
                  </a:ext>
                </a:extLst>
              </p:cNvPr>
              <p:cNvSpPr/>
              <p:nvPr/>
            </p:nvSpPr>
            <p:spPr>
              <a:xfrm>
                <a:off x="5037463" y="2147371"/>
                <a:ext cx="2117074" cy="21170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0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1532A90-BE69-B43F-41F8-A2EC03E98A83}"/>
              </a:ext>
            </a:extLst>
          </p:cNvPr>
          <p:cNvGrpSpPr/>
          <p:nvPr/>
        </p:nvGrpSpPr>
        <p:grpSpPr>
          <a:xfrm>
            <a:off x="1361285" y="1638301"/>
            <a:ext cx="3496235" cy="1788458"/>
            <a:chOff x="1361285" y="1638301"/>
            <a:chExt cx="3496235" cy="178845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EAD19312-E2D4-6BDB-78E8-B9037E2A7EB4}"/>
                </a:ext>
              </a:extLst>
            </p:cNvPr>
            <p:cNvGrpSpPr/>
            <p:nvPr/>
          </p:nvGrpSpPr>
          <p:grpSpPr>
            <a:xfrm>
              <a:off x="1361285" y="1638301"/>
              <a:ext cx="3496235" cy="1788458"/>
              <a:chOff x="2474259" y="-1008529"/>
              <a:chExt cx="3496235" cy="1788458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EAFA027C-6E4B-4696-99EE-DB241C66B731}"/>
                  </a:ext>
                </a:extLst>
              </p:cNvPr>
              <p:cNvSpPr/>
              <p:nvPr/>
            </p:nvSpPr>
            <p:spPr>
              <a:xfrm>
                <a:off x="2474259" y="-1008529"/>
                <a:ext cx="3496235" cy="1788458"/>
              </a:xfrm>
              <a:prstGeom prst="roundRect">
                <a:avLst/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63CFAE63-AAAF-FACA-A23C-6529B0B5CE64}"/>
                  </a:ext>
                </a:extLst>
              </p:cNvPr>
              <p:cNvSpPr/>
              <p:nvPr/>
            </p:nvSpPr>
            <p:spPr>
              <a:xfrm>
                <a:off x="2474259" y="-1008529"/>
                <a:ext cx="3496235" cy="1788458"/>
              </a:xfrm>
              <a:prstGeom prst="round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606E21A8-D5A0-65C9-AC8A-2DAE3BE63BE7}"/>
                </a:ext>
              </a:extLst>
            </p:cNvPr>
            <p:cNvGrpSpPr/>
            <p:nvPr/>
          </p:nvGrpSpPr>
          <p:grpSpPr>
            <a:xfrm>
              <a:off x="4093217" y="1777178"/>
              <a:ext cx="584360" cy="281940"/>
              <a:chOff x="3985260" y="1777178"/>
              <a:chExt cx="584360" cy="281940"/>
            </a:xfrm>
          </p:grpSpPr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7E828515-043A-ED39-B47C-2A3EE5405411}"/>
                  </a:ext>
                </a:extLst>
              </p:cNvPr>
              <p:cNvSpPr/>
              <p:nvPr/>
            </p:nvSpPr>
            <p:spPr>
              <a:xfrm>
                <a:off x="3985260" y="1777178"/>
                <a:ext cx="584360" cy="281940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533194B9-209F-550D-C03C-98A903451B02}"/>
                  </a:ext>
                </a:extLst>
              </p:cNvPr>
              <p:cNvSpPr/>
              <p:nvPr/>
            </p:nvSpPr>
            <p:spPr>
              <a:xfrm>
                <a:off x="3985260" y="1777178"/>
                <a:ext cx="584360" cy="28194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BE258DFC-6AB8-B69B-5CED-43CB1F834EC5}"/>
                  </a:ext>
                </a:extLst>
              </p:cNvPr>
              <p:cNvSpPr/>
              <p:nvPr/>
            </p:nvSpPr>
            <p:spPr>
              <a:xfrm>
                <a:off x="4022244" y="1816894"/>
                <a:ext cx="510392" cy="20250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3000">
                    <a:srgbClr val="016EFD"/>
                  </a:gs>
                  <a:gs pos="100000">
                    <a:srgbClr val="8BC7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63500" dist="63500" dir="16200000">
                  <a:srgbClr val="0C3DA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51D742A9-5ABA-B35D-E186-539480079DA3}"/>
                  </a:ext>
                </a:extLst>
              </p:cNvPr>
              <p:cNvSpPr/>
              <p:nvPr/>
            </p:nvSpPr>
            <p:spPr>
              <a:xfrm>
                <a:off x="4039215" y="1829029"/>
                <a:ext cx="199081" cy="17823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C0E4AF3-1C84-A1A3-88DF-290F9E37E8F6}"/>
                </a:ext>
              </a:extLst>
            </p:cNvPr>
            <p:cNvSpPr txBox="1"/>
            <p:nvPr/>
          </p:nvSpPr>
          <p:spPr>
            <a:xfrm>
              <a:off x="1545145" y="1777178"/>
              <a:ext cx="115416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DB28D36-B067-8745-52BB-D188D994DC35}"/>
                </a:ext>
              </a:extLst>
            </p:cNvPr>
            <p:cNvSpPr txBox="1"/>
            <p:nvPr/>
          </p:nvSpPr>
          <p:spPr>
            <a:xfrm>
              <a:off x="1545145" y="2189979"/>
              <a:ext cx="3132431" cy="1057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2"/>
                  </a:solidFill>
                  <a:latin typeface="+mn-ea"/>
                </a:rPr>
                <a:t>普列姆昌德说过一句富有哲理的话，希望的灯一旦熄灭，生活刹那间变成了一片黑暗。</a:t>
              </a:r>
              <a:endParaRPr lang="zh-CN" altLang="en-US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686BCC7-2C3C-1A6C-24EB-8E787AD6A1E0}"/>
              </a:ext>
            </a:extLst>
          </p:cNvPr>
          <p:cNvGrpSpPr/>
          <p:nvPr/>
        </p:nvGrpSpPr>
        <p:grpSpPr>
          <a:xfrm>
            <a:off x="1361285" y="3849070"/>
            <a:ext cx="3496235" cy="1788458"/>
            <a:chOff x="1361285" y="3849070"/>
            <a:chExt cx="3496235" cy="178845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0011B55-E08A-A4ED-0FBE-DF460816454F}"/>
                </a:ext>
              </a:extLst>
            </p:cNvPr>
            <p:cNvGrpSpPr/>
            <p:nvPr/>
          </p:nvGrpSpPr>
          <p:grpSpPr>
            <a:xfrm>
              <a:off x="1361285" y="3849070"/>
              <a:ext cx="3496235" cy="1788458"/>
              <a:chOff x="2474259" y="-1008529"/>
              <a:chExt cx="3496235" cy="1788458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6B381D26-6CC1-C83C-1865-749517BEE5FF}"/>
                  </a:ext>
                </a:extLst>
              </p:cNvPr>
              <p:cNvSpPr/>
              <p:nvPr/>
            </p:nvSpPr>
            <p:spPr>
              <a:xfrm>
                <a:off x="2474259" y="-1008529"/>
                <a:ext cx="3496235" cy="1788458"/>
              </a:xfrm>
              <a:prstGeom prst="roundRect">
                <a:avLst/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465308C2-2C70-3C62-5A8F-D80E02ACFA0F}"/>
                  </a:ext>
                </a:extLst>
              </p:cNvPr>
              <p:cNvSpPr/>
              <p:nvPr/>
            </p:nvSpPr>
            <p:spPr>
              <a:xfrm>
                <a:off x="2474259" y="-1008529"/>
                <a:ext cx="3496235" cy="1788458"/>
              </a:xfrm>
              <a:prstGeom prst="round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13C88C87-1423-8FD2-C313-0ADC42F4C696}"/>
                </a:ext>
              </a:extLst>
            </p:cNvPr>
            <p:cNvGrpSpPr/>
            <p:nvPr/>
          </p:nvGrpSpPr>
          <p:grpSpPr>
            <a:xfrm>
              <a:off x="4093217" y="3990481"/>
              <a:ext cx="584360" cy="281940"/>
              <a:chOff x="3985260" y="1777178"/>
              <a:chExt cx="584360" cy="281940"/>
            </a:xfrm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C9201BCE-3BFB-49FB-2D6F-FBFA4988FAF5}"/>
                  </a:ext>
                </a:extLst>
              </p:cNvPr>
              <p:cNvSpPr/>
              <p:nvPr/>
            </p:nvSpPr>
            <p:spPr>
              <a:xfrm>
                <a:off x="3985260" y="1777178"/>
                <a:ext cx="584360" cy="281940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84D58030-B4CC-CE45-0363-920BA509ECE9}"/>
                  </a:ext>
                </a:extLst>
              </p:cNvPr>
              <p:cNvSpPr/>
              <p:nvPr/>
            </p:nvSpPr>
            <p:spPr>
              <a:xfrm>
                <a:off x="3985260" y="1777178"/>
                <a:ext cx="584360" cy="28194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12E2402E-F5AD-A09B-2B8A-78930EA75784}"/>
                  </a:ext>
                </a:extLst>
              </p:cNvPr>
              <p:cNvSpPr/>
              <p:nvPr/>
            </p:nvSpPr>
            <p:spPr>
              <a:xfrm>
                <a:off x="4022244" y="1816894"/>
                <a:ext cx="510392" cy="20250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3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63500" dist="63500" dir="16200000">
                  <a:schemeClr val="accent1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898201B9-CD63-A364-2706-6042640288C6}"/>
                  </a:ext>
                </a:extLst>
              </p:cNvPr>
              <p:cNvSpPr/>
              <p:nvPr/>
            </p:nvSpPr>
            <p:spPr>
              <a:xfrm>
                <a:off x="4317465" y="1829029"/>
                <a:ext cx="199081" cy="17823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961AFD4-A256-0B7B-12BD-3A9568FF72DE}"/>
                </a:ext>
              </a:extLst>
            </p:cNvPr>
            <p:cNvSpPr txBox="1"/>
            <p:nvPr/>
          </p:nvSpPr>
          <p:spPr>
            <a:xfrm>
              <a:off x="1545145" y="3995422"/>
              <a:ext cx="115416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2776D7C-A43C-9BB0-41B5-107FF75FDC83}"/>
                </a:ext>
              </a:extLst>
            </p:cNvPr>
            <p:cNvSpPr txBox="1"/>
            <p:nvPr/>
          </p:nvSpPr>
          <p:spPr>
            <a:xfrm>
              <a:off x="1545145" y="4397734"/>
              <a:ext cx="3132431" cy="1057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2"/>
                  </a:solidFill>
                  <a:latin typeface="+mn-ea"/>
                </a:rPr>
                <a:t>普列姆昌德说过一句富有哲理的话，希望的灯一旦熄灭，生活刹那间变成了一片黑暗。</a:t>
              </a:r>
              <a:endParaRPr lang="zh-CN" altLang="en-US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E247157-E187-4268-9B64-50150D955FA8}"/>
              </a:ext>
            </a:extLst>
          </p:cNvPr>
          <p:cNvGrpSpPr/>
          <p:nvPr/>
        </p:nvGrpSpPr>
        <p:grpSpPr>
          <a:xfrm>
            <a:off x="7332477" y="1638301"/>
            <a:ext cx="3496235" cy="1788458"/>
            <a:chOff x="7332477" y="1638301"/>
            <a:chExt cx="3496235" cy="1788458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9FEBEDC-51D6-E57A-CD74-F777E937CC5F}"/>
                </a:ext>
              </a:extLst>
            </p:cNvPr>
            <p:cNvGrpSpPr/>
            <p:nvPr/>
          </p:nvGrpSpPr>
          <p:grpSpPr>
            <a:xfrm>
              <a:off x="7332477" y="1638301"/>
              <a:ext cx="3496235" cy="1788458"/>
              <a:chOff x="2474259" y="-1008529"/>
              <a:chExt cx="3496235" cy="1788458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F90985A9-EE48-ADF9-74E2-A19A018315B7}"/>
                  </a:ext>
                </a:extLst>
              </p:cNvPr>
              <p:cNvSpPr/>
              <p:nvPr/>
            </p:nvSpPr>
            <p:spPr>
              <a:xfrm>
                <a:off x="2474259" y="-1008529"/>
                <a:ext cx="3496235" cy="1788458"/>
              </a:xfrm>
              <a:prstGeom prst="roundRect">
                <a:avLst/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E7789254-5C24-959B-28F1-1F0723190C7F}"/>
                  </a:ext>
                </a:extLst>
              </p:cNvPr>
              <p:cNvSpPr/>
              <p:nvPr/>
            </p:nvSpPr>
            <p:spPr>
              <a:xfrm>
                <a:off x="2474259" y="-1008529"/>
                <a:ext cx="3496235" cy="1788458"/>
              </a:xfrm>
              <a:prstGeom prst="round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D2E1FFC7-E138-05B7-F5D1-19818D128B87}"/>
                </a:ext>
              </a:extLst>
            </p:cNvPr>
            <p:cNvGrpSpPr/>
            <p:nvPr/>
          </p:nvGrpSpPr>
          <p:grpSpPr>
            <a:xfrm>
              <a:off x="10096500" y="1777178"/>
              <a:ext cx="584360" cy="281940"/>
              <a:chOff x="3985260" y="1777178"/>
              <a:chExt cx="584360" cy="281940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CCDF6C84-8729-088C-408C-08EE940C1363}"/>
                  </a:ext>
                </a:extLst>
              </p:cNvPr>
              <p:cNvSpPr/>
              <p:nvPr/>
            </p:nvSpPr>
            <p:spPr>
              <a:xfrm>
                <a:off x="3985260" y="1777178"/>
                <a:ext cx="584360" cy="281940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B3E53184-438C-872A-FCD0-CC5E5D95D764}"/>
                  </a:ext>
                </a:extLst>
              </p:cNvPr>
              <p:cNvSpPr/>
              <p:nvPr/>
            </p:nvSpPr>
            <p:spPr>
              <a:xfrm>
                <a:off x="3985260" y="1777178"/>
                <a:ext cx="584360" cy="28194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2D35FFDA-FCF3-F518-76EF-BDDBC8594EBD}"/>
                  </a:ext>
                </a:extLst>
              </p:cNvPr>
              <p:cNvSpPr/>
              <p:nvPr/>
            </p:nvSpPr>
            <p:spPr>
              <a:xfrm>
                <a:off x="4022244" y="1816894"/>
                <a:ext cx="510392" cy="20250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3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63500" dist="63500" dir="16200000">
                  <a:schemeClr val="accent1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2F5722CE-4357-AB08-9E03-1D1E32433EE1}"/>
                  </a:ext>
                </a:extLst>
              </p:cNvPr>
              <p:cNvSpPr/>
              <p:nvPr/>
            </p:nvSpPr>
            <p:spPr>
              <a:xfrm>
                <a:off x="4317465" y="1829029"/>
                <a:ext cx="199081" cy="17823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94DED9B-9199-4A13-D480-453B0E9A2DD1}"/>
                </a:ext>
              </a:extLst>
            </p:cNvPr>
            <p:cNvSpPr txBox="1"/>
            <p:nvPr/>
          </p:nvSpPr>
          <p:spPr>
            <a:xfrm>
              <a:off x="7514423" y="1777178"/>
              <a:ext cx="115416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64134AF-254B-4131-9310-A284A031AABC}"/>
                </a:ext>
              </a:extLst>
            </p:cNvPr>
            <p:cNvSpPr txBox="1"/>
            <p:nvPr/>
          </p:nvSpPr>
          <p:spPr>
            <a:xfrm>
              <a:off x="7514423" y="2204431"/>
              <a:ext cx="3132431" cy="1057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2"/>
                  </a:solidFill>
                  <a:latin typeface="+mn-ea"/>
                </a:rPr>
                <a:t>普列姆昌德说过一句富有哲理的话，希望的灯一旦熄灭，生活刹那间变成了一片黑暗。</a:t>
              </a:r>
              <a:endParaRPr lang="zh-CN" altLang="en-US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8A96B6F-CA9C-128E-A938-A51AFB9FDC60}"/>
              </a:ext>
            </a:extLst>
          </p:cNvPr>
          <p:cNvGrpSpPr/>
          <p:nvPr/>
        </p:nvGrpSpPr>
        <p:grpSpPr>
          <a:xfrm>
            <a:off x="7332477" y="3849070"/>
            <a:ext cx="3496235" cy="1788458"/>
            <a:chOff x="7332477" y="3849070"/>
            <a:chExt cx="3496235" cy="1788458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F2527B2-69BF-D972-D3B9-090A7A49D066}"/>
                </a:ext>
              </a:extLst>
            </p:cNvPr>
            <p:cNvGrpSpPr/>
            <p:nvPr/>
          </p:nvGrpSpPr>
          <p:grpSpPr>
            <a:xfrm>
              <a:off x="7332477" y="3849070"/>
              <a:ext cx="3496235" cy="1788458"/>
              <a:chOff x="2474259" y="-1008529"/>
              <a:chExt cx="3496235" cy="1788458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4D0A9148-AAB9-4342-DB1E-B0BA7EFCA83F}"/>
                  </a:ext>
                </a:extLst>
              </p:cNvPr>
              <p:cNvSpPr/>
              <p:nvPr/>
            </p:nvSpPr>
            <p:spPr>
              <a:xfrm>
                <a:off x="2474259" y="-1008529"/>
                <a:ext cx="3496235" cy="1788458"/>
              </a:xfrm>
              <a:prstGeom prst="roundRect">
                <a:avLst/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F2A4087A-A36D-8841-6832-08953BCC9CE2}"/>
                  </a:ext>
                </a:extLst>
              </p:cNvPr>
              <p:cNvSpPr/>
              <p:nvPr/>
            </p:nvSpPr>
            <p:spPr>
              <a:xfrm>
                <a:off x="2474259" y="-1008529"/>
                <a:ext cx="3496235" cy="1788458"/>
              </a:xfrm>
              <a:prstGeom prst="round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8873C8A-9A53-F05D-2C90-E89AE13CEAB6}"/>
                </a:ext>
              </a:extLst>
            </p:cNvPr>
            <p:cNvGrpSpPr/>
            <p:nvPr/>
          </p:nvGrpSpPr>
          <p:grpSpPr>
            <a:xfrm>
              <a:off x="10096500" y="3990481"/>
              <a:ext cx="584360" cy="281940"/>
              <a:chOff x="3985260" y="1777178"/>
              <a:chExt cx="584360" cy="281940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C18261B1-DF98-FDF5-B626-DBB7A3F15A94}"/>
                  </a:ext>
                </a:extLst>
              </p:cNvPr>
              <p:cNvSpPr/>
              <p:nvPr/>
            </p:nvSpPr>
            <p:spPr>
              <a:xfrm>
                <a:off x="3985260" y="1777178"/>
                <a:ext cx="584360" cy="281940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127000" dist="63500" dir="13500003" rotWithShape="0">
                  <a:srgbClr val="FFFFFF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80AF2555-D54C-35B2-00C0-751C75D6824E}"/>
                  </a:ext>
                </a:extLst>
              </p:cNvPr>
              <p:cNvSpPr/>
              <p:nvPr/>
            </p:nvSpPr>
            <p:spPr>
              <a:xfrm>
                <a:off x="3985260" y="1777178"/>
                <a:ext cx="584360" cy="28194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2700001" rotWithShape="0">
                  <a:srgbClr val="C8CBD7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3E17DF2D-8CA2-7D81-37B3-98349286A5E1}"/>
                  </a:ext>
                </a:extLst>
              </p:cNvPr>
              <p:cNvSpPr/>
              <p:nvPr/>
            </p:nvSpPr>
            <p:spPr>
              <a:xfrm>
                <a:off x="4022244" y="1816894"/>
                <a:ext cx="510392" cy="20250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3000">
                    <a:srgbClr val="016EFD"/>
                  </a:gs>
                  <a:gs pos="100000">
                    <a:srgbClr val="8BC7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63500" dist="63500" dir="16200000">
                  <a:srgbClr val="0C3DA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9789AC48-E6DD-80C9-2CDE-BA96AE7773D3}"/>
                  </a:ext>
                </a:extLst>
              </p:cNvPr>
              <p:cNvSpPr/>
              <p:nvPr/>
            </p:nvSpPr>
            <p:spPr>
              <a:xfrm>
                <a:off x="4039215" y="1829029"/>
                <a:ext cx="199081" cy="17823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FC4CDDC-B967-F8BF-7004-F25178FBE4EE}"/>
                </a:ext>
              </a:extLst>
            </p:cNvPr>
            <p:cNvSpPr txBox="1"/>
            <p:nvPr/>
          </p:nvSpPr>
          <p:spPr>
            <a:xfrm>
              <a:off x="7514423" y="3995422"/>
              <a:ext cx="115416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accent4"/>
                      </a:gs>
                      <a:gs pos="100000">
                        <a:schemeClr val="accent3">
                          <a:lumMod val="75000"/>
                        </a:schemeClr>
                      </a:gs>
                      <a:gs pos="75254">
                        <a:schemeClr val="accent3">
                          <a:lumMod val="60000"/>
                          <a:lumOff val="40000"/>
                        </a:schemeClr>
                      </a:gs>
                      <a:gs pos="51000">
                        <a:schemeClr val="accent3"/>
                      </a:gs>
                      <a:gs pos="25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CA06659-7A62-8334-3C16-F9C901CE0F33}"/>
                </a:ext>
              </a:extLst>
            </p:cNvPr>
            <p:cNvSpPr txBox="1"/>
            <p:nvPr/>
          </p:nvSpPr>
          <p:spPr>
            <a:xfrm>
              <a:off x="7514423" y="4397733"/>
              <a:ext cx="3132431" cy="1057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2"/>
                  </a:solidFill>
                  <a:latin typeface="+mn-ea"/>
                </a:rPr>
                <a:t>普列姆昌德说过一句富有哲理的话，希望的灯一旦熄灭，生活刹那间变成了一片黑暗。</a:t>
              </a:r>
              <a:endParaRPr lang="zh-CN" altLang="en-US" dirty="0"/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EA90D846-E9CA-A602-D5AC-0CDEE1176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170" y="2618083"/>
            <a:ext cx="1999661" cy="1999661"/>
          </a:xfrm>
          <a:custGeom>
            <a:avLst/>
            <a:gdLst>
              <a:gd name="connsiteX0" fmla="*/ 1013460 w 2026920"/>
              <a:gd name="connsiteY0" fmla="*/ 0 h 2026920"/>
              <a:gd name="connsiteX1" fmla="*/ 2026920 w 2026920"/>
              <a:gd name="connsiteY1" fmla="*/ 1013460 h 2026920"/>
              <a:gd name="connsiteX2" fmla="*/ 1013460 w 2026920"/>
              <a:gd name="connsiteY2" fmla="*/ 2026920 h 2026920"/>
              <a:gd name="connsiteX3" fmla="*/ 0 w 2026920"/>
              <a:gd name="connsiteY3" fmla="*/ 1013460 h 2026920"/>
              <a:gd name="connsiteX4" fmla="*/ 1013460 w 2026920"/>
              <a:gd name="connsiteY4" fmla="*/ 0 h 202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6920" h="2026920">
                <a:moveTo>
                  <a:pt x="1013460" y="0"/>
                </a:moveTo>
                <a:cubicBezTo>
                  <a:pt x="1573179" y="0"/>
                  <a:pt x="2026920" y="453741"/>
                  <a:pt x="2026920" y="1013460"/>
                </a:cubicBezTo>
                <a:cubicBezTo>
                  <a:pt x="2026920" y="1573179"/>
                  <a:pt x="1573179" y="2026920"/>
                  <a:pt x="1013460" y="2026920"/>
                </a:cubicBezTo>
                <a:cubicBezTo>
                  <a:pt x="453741" y="2026920"/>
                  <a:pt x="0" y="1573179"/>
                  <a:pt x="0" y="1013460"/>
                </a:cubicBezTo>
                <a:cubicBezTo>
                  <a:pt x="0" y="453741"/>
                  <a:pt x="453741" y="0"/>
                  <a:pt x="1013460" y="0"/>
                </a:cubicBezTo>
                <a:close/>
              </a:path>
            </a:pathLst>
          </a:cu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C6685558-00AC-5BB6-8AFF-9C357B146E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4169741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8" name="图片 597" hidden="1">
            <a:extLst>
              <a:ext uri="{FF2B5EF4-FFF2-40B4-BE49-F238E27FC236}">
                <a16:creationId xmlns:a16="http://schemas.microsoft.com/office/drawing/2014/main" id="{00587B8F-48AF-18DA-738D-BDF9813662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t="8053" b="11794"/>
          <a:stretch/>
        </p:blipFill>
        <p:spPr>
          <a:xfrm>
            <a:off x="1949824" y="188913"/>
            <a:ext cx="8292352" cy="6480176"/>
          </a:xfrm>
          <a:custGeom>
            <a:avLst/>
            <a:gdLst>
              <a:gd name="connsiteX0" fmla="*/ 0 w 8292352"/>
              <a:gd name="connsiteY0" fmla="*/ 0 h 6831520"/>
              <a:gd name="connsiteX1" fmla="*/ 8292352 w 8292352"/>
              <a:gd name="connsiteY1" fmla="*/ 0 h 6831520"/>
              <a:gd name="connsiteX2" fmla="*/ 8292352 w 8292352"/>
              <a:gd name="connsiteY2" fmla="*/ 6831520 h 6831520"/>
              <a:gd name="connsiteX3" fmla="*/ 0 w 8292352"/>
              <a:gd name="connsiteY3" fmla="*/ 6831520 h 68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92352" h="6831520">
                <a:moveTo>
                  <a:pt x="0" y="0"/>
                </a:moveTo>
                <a:lnTo>
                  <a:pt x="8292352" y="0"/>
                </a:lnTo>
                <a:lnTo>
                  <a:pt x="8292352" y="6831520"/>
                </a:lnTo>
                <a:lnTo>
                  <a:pt x="0" y="6831520"/>
                </a:lnTo>
                <a:close/>
              </a:path>
            </a:pathLst>
          </a:cu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6C64B417-318B-3F3A-D28E-C9C99FD3DC1C}"/>
              </a:ext>
            </a:extLst>
          </p:cNvPr>
          <p:cNvGrpSpPr/>
          <p:nvPr/>
        </p:nvGrpSpPr>
        <p:grpSpPr>
          <a:xfrm>
            <a:off x="1241548" y="382098"/>
            <a:ext cx="9705642" cy="6449422"/>
            <a:chOff x="1241548" y="382098"/>
            <a:chExt cx="9705642" cy="644942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268A61C-77AD-58EB-FDD7-7B37363820C6}"/>
                </a:ext>
              </a:extLst>
            </p:cNvPr>
            <p:cNvGrpSpPr/>
            <p:nvPr/>
          </p:nvGrpSpPr>
          <p:grpSpPr>
            <a:xfrm>
              <a:off x="2870200" y="382098"/>
              <a:ext cx="6451602" cy="6449422"/>
              <a:chOff x="2870200" y="382098"/>
              <a:chExt cx="6451602" cy="6449422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3ECE4696-0283-BAEB-7263-3317D5EA2D71}"/>
                  </a:ext>
                </a:extLst>
              </p:cNvPr>
              <p:cNvSpPr/>
              <p:nvPr/>
            </p:nvSpPr>
            <p:spPr>
              <a:xfrm>
                <a:off x="2870200" y="382098"/>
                <a:ext cx="6451602" cy="6449422"/>
              </a:xfrm>
              <a:custGeom>
                <a:avLst/>
                <a:gdLst>
                  <a:gd name="connsiteX0" fmla="*/ 3356066 w 6451602"/>
                  <a:gd name="connsiteY0" fmla="*/ 6439672 h 6449422"/>
                  <a:gd name="connsiteX1" fmla="*/ 3360943 w 6451602"/>
                  <a:gd name="connsiteY1" fmla="*/ 6444550 h 6449422"/>
                  <a:gd name="connsiteX2" fmla="*/ 3356066 w 6451602"/>
                  <a:gd name="connsiteY2" fmla="*/ 6449422 h 6449422"/>
                  <a:gd name="connsiteX3" fmla="*/ 3351188 w 6451602"/>
                  <a:gd name="connsiteY3" fmla="*/ 6444550 h 6449422"/>
                  <a:gd name="connsiteX4" fmla="*/ 3356066 w 6451602"/>
                  <a:gd name="connsiteY4" fmla="*/ 6439672 h 6449422"/>
                  <a:gd name="connsiteX5" fmla="*/ 3092828 w 6451602"/>
                  <a:gd name="connsiteY5" fmla="*/ 6439672 h 6449422"/>
                  <a:gd name="connsiteX6" fmla="*/ 3097701 w 6451602"/>
                  <a:gd name="connsiteY6" fmla="*/ 6444550 h 6449422"/>
                  <a:gd name="connsiteX7" fmla="*/ 3092828 w 6451602"/>
                  <a:gd name="connsiteY7" fmla="*/ 6449422 h 6449422"/>
                  <a:gd name="connsiteX8" fmla="*/ 3087951 w 6451602"/>
                  <a:gd name="connsiteY8" fmla="*/ 6444550 h 6449422"/>
                  <a:gd name="connsiteX9" fmla="*/ 3092828 w 6451602"/>
                  <a:gd name="connsiteY9" fmla="*/ 6439672 h 6449422"/>
                  <a:gd name="connsiteX10" fmla="*/ 3614436 w 6451602"/>
                  <a:gd name="connsiteY10" fmla="*/ 6415296 h 6449422"/>
                  <a:gd name="connsiteX11" fmla="*/ 3619308 w 6451602"/>
                  <a:gd name="connsiteY11" fmla="*/ 6420174 h 6449422"/>
                  <a:gd name="connsiteX12" fmla="*/ 3614436 w 6451602"/>
                  <a:gd name="connsiteY12" fmla="*/ 6425046 h 6449422"/>
                  <a:gd name="connsiteX13" fmla="*/ 3609559 w 6451602"/>
                  <a:gd name="connsiteY13" fmla="*/ 6420174 h 6449422"/>
                  <a:gd name="connsiteX14" fmla="*/ 3614436 w 6451602"/>
                  <a:gd name="connsiteY14" fmla="*/ 6415296 h 6449422"/>
                  <a:gd name="connsiteX15" fmla="*/ 2834458 w 6451602"/>
                  <a:gd name="connsiteY15" fmla="*/ 6415296 h 6449422"/>
                  <a:gd name="connsiteX16" fmla="*/ 2839331 w 6451602"/>
                  <a:gd name="connsiteY16" fmla="*/ 6420174 h 6449422"/>
                  <a:gd name="connsiteX17" fmla="*/ 2834458 w 6451602"/>
                  <a:gd name="connsiteY17" fmla="*/ 6425046 h 6449422"/>
                  <a:gd name="connsiteX18" fmla="*/ 2829581 w 6451602"/>
                  <a:gd name="connsiteY18" fmla="*/ 6420174 h 6449422"/>
                  <a:gd name="connsiteX19" fmla="*/ 2834458 w 6451602"/>
                  <a:gd name="connsiteY19" fmla="*/ 6415296 h 6449422"/>
                  <a:gd name="connsiteX20" fmla="*/ 3867929 w 6451602"/>
                  <a:gd name="connsiteY20" fmla="*/ 6376297 h 6449422"/>
                  <a:gd name="connsiteX21" fmla="*/ 3872801 w 6451602"/>
                  <a:gd name="connsiteY21" fmla="*/ 6381175 h 6449422"/>
                  <a:gd name="connsiteX22" fmla="*/ 3867929 w 6451602"/>
                  <a:gd name="connsiteY22" fmla="*/ 6386047 h 6449422"/>
                  <a:gd name="connsiteX23" fmla="*/ 3863051 w 6451602"/>
                  <a:gd name="connsiteY23" fmla="*/ 6381175 h 6449422"/>
                  <a:gd name="connsiteX24" fmla="*/ 3867929 w 6451602"/>
                  <a:gd name="connsiteY24" fmla="*/ 6376297 h 6449422"/>
                  <a:gd name="connsiteX25" fmla="*/ 2580971 w 6451602"/>
                  <a:gd name="connsiteY25" fmla="*/ 6376297 h 6449422"/>
                  <a:gd name="connsiteX26" fmla="*/ 2585844 w 6451602"/>
                  <a:gd name="connsiteY26" fmla="*/ 6381175 h 6449422"/>
                  <a:gd name="connsiteX27" fmla="*/ 2580971 w 6451602"/>
                  <a:gd name="connsiteY27" fmla="*/ 6386047 h 6449422"/>
                  <a:gd name="connsiteX28" fmla="*/ 2576094 w 6451602"/>
                  <a:gd name="connsiteY28" fmla="*/ 6381175 h 6449422"/>
                  <a:gd name="connsiteX29" fmla="*/ 2580971 w 6451602"/>
                  <a:gd name="connsiteY29" fmla="*/ 6376297 h 6449422"/>
                  <a:gd name="connsiteX30" fmla="*/ 4121422 w 6451602"/>
                  <a:gd name="connsiteY30" fmla="*/ 6312921 h 6449422"/>
                  <a:gd name="connsiteX31" fmla="*/ 4126299 w 6451602"/>
                  <a:gd name="connsiteY31" fmla="*/ 6317799 h 6449422"/>
                  <a:gd name="connsiteX32" fmla="*/ 4121422 w 6451602"/>
                  <a:gd name="connsiteY32" fmla="*/ 6322671 h 6449422"/>
                  <a:gd name="connsiteX33" fmla="*/ 4116549 w 6451602"/>
                  <a:gd name="connsiteY33" fmla="*/ 6317799 h 6449422"/>
                  <a:gd name="connsiteX34" fmla="*/ 4121422 w 6451602"/>
                  <a:gd name="connsiteY34" fmla="*/ 6312921 h 6449422"/>
                  <a:gd name="connsiteX35" fmla="*/ 2327473 w 6451602"/>
                  <a:gd name="connsiteY35" fmla="*/ 6312921 h 6449422"/>
                  <a:gd name="connsiteX36" fmla="*/ 2332351 w 6451602"/>
                  <a:gd name="connsiteY36" fmla="*/ 6317799 h 6449422"/>
                  <a:gd name="connsiteX37" fmla="*/ 2327473 w 6451602"/>
                  <a:gd name="connsiteY37" fmla="*/ 6322671 h 6449422"/>
                  <a:gd name="connsiteX38" fmla="*/ 2322601 w 6451602"/>
                  <a:gd name="connsiteY38" fmla="*/ 6317799 h 6449422"/>
                  <a:gd name="connsiteX39" fmla="*/ 2327473 w 6451602"/>
                  <a:gd name="connsiteY39" fmla="*/ 6312921 h 6449422"/>
                  <a:gd name="connsiteX40" fmla="*/ 4365164 w 6451602"/>
                  <a:gd name="connsiteY40" fmla="*/ 6230051 h 6449422"/>
                  <a:gd name="connsiteX41" fmla="*/ 4370041 w 6451602"/>
                  <a:gd name="connsiteY41" fmla="*/ 6234929 h 6449422"/>
                  <a:gd name="connsiteX42" fmla="*/ 4365164 w 6451602"/>
                  <a:gd name="connsiteY42" fmla="*/ 6239801 h 6449422"/>
                  <a:gd name="connsiteX43" fmla="*/ 4360291 w 6451602"/>
                  <a:gd name="connsiteY43" fmla="*/ 6234929 h 6449422"/>
                  <a:gd name="connsiteX44" fmla="*/ 4365164 w 6451602"/>
                  <a:gd name="connsiteY44" fmla="*/ 6230051 h 6449422"/>
                  <a:gd name="connsiteX45" fmla="*/ 2083731 w 6451602"/>
                  <a:gd name="connsiteY45" fmla="*/ 6230051 h 6449422"/>
                  <a:gd name="connsiteX46" fmla="*/ 2088609 w 6451602"/>
                  <a:gd name="connsiteY46" fmla="*/ 6234929 h 6449422"/>
                  <a:gd name="connsiteX47" fmla="*/ 2083731 w 6451602"/>
                  <a:gd name="connsiteY47" fmla="*/ 6239801 h 6449422"/>
                  <a:gd name="connsiteX48" fmla="*/ 2078859 w 6451602"/>
                  <a:gd name="connsiteY48" fmla="*/ 6234929 h 6449422"/>
                  <a:gd name="connsiteX49" fmla="*/ 2083731 w 6451602"/>
                  <a:gd name="connsiteY49" fmla="*/ 6230051 h 6449422"/>
                  <a:gd name="connsiteX50" fmla="*/ 3224452 w 6451602"/>
                  <a:gd name="connsiteY50" fmla="*/ 6181302 h 6449422"/>
                  <a:gd name="connsiteX51" fmla="*/ 3239074 w 6451602"/>
                  <a:gd name="connsiteY51" fmla="*/ 6195929 h 6449422"/>
                  <a:gd name="connsiteX52" fmla="*/ 3224452 w 6451602"/>
                  <a:gd name="connsiteY52" fmla="*/ 6210551 h 6449422"/>
                  <a:gd name="connsiteX53" fmla="*/ 3209825 w 6451602"/>
                  <a:gd name="connsiteY53" fmla="*/ 6195929 h 6449422"/>
                  <a:gd name="connsiteX54" fmla="*/ 3224452 w 6451602"/>
                  <a:gd name="connsiteY54" fmla="*/ 6181302 h 6449422"/>
                  <a:gd name="connsiteX55" fmla="*/ 3482817 w 6451602"/>
                  <a:gd name="connsiteY55" fmla="*/ 6171553 h 6449422"/>
                  <a:gd name="connsiteX56" fmla="*/ 3497439 w 6451602"/>
                  <a:gd name="connsiteY56" fmla="*/ 6186180 h 6449422"/>
                  <a:gd name="connsiteX57" fmla="*/ 3482817 w 6451602"/>
                  <a:gd name="connsiteY57" fmla="*/ 6200802 h 6449422"/>
                  <a:gd name="connsiteX58" fmla="*/ 3468190 w 6451602"/>
                  <a:gd name="connsiteY58" fmla="*/ 6186180 h 6449422"/>
                  <a:gd name="connsiteX59" fmla="*/ 3482817 w 6451602"/>
                  <a:gd name="connsiteY59" fmla="*/ 6171553 h 6449422"/>
                  <a:gd name="connsiteX60" fmla="*/ 2966082 w 6451602"/>
                  <a:gd name="connsiteY60" fmla="*/ 6171553 h 6449422"/>
                  <a:gd name="connsiteX61" fmla="*/ 2980704 w 6451602"/>
                  <a:gd name="connsiteY61" fmla="*/ 6186180 h 6449422"/>
                  <a:gd name="connsiteX62" fmla="*/ 2966082 w 6451602"/>
                  <a:gd name="connsiteY62" fmla="*/ 6200802 h 6449422"/>
                  <a:gd name="connsiteX63" fmla="*/ 2951455 w 6451602"/>
                  <a:gd name="connsiteY63" fmla="*/ 6186180 h 6449422"/>
                  <a:gd name="connsiteX64" fmla="*/ 2966082 w 6451602"/>
                  <a:gd name="connsiteY64" fmla="*/ 6171553 h 6449422"/>
                  <a:gd name="connsiteX65" fmla="*/ 3741182 w 6451602"/>
                  <a:gd name="connsiteY65" fmla="*/ 6137431 h 6449422"/>
                  <a:gd name="connsiteX66" fmla="*/ 3755809 w 6451602"/>
                  <a:gd name="connsiteY66" fmla="*/ 6152058 h 6449422"/>
                  <a:gd name="connsiteX67" fmla="*/ 3741182 w 6451602"/>
                  <a:gd name="connsiteY67" fmla="*/ 6166680 h 6449422"/>
                  <a:gd name="connsiteX68" fmla="*/ 3726560 w 6451602"/>
                  <a:gd name="connsiteY68" fmla="*/ 6152058 h 6449422"/>
                  <a:gd name="connsiteX69" fmla="*/ 3741182 w 6451602"/>
                  <a:gd name="connsiteY69" fmla="*/ 6137431 h 6449422"/>
                  <a:gd name="connsiteX70" fmla="*/ 2707712 w 6451602"/>
                  <a:gd name="connsiteY70" fmla="*/ 6137431 h 6449422"/>
                  <a:gd name="connsiteX71" fmla="*/ 2722334 w 6451602"/>
                  <a:gd name="connsiteY71" fmla="*/ 6152058 h 6449422"/>
                  <a:gd name="connsiteX72" fmla="*/ 2707712 w 6451602"/>
                  <a:gd name="connsiteY72" fmla="*/ 6166680 h 6449422"/>
                  <a:gd name="connsiteX73" fmla="*/ 2693085 w 6451602"/>
                  <a:gd name="connsiteY73" fmla="*/ 6152058 h 6449422"/>
                  <a:gd name="connsiteX74" fmla="*/ 2707712 w 6451602"/>
                  <a:gd name="connsiteY74" fmla="*/ 6137431 h 6449422"/>
                  <a:gd name="connsiteX75" fmla="*/ 4604035 w 6451602"/>
                  <a:gd name="connsiteY75" fmla="*/ 6127682 h 6449422"/>
                  <a:gd name="connsiteX76" fmla="*/ 4608907 w 6451602"/>
                  <a:gd name="connsiteY76" fmla="*/ 6132555 h 6449422"/>
                  <a:gd name="connsiteX77" fmla="*/ 4604035 w 6451602"/>
                  <a:gd name="connsiteY77" fmla="*/ 6137432 h 6449422"/>
                  <a:gd name="connsiteX78" fmla="*/ 4599157 w 6451602"/>
                  <a:gd name="connsiteY78" fmla="*/ 6132555 h 6449422"/>
                  <a:gd name="connsiteX79" fmla="*/ 4604035 w 6451602"/>
                  <a:gd name="connsiteY79" fmla="*/ 6127682 h 6449422"/>
                  <a:gd name="connsiteX80" fmla="*/ 1844865 w 6451602"/>
                  <a:gd name="connsiteY80" fmla="*/ 6127682 h 6449422"/>
                  <a:gd name="connsiteX81" fmla="*/ 1849738 w 6451602"/>
                  <a:gd name="connsiteY81" fmla="*/ 6132555 h 6449422"/>
                  <a:gd name="connsiteX82" fmla="*/ 1844865 w 6451602"/>
                  <a:gd name="connsiteY82" fmla="*/ 6137432 h 6449422"/>
                  <a:gd name="connsiteX83" fmla="*/ 1839988 w 6451602"/>
                  <a:gd name="connsiteY83" fmla="*/ 6132555 h 6449422"/>
                  <a:gd name="connsiteX84" fmla="*/ 1844865 w 6451602"/>
                  <a:gd name="connsiteY84" fmla="*/ 6127682 h 6449422"/>
                  <a:gd name="connsiteX85" fmla="*/ 3994680 w 6451602"/>
                  <a:gd name="connsiteY85" fmla="*/ 6078933 h 6449422"/>
                  <a:gd name="connsiteX86" fmla="*/ 4009302 w 6451602"/>
                  <a:gd name="connsiteY86" fmla="*/ 6093555 h 6449422"/>
                  <a:gd name="connsiteX87" fmla="*/ 3994680 w 6451602"/>
                  <a:gd name="connsiteY87" fmla="*/ 6108182 h 6449422"/>
                  <a:gd name="connsiteX88" fmla="*/ 3980053 w 6451602"/>
                  <a:gd name="connsiteY88" fmla="*/ 6093555 h 6449422"/>
                  <a:gd name="connsiteX89" fmla="*/ 3994680 w 6451602"/>
                  <a:gd name="connsiteY89" fmla="*/ 6078933 h 6449422"/>
                  <a:gd name="connsiteX90" fmla="*/ 2454220 w 6451602"/>
                  <a:gd name="connsiteY90" fmla="*/ 6078933 h 6449422"/>
                  <a:gd name="connsiteX91" fmla="*/ 2468842 w 6451602"/>
                  <a:gd name="connsiteY91" fmla="*/ 6093555 h 6449422"/>
                  <a:gd name="connsiteX92" fmla="*/ 2454220 w 6451602"/>
                  <a:gd name="connsiteY92" fmla="*/ 6108182 h 6449422"/>
                  <a:gd name="connsiteX93" fmla="*/ 2439593 w 6451602"/>
                  <a:gd name="connsiteY93" fmla="*/ 6093555 h 6449422"/>
                  <a:gd name="connsiteX94" fmla="*/ 2454220 w 6451602"/>
                  <a:gd name="connsiteY94" fmla="*/ 6078933 h 6449422"/>
                  <a:gd name="connsiteX95" fmla="*/ 4833150 w 6451602"/>
                  <a:gd name="connsiteY95" fmla="*/ 6010680 h 6449422"/>
                  <a:gd name="connsiteX96" fmla="*/ 4838022 w 6451602"/>
                  <a:gd name="connsiteY96" fmla="*/ 6015558 h 6449422"/>
                  <a:gd name="connsiteX97" fmla="*/ 4833150 w 6451602"/>
                  <a:gd name="connsiteY97" fmla="*/ 6020430 h 6449422"/>
                  <a:gd name="connsiteX98" fmla="*/ 4828272 w 6451602"/>
                  <a:gd name="connsiteY98" fmla="*/ 6015558 h 6449422"/>
                  <a:gd name="connsiteX99" fmla="*/ 4833150 w 6451602"/>
                  <a:gd name="connsiteY99" fmla="*/ 6010680 h 6449422"/>
                  <a:gd name="connsiteX100" fmla="*/ 1615744 w 6451602"/>
                  <a:gd name="connsiteY100" fmla="*/ 6005808 h 6449422"/>
                  <a:gd name="connsiteX101" fmla="*/ 1620617 w 6451602"/>
                  <a:gd name="connsiteY101" fmla="*/ 6010681 h 6449422"/>
                  <a:gd name="connsiteX102" fmla="*/ 1615744 w 6451602"/>
                  <a:gd name="connsiteY102" fmla="*/ 6015558 h 6449422"/>
                  <a:gd name="connsiteX103" fmla="*/ 1610867 w 6451602"/>
                  <a:gd name="connsiteY103" fmla="*/ 6010681 h 6449422"/>
                  <a:gd name="connsiteX104" fmla="*/ 1615744 w 6451602"/>
                  <a:gd name="connsiteY104" fmla="*/ 6005808 h 6449422"/>
                  <a:gd name="connsiteX105" fmla="*/ 4243295 w 6451602"/>
                  <a:gd name="connsiteY105" fmla="*/ 6000935 h 6449422"/>
                  <a:gd name="connsiteX106" fmla="*/ 4257917 w 6451602"/>
                  <a:gd name="connsiteY106" fmla="*/ 6015562 h 6449422"/>
                  <a:gd name="connsiteX107" fmla="*/ 4243295 w 6451602"/>
                  <a:gd name="connsiteY107" fmla="*/ 6030184 h 6449422"/>
                  <a:gd name="connsiteX108" fmla="*/ 4228668 w 6451602"/>
                  <a:gd name="connsiteY108" fmla="*/ 6015562 h 6449422"/>
                  <a:gd name="connsiteX109" fmla="*/ 4243295 w 6451602"/>
                  <a:gd name="connsiteY109" fmla="*/ 6000935 h 6449422"/>
                  <a:gd name="connsiteX110" fmla="*/ 2205600 w 6451602"/>
                  <a:gd name="connsiteY110" fmla="*/ 6000935 h 6449422"/>
                  <a:gd name="connsiteX111" fmla="*/ 2220227 w 6451602"/>
                  <a:gd name="connsiteY111" fmla="*/ 6015562 h 6449422"/>
                  <a:gd name="connsiteX112" fmla="*/ 2205600 w 6451602"/>
                  <a:gd name="connsiteY112" fmla="*/ 6030184 h 6449422"/>
                  <a:gd name="connsiteX113" fmla="*/ 2190978 w 6451602"/>
                  <a:gd name="connsiteY113" fmla="*/ 6015562 h 6449422"/>
                  <a:gd name="connsiteX114" fmla="*/ 2205600 w 6451602"/>
                  <a:gd name="connsiteY114" fmla="*/ 6000935 h 6449422"/>
                  <a:gd name="connsiteX115" fmla="*/ 3356071 w 6451602"/>
                  <a:gd name="connsiteY115" fmla="*/ 5918060 h 6449422"/>
                  <a:gd name="connsiteX116" fmla="*/ 3380443 w 6451602"/>
                  <a:gd name="connsiteY116" fmla="*/ 5942437 h 6449422"/>
                  <a:gd name="connsiteX117" fmla="*/ 3356071 w 6451602"/>
                  <a:gd name="connsiteY117" fmla="*/ 5966809 h 6449422"/>
                  <a:gd name="connsiteX118" fmla="*/ 3331694 w 6451602"/>
                  <a:gd name="connsiteY118" fmla="*/ 5942437 h 6449422"/>
                  <a:gd name="connsiteX119" fmla="*/ 3356071 w 6451602"/>
                  <a:gd name="connsiteY119" fmla="*/ 5918060 h 6449422"/>
                  <a:gd name="connsiteX120" fmla="*/ 3092829 w 6451602"/>
                  <a:gd name="connsiteY120" fmla="*/ 5918060 h 6449422"/>
                  <a:gd name="connsiteX121" fmla="*/ 3117201 w 6451602"/>
                  <a:gd name="connsiteY121" fmla="*/ 5942437 h 6449422"/>
                  <a:gd name="connsiteX122" fmla="*/ 3092829 w 6451602"/>
                  <a:gd name="connsiteY122" fmla="*/ 5966809 h 6449422"/>
                  <a:gd name="connsiteX123" fmla="*/ 3068452 w 6451602"/>
                  <a:gd name="connsiteY123" fmla="*/ 5942437 h 6449422"/>
                  <a:gd name="connsiteX124" fmla="*/ 3092829 w 6451602"/>
                  <a:gd name="connsiteY124" fmla="*/ 5918060 h 6449422"/>
                  <a:gd name="connsiteX125" fmla="*/ 4482160 w 6451602"/>
                  <a:gd name="connsiteY125" fmla="*/ 5903438 h 6449422"/>
                  <a:gd name="connsiteX126" fmla="*/ 4496787 w 6451602"/>
                  <a:gd name="connsiteY126" fmla="*/ 5918065 h 6449422"/>
                  <a:gd name="connsiteX127" fmla="*/ 4482160 w 6451602"/>
                  <a:gd name="connsiteY127" fmla="*/ 5932687 h 6449422"/>
                  <a:gd name="connsiteX128" fmla="*/ 4467538 w 6451602"/>
                  <a:gd name="connsiteY128" fmla="*/ 5918065 h 6449422"/>
                  <a:gd name="connsiteX129" fmla="*/ 4482160 w 6451602"/>
                  <a:gd name="connsiteY129" fmla="*/ 5903438 h 6449422"/>
                  <a:gd name="connsiteX130" fmla="*/ 1966739 w 6451602"/>
                  <a:gd name="connsiteY130" fmla="*/ 5903438 h 6449422"/>
                  <a:gd name="connsiteX131" fmla="*/ 1981361 w 6451602"/>
                  <a:gd name="connsiteY131" fmla="*/ 5918065 h 6449422"/>
                  <a:gd name="connsiteX132" fmla="*/ 1966739 w 6451602"/>
                  <a:gd name="connsiteY132" fmla="*/ 5932687 h 6449422"/>
                  <a:gd name="connsiteX133" fmla="*/ 1952112 w 6451602"/>
                  <a:gd name="connsiteY133" fmla="*/ 5918065 h 6449422"/>
                  <a:gd name="connsiteX134" fmla="*/ 1966739 w 6451602"/>
                  <a:gd name="connsiteY134" fmla="*/ 5903438 h 6449422"/>
                  <a:gd name="connsiteX135" fmla="*/ 3614441 w 6451602"/>
                  <a:gd name="connsiteY135" fmla="*/ 5893689 h 6449422"/>
                  <a:gd name="connsiteX136" fmla="*/ 3638813 w 6451602"/>
                  <a:gd name="connsiteY136" fmla="*/ 5918066 h 6449422"/>
                  <a:gd name="connsiteX137" fmla="*/ 3614441 w 6451602"/>
                  <a:gd name="connsiteY137" fmla="*/ 5942438 h 6449422"/>
                  <a:gd name="connsiteX138" fmla="*/ 3590064 w 6451602"/>
                  <a:gd name="connsiteY138" fmla="*/ 5918066 h 6449422"/>
                  <a:gd name="connsiteX139" fmla="*/ 3614441 w 6451602"/>
                  <a:gd name="connsiteY139" fmla="*/ 5893689 h 6449422"/>
                  <a:gd name="connsiteX140" fmla="*/ 2834464 w 6451602"/>
                  <a:gd name="connsiteY140" fmla="*/ 5893689 h 6449422"/>
                  <a:gd name="connsiteX141" fmla="*/ 2858836 w 6451602"/>
                  <a:gd name="connsiteY141" fmla="*/ 5918066 h 6449422"/>
                  <a:gd name="connsiteX142" fmla="*/ 2834464 w 6451602"/>
                  <a:gd name="connsiteY142" fmla="*/ 5942438 h 6449422"/>
                  <a:gd name="connsiteX143" fmla="*/ 2810087 w 6451602"/>
                  <a:gd name="connsiteY143" fmla="*/ 5918066 h 6449422"/>
                  <a:gd name="connsiteX144" fmla="*/ 2834464 w 6451602"/>
                  <a:gd name="connsiteY144" fmla="*/ 5893689 h 6449422"/>
                  <a:gd name="connsiteX145" fmla="*/ 5052521 w 6451602"/>
                  <a:gd name="connsiteY145" fmla="*/ 5869312 h 6449422"/>
                  <a:gd name="connsiteX146" fmla="*/ 5057393 w 6451602"/>
                  <a:gd name="connsiteY146" fmla="*/ 5874185 h 6449422"/>
                  <a:gd name="connsiteX147" fmla="*/ 5052521 w 6451602"/>
                  <a:gd name="connsiteY147" fmla="*/ 5879062 h 6449422"/>
                  <a:gd name="connsiteX148" fmla="*/ 5047643 w 6451602"/>
                  <a:gd name="connsiteY148" fmla="*/ 5874185 h 6449422"/>
                  <a:gd name="connsiteX149" fmla="*/ 5052521 w 6451602"/>
                  <a:gd name="connsiteY149" fmla="*/ 5869312 h 6449422"/>
                  <a:gd name="connsiteX150" fmla="*/ 1396378 w 6451602"/>
                  <a:gd name="connsiteY150" fmla="*/ 5869312 h 6449422"/>
                  <a:gd name="connsiteX151" fmla="*/ 1401251 w 6451602"/>
                  <a:gd name="connsiteY151" fmla="*/ 5874185 h 6449422"/>
                  <a:gd name="connsiteX152" fmla="*/ 1396378 w 6451602"/>
                  <a:gd name="connsiteY152" fmla="*/ 5879062 h 6449422"/>
                  <a:gd name="connsiteX153" fmla="*/ 1391501 w 6451602"/>
                  <a:gd name="connsiteY153" fmla="*/ 5874185 h 6449422"/>
                  <a:gd name="connsiteX154" fmla="*/ 1396378 w 6451602"/>
                  <a:gd name="connsiteY154" fmla="*/ 5869312 h 6449422"/>
                  <a:gd name="connsiteX155" fmla="*/ 3867934 w 6451602"/>
                  <a:gd name="connsiteY155" fmla="*/ 5844940 h 6449422"/>
                  <a:gd name="connsiteX156" fmla="*/ 3892306 w 6451602"/>
                  <a:gd name="connsiteY156" fmla="*/ 5869317 h 6449422"/>
                  <a:gd name="connsiteX157" fmla="*/ 3867934 w 6451602"/>
                  <a:gd name="connsiteY157" fmla="*/ 5893689 h 6449422"/>
                  <a:gd name="connsiteX158" fmla="*/ 3843557 w 6451602"/>
                  <a:gd name="connsiteY158" fmla="*/ 5869317 h 6449422"/>
                  <a:gd name="connsiteX159" fmla="*/ 3867934 w 6451602"/>
                  <a:gd name="connsiteY159" fmla="*/ 5844940 h 6449422"/>
                  <a:gd name="connsiteX160" fmla="*/ 2580972 w 6451602"/>
                  <a:gd name="connsiteY160" fmla="*/ 5844940 h 6449422"/>
                  <a:gd name="connsiteX161" fmla="*/ 2605344 w 6451602"/>
                  <a:gd name="connsiteY161" fmla="*/ 5869317 h 6449422"/>
                  <a:gd name="connsiteX162" fmla="*/ 2580972 w 6451602"/>
                  <a:gd name="connsiteY162" fmla="*/ 5893689 h 6449422"/>
                  <a:gd name="connsiteX163" fmla="*/ 2556595 w 6451602"/>
                  <a:gd name="connsiteY163" fmla="*/ 5869317 h 6449422"/>
                  <a:gd name="connsiteX164" fmla="*/ 2580972 w 6451602"/>
                  <a:gd name="connsiteY164" fmla="*/ 5844940 h 6449422"/>
                  <a:gd name="connsiteX165" fmla="*/ 4711281 w 6451602"/>
                  <a:gd name="connsiteY165" fmla="*/ 5781564 h 6449422"/>
                  <a:gd name="connsiteX166" fmla="*/ 4725903 w 6451602"/>
                  <a:gd name="connsiteY166" fmla="*/ 5796191 h 6449422"/>
                  <a:gd name="connsiteX167" fmla="*/ 4711281 w 6451602"/>
                  <a:gd name="connsiteY167" fmla="*/ 5810813 h 6449422"/>
                  <a:gd name="connsiteX168" fmla="*/ 4696654 w 6451602"/>
                  <a:gd name="connsiteY168" fmla="*/ 5796191 h 6449422"/>
                  <a:gd name="connsiteX169" fmla="*/ 4711281 w 6451602"/>
                  <a:gd name="connsiteY169" fmla="*/ 5781564 h 6449422"/>
                  <a:gd name="connsiteX170" fmla="*/ 1737619 w 6451602"/>
                  <a:gd name="connsiteY170" fmla="*/ 5781564 h 6449422"/>
                  <a:gd name="connsiteX171" fmla="*/ 1752241 w 6451602"/>
                  <a:gd name="connsiteY171" fmla="*/ 5796191 h 6449422"/>
                  <a:gd name="connsiteX172" fmla="*/ 1737619 w 6451602"/>
                  <a:gd name="connsiteY172" fmla="*/ 5810813 h 6449422"/>
                  <a:gd name="connsiteX173" fmla="*/ 1722992 w 6451602"/>
                  <a:gd name="connsiteY173" fmla="*/ 5796191 h 6449422"/>
                  <a:gd name="connsiteX174" fmla="*/ 1737619 w 6451602"/>
                  <a:gd name="connsiteY174" fmla="*/ 5781564 h 6449422"/>
                  <a:gd name="connsiteX175" fmla="*/ 4116549 w 6451602"/>
                  <a:gd name="connsiteY175" fmla="*/ 5771815 h 6449422"/>
                  <a:gd name="connsiteX176" fmla="*/ 4140921 w 6451602"/>
                  <a:gd name="connsiteY176" fmla="*/ 5796192 h 6449422"/>
                  <a:gd name="connsiteX177" fmla="*/ 4116549 w 6451602"/>
                  <a:gd name="connsiteY177" fmla="*/ 5820564 h 6449422"/>
                  <a:gd name="connsiteX178" fmla="*/ 4092172 w 6451602"/>
                  <a:gd name="connsiteY178" fmla="*/ 5796192 h 6449422"/>
                  <a:gd name="connsiteX179" fmla="*/ 4116549 w 6451602"/>
                  <a:gd name="connsiteY179" fmla="*/ 5771815 h 6449422"/>
                  <a:gd name="connsiteX180" fmla="*/ 2332351 w 6451602"/>
                  <a:gd name="connsiteY180" fmla="*/ 5771815 h 6449422"/>
                  <a:gd name="connsiteX181" fmla="*/ 2356723 w 6451602"/>
                  <a:gd name="connsiteY181" fmla="*/ 5796192 h 6449422"/>
                  <a:gd name="connsiteX182" fmla="*/ 2332351 w 6451602"/>
                  <a:gd name="connsiteY182" fmla="*/ 5820564 h 6449422"/>
                  <a:gd name="connsiteX183" fmla="*/ 2307974 w 6451602"/>
                  <a:gd name="connsiteY183" fmla="*/ 5796192 h 6449422"/>
                  <a:gd name="connsiteX184" fmla="*/ 2332351 w 6451602"/>
                  <a:gd name="connsiteY184" fmla="*/ 5771815 h 6449422"/>
                  <a:gd name="connsiteX185" fmla="*/ 5262143 w 6451602"/>
                  <a:gd name="connsiteY185" fmla="*/ 5713316 h 6449422"/>
                  <a:gd name="connsiteX186" fmla="*/ 5267015 w 6451602"/>
                  <a:gd name="connsiteY186" fmla="*/ 5718189 h 6449422"/>
                  <a:gd name="connsiteX187" fmla="*/ 5262143 w 6451602"/>
                  <a:gd name="connsiteY187" fmla="*/ 5723066 h 6449422"/>
                  <a:gd name="connsiteX188" fmla="*/ 5257265 w 6451602"/>
                  <a:gd name="connsiteY188" fmla="*/ 5718189 h 6449422"/>
                  <a:gd name="connsiteX189" fmla="*/ 5262143 w 6451602"/>
                  <a:gd name="connsiteY189" fmla="*/ 5713316 h 6449422"/>
                  <a:gd name="connsiteX190" fmla="*/ 1186762 w 6451602"/>
                  <a:gd name="connsiteY190" fmla="*/ 5713316 h 6449422"/>
                  <a:gd name="connsiteX191" fmla="*/ 1191635 w 6451602"/>
                  <a:gd name="connsiteY191" fmla="*/ 5718189 h 6449422"/>
                  <a:gd name="connsiteX192" fmla="*/ 1186762 w 6451602"/>
                  <a:gd name="connsiteY192" fmla="*/ 5723066 h 6449422"/>
                  <a:gd name="connsiteX193" fmla="*/ 1181885 w 6451602"/>
                  <a:gd name="connsiteY193" fmla="*/ 5718189 h 6449422"/>
                  <a:gd name="connsiteX194" fmla="*/ 1186762 w 6451602"/>
                  <a:gd name="connsiteY194" fmla="*/ 5713316 h 6449422"/>
                  <a:gd name="connsiteX195" fmla="*/ 2093486 w 6451602"/>
                  <a:gd name="connsiteY195" fmla="*/ 5679195 h 6449422"/>
                  <a:gd name="connsiteX196" fmla="*/ 2117858 w 6451602"/>
                  <a:gd name="connsiteY196" fmla="*/ 5703567 h 6449422"/>
                  <a:gd name="connsiteX197" fmla="*/ 2093486 w 6451602"/>
                  <a:gd name="connsiteY197" fmla="*/ 5727944 h 6449422"/>
                  <a:gd name="connsiteX198" fmla="*/ 2069109 w 6451602"/>
                  <a:gd name="connsiteY198" fmla="*/ 5703567 h 6449422"/>
                  <a:gd name="connsiteX199" fmla="*/ 2093486 w 6451602"/>
                  <a:gd name="connsiteY199" fmla="*/ 5679195 h 6449422"/>
                  <a:gd name="connsiteX200" fmla="*/ 4355419 w 6451602"/>
                  <a:gd name="connsiteY200" fmla="*/ 5674317 h 6449422"/>
                  <a:gd name="connsiteX201" fmla="*/ 4379791 w 6451602"/>
                  <a:gd name="connsiteY201" fmla="*/ 5698694 h 6449422"/>
                  <a:gd name="connsiteX202" fmla="*/ 4355419 w 6451602"/>
                  <a:gd name="connsiteY202" fmla="*/ 5723066 h 6449422"/>
                  <a:gd name="connsiteX203" fmla="*/ 4331042 w 6451602"/>
                  <a:gd name="connsiteY203" fmla="*/ 5698694 h 6449422"/>
                  <a:gd name="connsiteX204" fmla="*/ 4355419 w 6451602"/>
                  <a:gd name="connsiteY204" fmla="*/ 5674317 h 6449422"/>
                  <a:gd name="connsiteX205" fmla="*/ 3224447 w 6451602"/>
                  <a:gd name="connsiteY205" fmla="*/ 5674317 h 6449422"/>
                  <a:gd name="connsiteX206" fmla="*/ 3253696 w 6451602"/>
                  <a:gd name="connsiteY206" fmla="*/ 5703566 h 6449422"/>
                  <a:gd name="connsiteX207" fmla="*/ 3224447 w 6451602"/>
                  <a:gd name="connsiteY207" fmla="*/ 5732815 h 6449422"/>
                  <a:gd name="connsiteX208" fmla="*/ 3195198 w 6451602"/>
                  <a:gd name="connsiteY208" fmla="*/ 5703566 h 6449422"/>
                  <a:gd name="connsiteX209" fmla="*/ 3224447 w 6451602"/>
                  <a:gd name="connsiteY209" fmla="*/ 5674317 h 6449422"/>
                  <a:gd name="connsiteX210" fmla="*/ 3482817 w 6451602"/>
                  <a:gd name="connsiteY210" fmla="*/ 5659695 h 6449422"/>
                  <a:gd name="connsiteX211" fmla="*/ 3512066 w 6451602"/>
                  <a:gd name="connsiteY211" fmla="*/ 5688944 h 6449422"/>
                  <a:gd name="connsiteX212" fmla="*/ 3482817 w 6451602"/>
                  <a:gd name="connsiteY212" fmla="*/ 5718193 h 6449422"/>
                  <a:gd name="connsiteX213" fmla="*/ 3453568 w 6451602"/>
                  <a:gd name="connsiteY213" fmla="*/ 5688944 h 6449422"/>
                  <a:gd name="connsiteX214" fmla="*/ 3482817 w 6451602"/>
                  <a:gd name="connsiteY214" fmla="*/ 5659695 h 6449422"/>
                  <a:gd name="connsiteX215" fmla="*/ 2966082 w 6451602"/>
                  <a:gd name="connsiteY215" fmla="*/ 5659695 h 6449422"/>
                  <a:gd name="connsiteX216" fmla="*/ 2995331 w 6451602"/>
                  <a:gd name="connsiteY216" fmla="*/ 5688944 h 6449422"/>
                  <a:gd name="connsiteX217" fmla="*/ 2966082 w 6451602"/>
                  <a:gd name="connsiteY217" fmla="*/ 5718193 h 6449422"/>
                  <a:gd name="connsiteX218" fmla="*/ 2936833 w 6451602"/>
                  <a:gd name="connsiteY218" fmla="*/ 5688944 h 6449422"/>
                  <a:gd name="connsiteX219" fmla="*/ 2966082 w 6451602"/>
                  <a:gd name="connsiteY219" fmla="*/ 5659695 h 6449422"/>
                  <a:gd name="connsiteX220" fmla="*/ 4930652 w 6451602"/>
                  <a:gd name="connsiteY220" fmla="*/ 5645068 h 6449422"/>
                  <a:gd name="connsiteX221" fmla="*/ 4945274 w 6451602"/>
                  <a:gd name="connsiteY221" fmla="*/ 5659695 h 6449422"/>
                  <a:gd name="connsiteX222" fmla="*/ 4930652 w 6451602"/>
                  <a:gd name="connsiteY222" fmla="*/ 5674317 h 6449422"/>
                  <a:gd name="connsiteX223" fmla="*/ 4916025 w 6451602"/>
                  <a:gd name="connsiteY223" fmla="*/ 5659695 h 6449422"/>
                  <a:gd name="connsiteX224" fmla="*/ 4930652 w 6451602"/>
                  <a:gd name="connsiteY224" fmla="*/ 5645068 h 6449422"/>
                  <a:gd name="connsiteX225" fmla="*/ 1518253 w 6451602"/>
                  <a:gd name="connsiteY225" fmla="*/ 5645068 h 6449422"/>
                  <a:gd name="connsiteX226" fmla="*/ 1532875 w 6451602"/>
                  <a:gd name="connsiteY226" fmla="*/ 5659695 h 6449422"/>
                  <a:gd name="connsiteX227" fmla="*/ 1518253 w 6451602"/>
                  <a:gd name="connsiteY227" fmla="*/ 5674317 h 6449422"/>
                  <a:gd name="connsiteX228" fmla="*/ 1503626 w 6451602"/>
                  <a:gd name="connsiteY228" fmla="*/ 5659695 h 6449422"/>
                  <a:gd name="connsiteX229" fmla="*/ 1518253 w 6451602"/>
                  <a:gd name="connsiteY229" fmla="*/ 5645068 h 6449422"/>
                  <a:gd name="connsiteX230" fmla="*/ 3741182 w 6451602"/>
                  <a:gd name="connsiteY230" fmla="*/ 5615819 h 6449422"/>
                  <a:gd name="connsiteX231" fmla="*/ 3770431 w 6451602"/>
                  <a:gd name="connsiteY231" fmla="*/ 5645068 h 6449422"/>
                  <a:gd name="connsiteX232" fmla="*/ 3741182 w 6451602"/>
                  <a:gd name="connsiteY232" fmla="*/ 5674317 h 6449422"/>
                  <a:gd name="connsiteX233" fmla="*/ 3711933 w 6451602"/>
                  <a:gd name="connsiteY233" fmla="*/ 5645068 h 6449422"/>
                  <a:gd name="connsiteX234" fmla="*/ 3741182 w 6451602"/>
                  <a:gd name="connsiteY234" fmla="*/ 5615819 h 6449422"/>
                  <a:gd name="connsiteX235" fmla="*/ 2707712 w 6451602"/>
                  <a:gd name="connsiteY235" fmla="*/ 5615819 h 6449422"/>
                  <a:gd name="connsiteX236" fmla="*/ 2736961 w 6451602"/>
                  <a:gd name="connsiteY236" fmla="*/ 5645068 h 6449422"/>
                  <a:gd name="connsiteX237" fmla="*/ 2707712 w 6451602"/>
                  <a:gd name="connsiteY237" fmla="*/ 5674317 h 6449422"/>
                  <a:gd name="connsiteX238" fmla="*/ 2678463 w 6451602"/>
                  <a:gd name="connsiteY238" fmla="*/ 5645068 h 6449422"/>
                  <a:gd name="connsiteX239" fmla="*/ 2707712 w 6451602"/>
                  <a:gd name="connsiteY239" fmla="*/ 5615819 h 6449422"/>
                  <a:gd name="connsiteX240" fmla="*/ 4589412 w 6451602"/>
                  <a:gd name="connsiteY240" fmla="*/ 5557321 h 6449422"/>
                  <a:gd name="connsiteX241" fmla="*/ 4613784 w 6451602"/>
                  <a:gd name="connsiteY241" fmla="*/ 5581698 h 6449422"/>
                  <a:gd name="connsiteX242" fmla="*/ 4589412 w 6451602"/>
                  <a:gd name="connsiteY242" fmla="*/ 5606070 h 6449422"/>
                  <a:gd name="connsiteX243" fmla="*/ 4565035 w 6451602"/>
                  <a:gd name="connsiteY243" fmla="*/ 5581698 h 6449422"/>
                  <a:gd name="connsiteX244" fmla="*/ 4589412 w 6451602"/>
                  <a:gd name="connsiteY244" fmla="*/ 5557321 h 6449422"/>
                  <a:gd name="connsiteX245" fmla="*/ 1859493 w 6451602"/>
                  <a:gd name="connsiteY245" fmla="*/ 5557321 h 6449422"/>
                  <a:gd name="connsiteX246" fmla="*/ 1883865 w 6451602"/>
                  <a:gd name="connsiteY246" fmla="*/ 5581698 h 6449422"/>
                  <a:gd name="connsiteX247" fmla="*/ 1859493 w 6451602"/>
                  <a:gd name="connsiteY247" fmla="*/ 5606070 h 6449422"/>
                  <a:gd name="connsiteX248" fmla="*/ 1835116 w 6451602"/>
                  <a:gd name="connsiteY248" fmla="*/ 5581698 h 6449422"/>
                  <a:gd name="connsiteX249" fmla="*/ 1859493 w 6451602"/>
                  <a:gd name="connsiteY249" fmla="*/ 5557321 h 6449422"/>
                  <a:gd name="connsiteX250" fmla="*/ 3989802 w 6451602"/>
                  <a:gd name="connsiteY250" fmla="*/ 5547571 h 6449422"/>
                  <a:gd name="connsiteX251" fmla="*/ 4019051 w 6451602"/>
                  <a:gd name="connsiteY251" fmla="*/ 5576820 h 6449422"/>
                  <a:gd name="connsiteX252" fmla="*/ 3989802 w 6451602"/>
                  <a:gd name="connsiteY252" fmla="*/ 5606069 h 6449422"/>
                  <a:gd name="connsiteX253" fmla="*/ 3960553 w 6451602"/>
                  <a:gd name="connsiteY253" fmla="*/ 5576820 h 6449422"/>
                  <a:gd name="connsiteX254" fmla="*/ 3989802 w 6451602"/>
                  <a:gd name="connsiteY254" fmla="*/ 5547571 h 6449422"/>
                  <a:gd name="connsiteX255" fmla="*/ 2459097 w 6451602"/>
                  <a:gd name="connsiteY255" fmla="*/ 5547571 h 6449422"/>
                  <a:gd name="connsiteX256" fmla="*/ 2488346 w 6451602"/>
                  <a:gd name="connsiteY256" fmla="*/ 5576820 h 6449422"/>
                  <a:gd name="connsiteX257" fmla="*/ 2459097 w 6451602"/>
                  <a:gd name="connsiteY257" fmla="*/ 5606069 h 6449422"/>
                  <a:gd name="connsiteX258" fmla="*/ 2429848 w 6451602"/>
                  <a:gd name="connsiteY258" fmla="*/ 5576820 h 6449422"/>
                  <a:gd name="connsiteX259" fmla="*/ 2459097 w 6451602"/>
                  <a:gd name="connsiteY259" fmla="*/ 5547571 h 6449422"/>
                  <a:gd name="connsiteX260" fmla="*/ 5457137 w 6451602"/>
                  <a:gd name="connsiteY260" fmla="*/ 5542699 h 6449422"/>
                  <a:gd name="connsiteX261" fmla="*/ 5462009 w 6451602"/>
                  <a:gd name="connsiteY261" fmla="*/ 5547572 h 6449422"/>
                  <a:gd name="connsiteX262" fmla="*/ 5457137 w 6451602"/>
                  <a:gd name="connsiteY262" fmla="*/ 5552449 h 6449422"/>
                  <a:gd name="connsiteX263" fmla="*/ 5452259 w 6451602"/>
                  <a:gd name="connsiteY263" fmla="*/ 5547572 h 6449422"/>
                  <a:gd name="connsiteX264" fmla="*/ 5457137 w 6451602"/>
                  <a:gd name="connsiteY264" fmla="*/ 5542699 h 6449422"/>
                  <a:gd name="connsiteX265" fmla="*/ 991764 w 6451602"/>
                  <a:gd name="connsiteY265" fmla="*/ 5542699 h 6449422"/>
                  <a:gd name="connsiteX266" fmla="*/ 996636 w 6451602"/>
                  <a:gd name="connsiteY266" fmla="*/ 5547572 h 6449422"/>
                  <a:gd name="connsiteX267" fmla="*/ 991764 w 6451602"/>
                  <a:gd name="connsiteY267" fmla="*/ 5552449 h 6449422"/>
                  <a:gd name="connsiteX268" fmla="*/ 986886 w 6451602"/>
                  <a:gd name="connsiteY268" fmla="*/ 5547572 h 6449422"/>
                  <a:gd name="connsiteX269" fmla="*/ 991764 w 6451602"/>
                  <a:gd name="connsiteY269" fmla="*/ 5542699 h 6449422"/>
                  <a:gd name="connsiteX270" fmla="*/ 5135391 w 6451602"/>
                  <a:gd name="connsiteY270" fmla="*/ 5484196 h 6449422"/>
                  <a:gd name="connsiteX271" fmla="*/ 5150013 w 6451602"/>
                  <a:gd name="connsiteY271" fmla="*/ 5498823 h 6449422"/>
                  <a:gd name="connsiteX272" fmla="*/ 5135391 w 6451602"/>
                  <a:gd name="connsiteY272" fmla="*/ 5513445 h 6449422"/>
                  <a:gd name="connsiteX273" fmla="*/ 5120764 w 6451602"/>
                  <a:gd name="connsiteY273" fmla="*/ 5498823 h 6449422"/>
                  <a:gd name="connsiteX274" fmla="*/ 5135391 w 6451602"/>
                  <a:gd name="connsiteY274" fmla="*/ 5484196 h 6449422"/>
                  <a:gd name="connsiteX275" fmla="*/ 1313509 w 6451602"/>
                  <a:gd name="connsiteY275" fmla="*/ 5484196 h 6449422"/>
                  <a:gd name="connsiteX276" fmla="*/ 1328131 w 6451602"/>
                  <a:gd name="connsiteY276" fmla="*/ 5498823 h 6449422"/>
                  <a:gd name="connsiteX277" fmla="*/ 1313509 w 6451602"/>
                  <a:gd name="connsiteY277" fmla="*/ 5513445 h 6449422"/>
                  <a:gd name="connsiteX278" fmla="*/ 1298882 w 6451602"/>
                  <a:gd name="connsiteY278" fmla="*/ 5498823 h 6449422"/>
                  <a:gd name="connsiteX279" fmla="*/ 1313509 w 6451602"/>
                  <a:gd name="connsiteY279" fmla="*/ 5484196 h 6449422"/>
                  <a:gd name="connsiteX280" fmla="*/ 4233545 w 6451602"/>
                  <a:gd name="connsiteY280" fmla="*/ 5454951 h 6449422"/>
                  <a:gd name="connsiteX281" fmla="*/ 4262794 w 6451602"/>
                  <a:gd name="connsiteY281" fmla="*/ 5484200 h 6449422"/>
                  <a:gd name="connsiteX282" fmla="*/ 4233545 w 6451602"/>
                  <a:gd name="connsiteY282" fmla="*/ 5513449 h 6449422"/>
                  <a:gd name="connsiteX283" fmla="*/ 4204296 w 6451602"/>
                  <a:gd name="connsiteY283" fmla="*/ 5484200 h 6449422"/>
                  <a:gd name="connsiteX284" fmla="*/ 4233545 w 6451602"/>
                  <a:gd name="connsiteY284" fmla="*/ 5454951 h 6449422"/>
                  <a:gd name="connsiteX285" fmla="*/ 2215355 w 6451602"/>
                  <a:gd name="connsiteY285" fmla="*/ 5454951 h 6449422"/>
                  <a:gd name="connsiteX286" fmla="*/ 2244604 w 6451602"/>
                  <a:gd name="connsiteY286" fmla="*/ 5484200 h 6449422"/>
                  <a:gd name="connsiteX287" fmla="*/ 2215355 w 6451602"/>
                  <a:gd name="connsiteY287" fmla="*/ 5513449 h 6449422"/>
                  <a:gd name="connsiteX288" fmla="*/ 2186106 w 6451602"/>
                  <a:gd name="connsiteY288" fmla="*/ 5484200 h 6449422"/>
                  <a:gd name="connsiteX289" fmla="*/ 2215355 w 6451602"/>
                  <a:gd name="connsiteY289" fmla="*/ 5454951 h 6449422"/>
                  <a:gd name="connsiteX290" fmla="*/ 4803901 w 6451602"/>
                  <a:gd name="connsiteY290" fmla="*/ 5415953 h 6449422"/>
                  <a:gd name="connsiteX291" fmla="*/ 4828278 w 6451602"/>
                  <a:gd name="connsiteY291" fmla="*/ 5440330 h 6449422"/>
                  <a:gd name="connsiteX292" fmla="*/ 4803901 w 6451602"/>
                  <a:gd name="connsiteY292" fmla="*/ 5464702 h 6449422"/>
                  <a:gd name="connsiteX293" fmla="*/ 4779529 w 6451602"/>
                  <a:gd name="connsiteY293" fmla="*/ 5440330 h 6449422"/>
                  <a:gd name="connsiteX294" fmla="*/ 4803901 w 6451602"/>
                  <a:gd name="connsiteY294" fmla="*/ 5415953 h 6449422"/>
                  <a:gd name="connsiteX295" fmla="*/ 1644994 w 6451602"/>
                  <a:gd name="connsiteY295" fmla="*/ 5415953 h 6449422"/>
                  <a:gd name="connsiteX296" fmla="*/ 1669371 w 6451602"/>
                  <a:gd name="connsiteY296" fmla="*/ 5440330 h 6449422"/>
                  <a:gd name="connsiteX297" fmla="*/ 1644994 w 6451602"/>
                  <a:gd name="connsiteY297" fmla="*/ 5464702 h 6449422"/>
                  <a:gd name="connsiteX298" fmla="*/ 1620622 w 6451602"/>
                  <a:gd name="connsiteY298" fmla="*/ 5440330 h 6449422"/>
                  <a:gd name="connsiteX299" fmla="*/ 1644994 w 6451602"/>
                  <a:gd name="connsiteY299" fmla="*/ 5415953 h 6449422"/>
                  <a:gd name="connsiteX300" fmla="*/ 3356066 w 6451602"/>
                  <a:gd name="connsiteY300" fmla="*/ 5411075 h 6449422"/>
                  <a:gd name="connsiteX301" fmla="*/ 3395065 w 6451602"/>
                  <a:gd name="connsiteY301" fmla="*/ 5450074 h 6449422"/>
                  <a:gd name="connsiteX302" fmla="*/ 3356066 w 6451602"/>
                  <a:gd name="connsiteY302" fmla="*/ 5489073 h 6449422"/>
                  <a:gd name="connsiteX303" fmla="*/ 3317067 w 6451602"/>
                  <a:gd name="connsiteY303" fmla="*/ 5450074 h 6449422"/>
                  <a:gd name="connsiteX304" fmla="*/ 3356066 w 6451602"/>
                  <a:gd name="connsiteY304" fmla="*/ 5411075 h 6449422"/>
                  <a:gd name="connsiteX305" fmla="*/ 3092829 w 6451602"/>
                  <a:gd name="connsiteY305" fmla="*/ 5411075 h 6449422"/>
                  <a:gd name="connsiteX306" fmla="*/ 3131828 w 6451602"/>
                  <a:gd name="connsiteY306" fmla="*/ 5450074 h 6449422"/>
                  <a:gd name="connsiteX307" fmla="*/ 3092829 w 6451602"/>
                  <a:gd name="connsiteY307" fmla="*/ 5489073 h 6449422"/>
                  <a:gd name="connsiteX308" fmla="*/ 3053830 w 6451602"/>
                  <a:gd name="connsiteY308" fmla="*/ 5450074 h 6449422"/>
                  <a:gd name="connsiteX309" fmla="*/ 3092829 w 6451602"/>
                  <a:gd name="connsiteY309" fmla="*/ 5411075 h 6449422"/>
                  <a:gd name="connsiteX310" fmla="*/ 3609559 w 6451602"/>
                  <a:gd name="connsiteY310" fmla="*/ 5381826 h 6449422"/>
                  <a:gd name="connsiteX311" fmla="*/ 3648558 w 6451602"/>
                  <a:gd name="connsiteY311" fmla="*/ 5420825 h 6449422"/>
                  <a:gd name="connsiteX312" fmla="*/ 3609559 w 6451602"/>
                  <a:gd name="connsiteY312" fmla="*/ 5459824 h 6449422"/>
                  <a:gd name="connsiteX313" fmla="*/ 3570560 w 6451602"/>
                  <a:gd name="connsiteY313" fmla="*/ 5420825 h 6449422"/>
                  <a:gd name="connsiteX314" fmla="*/ 3609559 w 6451602"/>
                  <a:gd name="connsiteY314" fmla="*/ 5381826 h 6449422"/>
                  <a:gd name="connsiteX315" fmla="*/ 2839336 w 6451602"/>
                  <a:gd name="connsiteY315" fmla="*/ 5381826 h 6449422"/>
                  <a:gd name="connsiteX316" fmla="*/ 2878335 w 6451602"/>
                  <a:gd name="connsiteY316" fmla="*/ 5420825 h 6449422"/>
                  <a:gd name="connsiteX317" fmla="*/ 2839336 w 6451602"/>
                  <a:gd name="connsiteY317" fmla="*/ 5459824 h 6449422"/>
                  <a:gd name="connsiteX318" fmla="*/ 2800337 w 6451602"/>
                  <a:gd name="connsiteY318" fmla="*/ 5420825 h 6449422"/>
                  <a:gd name="connsiteX319" fmla="*/ 2839336 w 6451602"/>
                  <a:gd name="connsiteY319" fmla="*/ 5381826 h 6449422"/>
                  <a:gd name="connsiteX320" fmla="*/ 5637498 w 6451602"/>
                  <a:gd name="connsiteY320" fmla="*/ 5352577 h 6449422"/>
                  <a:gd name="connsiteX321" fmla="*/ 5642376 w 6451602"/>
                  <a:gd name="connsiteY321" fmla="*/ 5357455 h 6449422"/>
                  <a:gd name="connsiteX322" fmla="*/ 5637498 w 6451602"/>
                  <a:gd name="connsiteY322" fmla="*/ 5362327 h 6449422"/>
                  <a:gd name="connsiteX323" fmla="*/ 5632626 w 6451602"/>
                  <a:gd name="connsiteY323" fmla="*/ 5357455 h 6449422"/>
                  <a:gd name="connsiteX324" fmla="*/ 5637498 w 6451602"/>
                  <a:gd name="connsiteY324" fmla="*/ 5352577 h 6449422"/>
                  <a:gd name="connsiteX325" fmla="*/ 811397 w 6451602"/>
                  <a:gd name="connsiteY325" fmla="*/ 5352577 h 6449422"/>
                  <a:gd name="connsiteX326" fmla="*/ 816269 w 6451602"/>
                  <a:gd name="connsiteY326" fmla="*/ 5357455 h 6449422"/>
                  <a:gd name="connsiteX327" fmla="*/ 811397 w 6451602"/>
                  <a:gd name="connsiteY327" fmla="*/ 5362327 h 6449422"/>
                  <a:gd name="connsiteX328" fmla="*/ 806519 w 6451602"/>
                  <a:gd name="connsiteY328" fmla="*/ 5357455 h 6449422"/>
                  <a:gd name="connsiteX329" fmla="*/ 811397 w 6451602"/>
                  <a:gd name="connsiteY329" fmla="*/ 5352577 h 6449422"/>
                  <a:gd name="connsiteX330" fmla="*/ 4462661 w 6451602"/>
                  <a:gd name="connsiteY330" fmla="*/ 5342827 h 6449422"/>
                  <a:gd name="connsiteX331" fmla="*/ 4491910 w 6451602"/>
                  <a:gd name="connsiteY331" fmla="*/ 5372076 h 6449422"/>
                  <a:gd name="connsiteX332" fmla="*/ 4462661 w 6451602"/>
                  <a:gd name="connsiteY332" fmla="*/ 5401325 h 6449422"/>
                  <a:gd name="connsiteX333" fmla="*/ 4433412 w 6451602"/>
                  <a:gd name="connsiteY333" fmla="*/ 5372076 h 6449422"/>
                  <a:gd name="connsiteX334" fmla="*/ 4462661 w 6451602"/>
                  <a:gd name="connsiteY334" fmla="*/ 5342827 h 6449422"/>
                  <a:gd name="connsiteX335" fmla="*/ 1986234 w 6451602"/>
                  <a:gd name="connsiteY335" fmla="*/ 5342827 h 6449422"/>
                  <a:gd name="connsiteX336" fmla="*/ 2015483 w 6451602"/>
                  <a:gd name="connsiteY336" fmla="*/ 5372076 h 6449422"/>
                  <a:gd name="connsiteX337" fmla="*/ 1986234 w 6451602"/>
                  <a:gd name="connsiteY337" fmla="*/ 5401325 h 6449422"/>
                  <a:gd name="connsiteX338" fmla="*/ 1956985 w 6451602"/>
                  <a:gd name="connsiteY338" fmla="*/ 5372076 h 6449422"/>
                  <a:gd name="connsiteX339" fmla="*/ 1986234 w 6451602"/>
                  <a:gd name="connsiteY339" fmla="*/ 5342827 h 6449422"/>
                  <a:gd name="connsiteX340" fmla="*/ 3863056 w 6451602"/>
                  <a:gd name="connsiteY340" fmla="*/ 5318456 h 6449422"/>
                  <a:gd name="connsiteX341" fmla="*/ 3902055 w 6451602"/>
                  <a:gd name="connsiteY341" fmla="*/ 5357455 h 6449422"/>
                  <a:gd name="connsiteX342" fmla="*/ 3863056 w 6451602"/>
                  <a:gd name="connsiteY342" fmla="*/ 5396454 h 6449422"/>
                  <a:gd name="connsiteX343" fmla="*/ 3824057 w 6451602"/>
                  <a:gd name="connsiteY343" fmla="*/ 5357455 h 6449422"/>
                  <a:gd name="connsiteX344" fmla="*/ 3863056 w 6451602"/>
                  <a:gd name="connsiteY344" fmla="*/ 5318456 h 6449422"/>
                  <a:gd name="connsiteX345" fmla="*/ 2585839 w 6451602"/>
                  <a:gd name="connsiteY345" fmla="*/ 5318456 h 6449422"/>
                  <a:gd name="connsiteX346" fmla="*/ 2624838 w 6451602"/>
                  <a:gd name="connsiteY346" fmla="*/ 5357455 h 6449422"/>
                  <a:gd name="connsiteX347" fmla="*/ 2585839 w 6451602"/>
                  <a:gd name="connsiteY347" fmla="*/ 5396454 h 6449422"/>
                  <a:gd name="connsiteX348" fmla="*/ 2546840 w 6451602"/>
                  <a:gd name="connsiteY348" fmla="*/ 5357455 h 6449422"/>
                  <a:gd name="connsiteX349" fmla="*/ 2585839 w 6451602"/>
                  <a:gd name="connsiteY349" fmla="*/ 5318456 h 6449422"/>
                  <a:gd name="connsiteX350" fmla="*/ 5325508 w 6451602"/>
                  <a:gd name="connsiteY350" fmla="*/ 5308706 h 6449422"/>
                  <a:gd name="connsiteX351" fmla="*/ 5340135 w 6451602"/>
                  <a:gd name="connsiteY351" fmla="*/ 5323333 h 6449422"/>
                  <a:gd name="connsiteX352" fmla="*/ 5325508 w 6451602"/>
                  <a:gd name="connsiteY352" fmla="*/ 5337955 h 6449422"/>
                  <a:gd name="connsiteX353" fmla="*/ 5310886 w 6451602"/>
                  <a:gd name="connsiteY353" fmla="*/ 5323333 h 6449422"/>
                  <a:gd name="connsiteX354" fmla="*/ 5325508 w 6451602"/>
                  <a:gd name="connsiteY354" fmla="*/ 5308706 h 6449422"/>
                  <a:gd name="connsiteX355" fmla="*/ 1123387 w 6451602"/>
                  <a:gd name="connsiteY355" fmla="*/ 5308706 h 6449422"/>
                  <a:gd name="connsiteX356" fmla="*/ 1138009 w 6451602"/>
                  <a:gd name="connsiteY356" fmla="*/ 5323333 h 6449422"/>
                  <a:gd name="connsiteX357" fmla="*/ 1123387 w 6451602"/>
                  <a:gd name="connsiteY357" fmla="*/ 5337955 h 6449422"/>
                  <a:gd name="connsiteX358" fmla="*/ 1108761 w 6451602"/>
                  <a:gd name="connsiteY358" fmla="*/ 5323333 h 6449422"/>
                  <a:gd name="connsiteX359" fmla="*/ 1123387 w 6451602"/>
                  <a:gd name="connsiteY359" fmla="*/ 5308706 h 6449422"/>
                  <a:gd name="connsiteX360" fmla="*/ 5008645 w 6451602"/>
                  <a:gd name="connsiteY360" fmla="*/ 5255080 h 6449422"/>
                  <a:gd name="connsiteX361" fmla="*/ 5033017 w 6451602"/>
                  <a:gd name="connsiteY361" fmla="*/ 5279457 h 6449422"/>
                  <a:gd name="connsiteX362" fmla="*/ 5008645 w 6451602"/>
                  <a:gd name="connsiteY362" fmla="*/ 5303829 h 6449422"/>
                  <a:gd name="connsiteX363" fmla="*/ 4984268 w 6451602"/>
                  <a:gd name="connsiteY363" fmla="*/ 5279457 h 6449422"/>
                  <a:gd name="connsiteX364" fmla="*/ 5008645 w 6451602"/>
                  <a:gd name="connsiteY364" fmla="*/ 5255080 h 6449422"/>
                  <a:gd name="connsiteX365" fmla="*/ 1440250 w 6451602"/>
                  <a:gd name="connsiteY365" fmla="*/ 5255080 h 6449422"/>
                  <a:gd name="connsiteX366" fmla="*/ 1464622 w 6451602"/>
                  <a:gd name="connsiteY366" fmla="*/ 5279457 h 6449422"/>
                  <a:gd name="connsiteX367" fmla="*/ 1440250 w 6451602"/>
                  <a:gd name="connsiteY367" fmla="*/ 5303829 h 6449422"/>
                  <a:gd name="connsiteX368" fmla="*/ 1415873 w 6451602"/>
                  <a:gd name="connsiteY368" fmla="*/ 5279457 h 6449422"/>
                  <a:gd name="connsiteX369" fmla="*/ 1440250 w 6451602"/>
                  <a:gd name="connsiteY369" fmla="*/ 5255080 h 6449422"/>
                  <a:gd name="connsiteX370" fmla="*/ 4106799 w 6451602"/>
                  <a:gd name="connsiteY370" fmla="*/ 5230703 h 6449422"/>
                  <a:gd name="connsiteX371" fmla="*/ 4145798 w 6451602"/>
                  <a:gd name="connsiteY371" fmla="*/ 5269702 h 6449422"/>
                  <a:gd name="connsiteX372" fmla="*/ 4106799 w 6451602"/>
                  <a:gd name="connsiteY372" fmla="*/ 5308701 h 6449422"/>
                  <a:gd name="connsiteX373" fmla="*/ 4067800 w 6451602"/>
                  <a:gd name="connsiteY373" fmla="*/ 5269702 h 6449422"/>
                  <a:gd name="connsiteX374" fmla="*/ 4106799 w 6451602"/>
                  <a:gd name="connsiteY374" fmla="*/ 5230703 h 6449422"/>
                  <a:gd name="connsiteX375" fmla="*/ 2342096 w 6451602"/>
                  <a:gd name="connsiteY375" fmla="*/ 5230703 h 6449422"/>
                  <a:gd name="connsiteX376" fmla="*/ 2381095 w 6451602"/>
                  <a:gd name="connsiteY376" fmla="*/ 5269702 h 6449422"/>
                  <a:gd name="connsiteX377" fmla="*/ 2342096 w 6451602"/>
                  <a:gd name="connsiteY377" fmla="*/ 5308701 h 6449422"/>
                  <a:gd name="connsiteX378" fmla="*/ 2303097 w 6451602"/>
                  <a:gd name="connsiteY378" fmla="*/ 5269702 h 6449422"/>
                  <a:gd name="connsiteX379" fmla="*/ 2342096 w 6451602"/>
                  <a:gd name="connsiteY379" fmla="*/ 5230703 h 6449422"/>
                  <a:gd name="connsiteX380" fmla="*/ 4682032 w 6451602"/>
                  <a:gd name="connsiteY380" fmla="*/ 5201459 h 6449422"/>
                  <a:gd name="connsiteX381" fmla="*/ 4711281 w 6451602"/>
                  <a:gd name="connsiteY381" fmla="*/ 5230708 h 6449422"/>
                  <a:gd name="connsiteX382" fmla="*/ 4682032 w 6451602"/>
                  <a:gd name="connsiteY382" fmla="*/ 5259957 h 6449422"/>
                  <a:gd name="connsiteX383" fmla="*/ 4652783 w 6451602"/>
                  <a:gd name="connsiteY383" fmla="*/ 5230708 h 6449422"/>
                  <a:gd name="connsiteX384" fmla="*/ 4682032 w 6451602"/>
                  <a:gd name="connsiteY384" fmla="*/ 5201459 h 6449422"/>
                  <a:gd name="connsiteX385" fmla="*/ 1766868 w 6451602"/>
                  <a:gd name="connsiteY385" fmla="*/ 5201459 h 6449422"/>
                  <a:gd name="connsiteX386" fmla="*/ 1796117 w 6451602"/>
                  <a:gd name="connsiteY386" fmla="*/ 5230708 h 6449422"/>
                  <a:gd name="connsiteX387" fmla="*/ 1766868 w 6451602"/>
                  <a:gd name="connsiteY387" fmla="*/ 5259957 h 6449422"/>
                  <a:gd name="connsiteX388" fmla="*/ 1737619 w 6451602"/>
                  <a:gd name="connsiteY388" fmla="*/ 5230708 h 6449422"/>
                  <a:gd name="connsiteX389" fmla="*/ 1766868 w 6451602"/>
                  <a:gd name="connsiteY389" fmla="*/ 5201459 h 6449422"/>
                  <a:gd name="connsiteX390" fmla="*/ 3224447 w 6451602"/>
                  <a:gd name="connsiteY390" fmla="*/ 5157583 h 6449422"/>
                  <a:gd name="connsiteX391" fmla="*/ 3273196 w 6451602"/>
                  <a:gd name="connsiteY391" fmla="*/ 5206332 h 6449422"/>
                  <a:gd name="connsiteX392" fmla="*/ 3224447 w 6451602"/>
                  <a:gd name="connsiteY392" fmla="*/ 5255080 h 6449422"/>
                  <a:gd name="connsiteX393" fmla="*/ 3175699 w 6451602"/>
                  <a:gd name="connsiteY393" fmla="*/ 5206332 h 6449422"/>
                  <a:gd name="connsiteX394" fmla="*/ 3224447 w 6451602"/>
                  <a:gd name="connsiteY394" fmla="*/ 5157583 h 6449422"/>
                  <a:gd name="connsiteX395" fmla="*/ 5798377 w 6451602"/>
                  <a:gd name="connsiteY395" fmla="*/ 5152710 h 6449422"/>
                  <a:gd name="connsiteX396" fmla="*/ 5803249 w 6451602"/>
                  <a:gd name="connsiteY396" fmla="*/ 5157583 h 6449422"/>
                  <a:gd name="connsiteX397" fmla="*/ 5798377 w 6451602"/>
                  <a:gd name="connsiteY397" fmla="*/ 5162460 h 6449422"/>
                  <a:gd name="connsiteX398" fmla="*/ 5793499 w 6451602"/>
                  <a:gd name="connsiteY398" fmla="*/ 5157583 h 6449422"/>
                  <a:gd name="connsiteX399" fmla="*/ 5798377 w 6451602"/>
                  <a:gd name="connsiteY399" fmla="*/ 5152710 h 6449422"/>
                  <a:gd name="connsiteX400" fmla="*/ 650528 w 6451602"/>
                  <a:gd name="connsiteY400" fmla="*/ 5152710 h 6449422"/>
                  <a:gd name="connsiteX401" fmla="*/ 655401 w 6451602"/>
                  <a:gd name="connsiteY401" fmla="*/ 5157583 h 6449422"/>
                  <a:gd name="connsiteX402" fmla="*/ 650528 w 6451602"/>
                  <a:gd name="connsiteY402" fmla="*/ 5162460 h 6449422"/>
                  <a:gd name="connsiteX403" fmla="*/ 645651 w 6451602"/>
                  <a:gd name="connsiteY403" fmla="*/ 5157583 h 6449422"/>
                  <a:gd name="connsiteX404" fmla="*/ 650528 w 6451602"/>
                  <a:gd name="connsiteY404" fmla="*/ 5152710 h 6449422"/>
                  <a:gd name="connsiteX405" fmla="*/ 3482818 w 6451602"/>
                  <a:gd name="connsiteY405" fmla="*/ 5138083 h 6449422"/>
                  <a:gd name="connsiteX406" fmla="*/ 3531566 w 6451602"/>
                  <a:gd name="connsiteY406" fmla="*/ 5186832 h 6449422"/>
                  <a:gd name="connsiteX407" fmla="*/ 3482818 w 6451602"/>
                  <a:gd name="connsiteY407" fmla="*/ 5235580 h 6449422"/>
                  <a:gd name="connsiteX408" fmla="*/ 3434069 w 6451602"/>
                  <a:gd name="connsiteY408" fmla="*/ 5186832 h 6449422"/>
                  <a:gd name="connsiteX409" fmla="*/ 3482818 w 6451602"/>
                  <a:gd name="connsiteY409" fmla="*/ 5138083 h 6449422"/>
                  <a:gd name="connsiteX410" fmla="*/ 2966082 w 6451602"/>
                  <a:gd name="connsiteY410" fmla="*/ 5138083 h 6449422"/>
                  <a:gd name="connsiteX411" fmla="*/ 3014831 w 6451602"/>
                  <a:gd name="connsiteY411" fmla="*/ 5186832 h 6449422"/>
                  <a:gd name="connsiteX412" fmla="*/ 2966082 w 6451602"/>
                  <a:gd name="connsiteY412" fmla="*/ 5235580 h 6449422"/>
                  <a:gd name="connsiteX413" fmla="*/ 2917334 w 6451602"/>
                  <a:gd name="connsiteY413" fmla="*/ 5186832 h 6449422"/>
                  <a:gd name="connsiteX414" fmla="*/ 2966082 w 6451602"/>
                  <a:gd name="connsiteY414" fmla="*/ 5138083 h 6449422"/>
                  <a:gd name="connsiteX415" fmla="*/ 5501008 w 6451602"/>
                  <a:gd name="connsiteY415" fmla="*/ 5118584 h 6449422"/>
                  <a:gd name="connsiteX416" fmla="*/ 5515630 w 6451602"/>
                  <a:gd name="connsiteY416" fmla="*/ 5133206 h 6449422"/>
                  <a:gd name="connsiteX417" fmla="*/ 5501008 w 6451602"/>
                  <a:gd name="connsiteY417" fmla="*/ 5147833 h 6449422"/>
                  <a:gd name="connsiteX418" fmla="*/ 5486381 w 6451602"/>
                  <a:gd name="connsiteY418" fmla="*/ 5133206 h 6449422"/>
                  <a:gd name="connsiteX419" fmla="*/ 5501008 w 6451602"/>
                  <a:gd name="connsiteY419" fmla="*/ 5118584 h 6449422"/>
                  <a:gd name="connsiteX420" fmla="*/ 947887 w 6451602"/>
                  <a:gd name="connsiteY420" fmla="*/ 5118584 h 6449422"/>
                  <a:gd name="connsiteX421" fmla="*/ 962514 w 6451602"/>
                  <a:gd name="connsiteY421" fmla="*/ 5133206 h 6449422"/>
                  <a:gd name="connsiteX422" fmla="*/ 947887 w 6451602"/>
                  <a:gd name="connsiteY422" fmla="*/ 5147833 h 6449422"/>
                  <a:gd name="connsiteX423" fmla="*/ 933265 w 6451602"/>
                  <a:gd name="connsiteY423" fmla="*/ 5133206 h 6449422"/>
                  <a:gd name="connsiteX424" fmla="*/ 947887 w 6451602"/>
                  <a:gd name="connsiteY424" fmla="*/ 5118584 h 6449422"/>
                  <a:gd name="connsiteX425" fmla="*/ 4340787 w 6451602"/>
                  <a:gd name="connsiteY425" fmla="*/ 5113712 h 6449422"/>
                  <a:gd name="connsiteX426" fmla="*/ 4379786 w 6451602"/>
                  <a:gd name="connsiteY426" fmla="*/ 5152711 h 6449422"/>
                  <a:gd name="connsiteX427" fmla="*/ 4340787 w 6451602"/>
                  <a:gd name="connsiteY427" fmla="*/ 5191710 h 6449422"/>
                  <a:gd name="connsiteX428" fmla="*/ 4301788 w 6451602"/>
                  <a:gd name="connsiteY428" fmla="*/ 5152711 h 6449422"/>
                  <a:gd name="connsiteX429" fmla="*/ 4340787 w 6451602"/>
                  <a:gd name="connsiteY429" fmla="*/ 5113712 h 6449422"/>
                  <a:gd name="connsiteX430" fmla="*/ 2108108 w 6451602"/>
                  <a:gd name="connsiteY430" fmla="*/ 5113712 h 6449422"/>
                  <a:gd name="connsiteX431" fmla="*/ 2147107 w 6451602"/>
                  <a:gd name="connsiteY431" fmla="*/ 5152711 h 6449422"/>
                  <a:gd name="connsiteX432" fmla="*/ 2108108 w 6451602"/>
                  <a:gd name="connsiteY432" fmla="*/ 5191710 h 6449422"/>
                  <a:gd name="connsiteX433" fmla="*/ 2069109 w 6451602"/>
                  <a:gd name="connsiteY433" fmla="*/ 5152711 h 6449422"/>
                  <a:gd name="connsiteX434" fmla="*/ 2108108 w 6451602"/>
                  <a:gd name="connsiteY434" fmla="*/ 5113712 h 6449422"/>
                  <a:gd name="connsiteX435" fmla="*/ 3736310 w 6451602"/>
                  <a:gd name="connsiteY435" fmla="*/ 5089335 h 6449422"/>
                  <a:gd name="connsiteX436" fmla="*/ 3785058 w 6451602"/>
                  <a:gd name="connsiteY436" fmla="*/ 5138084 h 6449422"/>
                  <a:gd name="connsiteX437" fmla="*/ 3736310 w 6451602"/>
                  <a:gd name="connsiteY437" fmla="*/ 5186832 h 6449422"/>
                  <a:gd name="connsiteX438" fmla="*/ 3687561 w 6451602"/>
                  <a:gd name="connsiteY438" fmla="*/ 5138084 h 6449422"/>
                  <a:gd name="connsiteX439" fmla="*/ 3736310 w 6451602"/>
                  <a:gd name="connsiteY439" fmla="*/ 5089335 h 6449422"/>
                  <a:gd name="connsiteX440" fmla="*/ 2712589 w 6451602"/>
                  <a:gd name="connsiteY440" fmla="*/ 5089335 h 6449422"/>
                  <a:gd name="connsiteX441" fmla="*/ 2761338 w 6451602"/>
                  <a:gd name="connsiteY441" fmla="*/ 5138084 h 6449422"/>
                  <a:gd name="connsiteX442" fmla="*/ 2712589 w 6451602"/>
                  <a:gd name="connsiteY442" fmla="*/ 5186832 h 6449422"/>
                  <a:gd name="connsiteX443" fmla="*/ 2663841 w 6451602"/>
                  <a:gd name="connsiteY443" fmla="*/ 5138084 h 6449422"/>
                  <a:gd name="connsiteX444" fmla="*/ 2712589 w 6451602"/>
                  <a:gd name="connsiteY444" fmla="*/ 5089335 h 6449422"/>
                  <a:gd name="connsiteX445" fmla="*/ 5198767 w 6451602"/>
                  <a:gd name="connsiteY445" fmla="*/ 5079585 h 6449422"/>
                  <a:gd name="connsiteX446" fmla="*/ 5223139 w 6451602"/>
                  <a:gd name="connsiteY446" fmla="*/ 5103962 h 6449422"/>
                  <a:gd name="connsiteX447" fmla="*/ 5198767 w 6451602"/>
                  <a:gd name="connsiteY447" fmla="*/ 5128334 h 6449422"/>
                  <a:gd name="connsiteX448" fmla="*/ 5174390 w 6451602"/>
                  <a:gd name="connsiteY448" fmla="*/ 5103962 h 6449422"/>
                  <a:gd name="connsiteX449" fmla="*/ 5198767 w 6451602"/>
                  <a:gd name="connsiteY449" fmla="*/ 5079585 h 6449422"/>
                  <a:gd name="connsiteX450" fmla="*/ 1250133 w 6451602"/>
                  <a:gd name="connsiteY450" fmla="*/ 5079585 h 6449422"/>
                  <a:gd name="connsiteX451" fmla="*/ 1274505 w 6451602"/>
                  <a:gd name="connsiteY451" fmla="*/ 5103962 h 6449422"/>
                  <a:gd name="connsiteX452" fmla="*/ 1250133 w 6451602"/>
                  <a:gd name="connsiteY452" fmla="*/ 5128334 h 6449422"/>
                  <a:gd name="connsiteX453" fmla="*/ 1225756 w 6451602"/>
                  <a:gd name="connsiteY453" fmla="*/ 5103962 h 6449422"/>
                  <a:gd name="connsiteX454" fmla="*/ 1250133 w 6451602"/>
                  <a:gd name="connsiteY454" fmla="*/ 5079585 h 6449422"/>
                  <a:gd name="connsiteX455" fmla="*/ 4881898 w 6451602"/>
                  <a:gd name="connsiteY455" fmla="*/ 5035714 h 6449422"/>
                  <a:gd name="connsiteX456" fmla="*/ 4911147 w 6451602"/>
                  <a:gd name="connsiteY456" fmla="*/ 5064963 h 6449422"/>
                  <a:gd name="connsiteX457" fmla="*/ 4881898 w 6451602"/>
                  <a:gd name="connsiteY457" fmla="*/ 5094212 h 6449422"/>
                  <a:gd name="connsiteX458" fmla="*/ 4852649 w 6451602"/>
                  <a:gd name="connsiteY458" fmla="*/ 5064963 h 6449422"/>
                  <a:gd name="connsiteX459" fmla="*/ 4881898 w 6451602"/>
                  <a:gd name="connsiteY459" fmla="*/ 5035714 h 6449422"/>
                  <a:gd name="connsiteX460" fmla="*/ 1566996 w 6451602"/>
                  <a:gd name="connsiteY460" fmla="*/ 5035714 h 6449422"/>
                  <a:gd name="connsiteX461" fmla="*/ 1596245 w 6451602"/>
                  <a:gd name="connsiteY461" fmla="*/ 5064963 h 6449422"/>
                  <a:gd name="connsiteX462" fmla="*/ 1566996 w 6451602"/>
                  <a:gd name="connsiteY462" fmla="*/ 5094212 h 6449422"/>
                  <a:gd name="connsiteX463" fmla="*/ 1537747 w 6451602"/>
                  <a:gd name="connsiteY463" fmla="*/ 5064963 h 6449422"/>
                  <a:gd name="connsiteX464" fmla="*/ 1566996 w 6451602"/>
                  <a:gd name="connsiteY464" fmla="*/ 5035714 h 6449422"/>
                  <a:gd name="connsiteX465" fmla="*/ 3984925 w 6451602"/>
                  <a:gd name="connsiteY465" fmla="*/ 5006465 h 6449422"/>
                  <a:gd name="connsiteX466" fmla="*/ 4033673 w 6451602"/>
                  <a:gd name="connsiteY466" fmla="*/ 5055214 h 6449422"/>
                  <a:gd name="connsiteX467" fmla="*/ 3984925 w 6451602"/>
                  <a:gd name="connsiteY467" fmla="*/ 5103962 h 6449422"/>
                  <a:gd name="connsiteX468" fmla="*/ 3936176 w 6451602"/>
                  <a:gd name="connsiteY468" fmla="*/ 5055214 h 6449422"/>
                  <a:gd name="connsiteX469" fmla="*/ 3984925 w 6451602"/>
                  <a:gd name="connsiteY469" fmla="*/ 5006465 h 6449422"/>
                  <a:gd name="connsiteX470" fmla="*/ 2463969 w 6451602"/>
                  <a:gd name="connsiteY470" fmla="*/ 5006465 h 6449422"/>
                  <a:gd name="connsiteX471" fmla="*/ 2512718 w 6451602"/>
                  <a:gd name="connsiteY471" fmla="*/ 5055214 h 6449422"/>
                  <a:gd name="connsiteX472" fmla="*/ 2463969 w 6451602"/>
                  <a:gd name="connsiteY472" fmla="*/ 5103962 h 6449422"/>
                  <a:gd name="connsiteX473" fmla="*/ 2415221 w 6451602"/>
                  <a:gd name="connsiteY473" fmla="*/ 5055214 h 6449422"/>
                  <a:gd name="connsiteX474" fmla="*/ 2463969 w 6451602"/>
                  <a:gd name="connsiteY474" fmla="*/ 5006465 h 6449422"/>
                  <a:gd name="connsiteX475" fmla="*/ 4555286 w 6451602"/>
                  <a:gd name="connsiteY475" fmla="*/ 4972338 h 6449422"/>
                  <a:gd name="connsiteX476" fmla="*/ 4594285 w 6451602"/>
                  <a:gd name="connsiteY476" fmla="*/ 5011337 h 6449422"/>
                  <a:gd name="connsiteX477" fmla="*/ 4555286 w 6451602"/>
                  <a:gd name="connsiteY477" fmla="*/ 5050336 h 6449422"/>
                  <a:gd name="connsiteX478" fmla="*/ 4516287 w 6451602"/>
                  <a:gd name="connsiteY478" fmla="*/ 5011337 h 6449422"/>
                  <a:gd name="connsiteX479" fmla="*/ 4555286 w 6451602"/>
                  <a:gd name="connsiteY479" fmla="*/ 4972338 h 6449422"/>
                  <a:gd name="connsiteX480" fmla="*/ 1893609 w 6451602"/>
                  <a:gd name="connsiteY480" fmla="*/ 4972338 h 6449422"/>
                  <a:gd name="connsiteX481" fmla="*/ 1932608 w 6451602"/>
                  <a:gd name="connsiteY481" fmla="*/ 5011337 h 6449422"/>
                  <a:gd name="connsiteX482" fmla="*/ 1893609 w 6451602"/>
                  <a:gd name="connsiteY482" fmla="*/ 5050336 h 6449422"/>
                  <a:gd name="connsiteX483" fmla="*/ 1854610 w 6451602"/>
                  <a:gd name="connsiteY483" fmla="*/ 5011337 h 6449422"/>
                  <a:gd name="connsiteX484" fmla="*/ 1893609 w 6451602"/>
                  <a:gd name="connsiteY484" fmla="*/ 4972338 h 6449422"/>
                  <a:gd name="connsiteX485" fmla="*/ 5949489 w 6451602"/>
                  <a:gd name="connsiteY485" fmla="*/ 4938212 h 6449422"/>
                  <a:gd name="connsiteX486" fmla="*/ 5954361 w 6451602"/>
                  <a:gd name="connsiteY486" fmla="*/ 4943090 h 6449422"/>
                  <a:gd name="connsiteX487" fmla="*/ 5949489 w 6451602"/>
                  <a:gd name="connsiteY487" fmla="*/ 4947962 h 6449422"/>
                  <a:gd name="connsiteX488" fmla="*/ 5944617 w 6451602"/>
                  <a:gd name="connsiteY488" fmla="*/ 4943090 h 6449422"/>
                  <a:gd name="connsiteX489" fmla="*/ 5949489 w 6451602"/>
                  <a:gd name="connsiteY489" fmla="*/ 4938212 h 6449422"/>
                  <a:gd name="connsiteX490" fmla="*/ 499401 w 6451602"/>
                  <a:gd name="connsiteY490" fmla="*/ 4938212 h 6449422"/>
                  <a:gd name="connsiteX491" fmla="*/ 504278 w 6451602"/>
                  <a:gd name="connsiteY491" fmla="*/ 4943090 h 6449422"/>
                  <a:gd name="connsiteX492" fmla="*/ 499401 w 6451602"/>
                  <a:gd name="connsiteY492" fmla="*/ 4947962 h 6449422"/>
                  <a:gd name="connsiteX493" fmla="*/ 494528 w 6451602"/>
                  <a:gd name="connsiteY493" fmla="*/ 4943090 h 6449422"/>
                  <a:gd name="connsiteX494" fmla="*/ 499401 w 6451602"/>
                  <a:gd name="connsiteY494" fmla="*/ 4938212 h 6449422"/>
                  <a:gd name="connsiteX495" fmla="*/ 5661875 w 6451602"/>
                  <a:gd name="connsiteY495" fmla="*/ 4913840 h 6449422"/>
                  <a:gd name="connsiteX496" fmla="*/ 5676502 w 6451602"/>
                  <a:gd name="connsiteY496" fmla="*/ 4928467 h 6449422"/>
                  <a:gd name="connsiteX497" fmla="*/ 5661875 w 6451602"/>
                  <a:gd name="connsiteY497" fmla="*/ 4943089 h 6449422"/>
                  <a:gd name="connsiteX498" fmla="*/ 5647253 w 6451602"/>
                  <a:gd name="connsiteY498" fmla="*/ 4928467 h 6449422"/>
                  <a:gd name="connsiteX499" fmla="*/ 5661875 w 6451602"/>
                  <a:gd name="connsiteY499" fmla="*/ 4913840 h 6449422"/>
                  <a:gd name="connsiteX500" fmla="*/ 787024 w 6451602"/>
                  <a:gd name="connsiteY500" fmla="*/ 4913840 h 6449422"/>
                  <a:gd name="connsiteX501" fmla="*/ 801646 w 6451602"/>
                  <a:gd name="connsiteY501" fmla="*/ 4928467 h 6449422"/>
                  <a:gd name="connsiteX502" fmla="*/ 787024 w 6451602"/>
                  <a:gd name="connsiteY502" fmla="*/ 4943089 h 6449422"/>
                  <a:gd name="connsiteX503" fmla="*/ 772397 w 6451602"/>
                  <a:gd name="connsiteY503" fmla="*/ 4928467 h 6449422"/>
                  <a:gd name="connsiteX504" fmla="*/ 787024 w 6451602"/>
                  <a:gd name="connsiteY504" fmla="*/ 4913840 h 6449422"/>
                  <a:gd name="connsiteX505" fmla="*/ 3356071 w 6451602"/>
                  <a:gd name="connsiteY505" fmla="*/ 4899218 h 6449422"/>
                  <a:gd name="connsiteX506" fmla="*/ 3409692 w 6451602"/>
                  <a:gd name="connsiteY506" fmla="*/ 4952839 h 6449422"/>
                  <a:gd name="connsiteX507" fmla="*/ 3356071 w 6451602"/>
                  <a:gd name="connsiteY507" fmla="*/ 5006465 h 6449422"/>
                  <a:gd name="connsiteX508" fmla="*/ 3302445 w 6451602"/>
                  <a:gd name="connsiteY508" fmla="*/ 4952839 h 6449422"/>
                  <a:gd name="connsiteX509" fmla="*/ 3356071 w 6451602"/>
                  <a:gd name="connsiteY509" fmla="*/ 4899218 h 6449422"/>
                  <a:gd name="connsiteX510" fmla="*/ 3092829 w 6451602"/>
                  <a:gd name="connsiteY510" fmla="*/ 4899218 h 6449422"/>
                  <a:gd name="connsiteX511" fmla="*/ 3146450 w 6451602"/>
                  <a:gd name="connsiteY511" fmla="*/ 4952839 h 6449422"/>
                  <a:gd name="connsiteX512" fmla="*/ 3092829 w 6451602"/>
                  <a:gd name="connsiteY512" fmla="*/ 5006465 h 6449422"/>
                  <a:gd name="connsiteX513" fmla="*/ 3039203 w 6451602"/>
                  <a:gd name="connsiteY513" fmla="*/ 4952839 h 6449422"/>
                  <a:gd name="connsiteX514" fmla="*/ 3092829 w 6451602"/>
                  <a:gd name="connsiteY514" fmla="*/ 4899218 h 6449422"/>
                  <a:gd name="connsiteX515" fmla="*/ 4214046 w 6451602"/>
                  <a:gd name="connsiteY515" fmla="*/ 4889463 h 6449422"/>
                  <a:gd name="connsiteX516" fmla="*/ 4262794 w 6451602"/>
                  <a:gd name="connsiteY516" fmla="*/ 4938212 h 6449422"/>
                  <a:gd name="connsiteX517" fmla="*/ 4214046 w 6451602"/>
                  <a:gd name="connsiteY517" fmla="*/ 4986960 h 6449422"/>
                  <a:gd name="connsiteX518" fmla="*/ 4165297 w 6451602"/>
                  <a:gd name="connsiteY518" fmla="*/ 4938212 h 6449422"/>
                  <a:gd name="connsiteX519" fmla="*/ 4214046 w 6451602"/>
                  <a:gd name="connsiteY519" fmla="*/ 4889463 h 6449422"/>
                  <a:gd name="connsiteX520" fmla="*/ 2234854 w 6451602"/>
                  <a:gd name="connsiteY520" fmla="*/ 4889463 h 6449422"/>
                  <a:gd name="connsiteX521" fmla="*/ 2283603 w 6451602"/>
                  <a:gd name="connsiteY521" fmla="*/ 4938212 h 6449422"/>
                  <a:gd name="connsiteX522" fmla="*/ 2234854 w 6451602"/>
                  <a:gd name="connsiteY522" fmla="*/ 4986960 h 6449422"/>
                  <a:gd name="connsiteX523" fmla="*/ 2186106 w 6451602"/>
                  <a:gd name="connsiteY523" fmla="*/ 4938212 h 6449422"/>
                  <a:gd name="connsiteX524" fmla="*/ 2234854 w 6451602"/>
                  <a:gd name="connsiteY524" fmla="*/ 4889463 h 6449422"/>
                  <a:gd name="connsiteX525" fmla="*/ 5369389 w 6451602"/>
                  <a:gd name="connsiteY525" fmla="*/ 4879718 h 6449422"/>
                  <a:gd name="connsiteX526" fmla="*/ 5393761 w 6451602"/>
                  <a:gd name="connsiteY526" fmla="*/ 4904095 h 6449422"/>
                  <a:gd name="connsiteX527" fmla="*/ 5369389 w 6451602"/>
                  <a:gd name="connsiteY527" fmla="*/ 4928467 h 6449422"/>
                  <a:gd name="connsiteX528" fmla="*/ 5345012 w 6451602"/>
                  <a:gd name="connsiteY528" fmla="*/ 4904095 h 6449422"/>
                  <a:gd name="connsiteX529" fmla="*/ 5369389 w 6451602"/>
                  <a:gd name="connsiteY529" fmla="*/ 4879718 h 6449422"/>
                  <a:gd name="connsiteX530" fmla="*/ 1079516 w 6451602"/>
                  <a:gd name="connsiteY530" fmla="*/ 4879718 h 6449422"/>
                  <a:gd name="connsiteX531" fmla="*/ 1103888 w 6451602"/>
                  <a:gd name="connsiteY531" fmla="*/ 4904095 h 6449422"/>
                  <a:gd name="connsiteX532" fmla="*/ 1079516 w 6451602"/>
                  <a:gd name="connsiteY532" fmla="*/ 4928467 h 6449422"/>
                  <a:gd name="connsiteX533" fmla="*/ 1055139 w 6451602"/>
                  <a:gd name="connsiteY533" fmla="*/ 4904095 h 6449422"/>
                  <a:gd name="connsiteX534" fmla="*/ 1079516 w 6451602"/>
                  <a:gd name="connsiteY534" fmla="*/ 4879718 h 6449422"/>
                  <a:gd name="connsiteX535" fmla="*/ 3609559 w 6451602"/>
                  <a:gd name="connsiteY535" fmla="*/ 4860214 h 6449422"/>
                  <a:gd name="connsiteX536" fmla="*/ 3663185 w 6451602"/>
                  <a:gd name="connsiteY536" fmla="*/ 4913835 h 6449422"/>
                  <a:gd name="connsiteX537" fmla="*/ 3609559 w 6451602"/>
                  <a:gd name="connsiteY537" fmla="*/ 4967461 h 6449422"/>
                  <a:gd name="connsiteX538" fmla="*/ 3555938 w 6451602"/>
                  <a:gd name="connsiteY538" fmla="*/ 4913835 h 6449422"/>
                  <a:gd name="connsiteX539" fmla="*/ 3609559 w 6451602"/>
                  <a:gd name="connsiteY539" fmla="*/ 4860214 h 6449422"/>
                  <a:gd name="connsiteX540" fmla="*/ 2839331 w 6451602"/>
                  <a:gd name="connsiteY540" fmla="*/ 4860214 h 6449422"/>
                  <a:gd name="connsiteX541" fmla="*/ 2892957 w 6451602"/>
                  <a:gd name="connsiteY541" fmla="*/ 4913835 h 6449422"/>
                  <a:gd name="connsiteX542" fmla="*/ 2839331 w 6451602"/>
                  <a:gd name="connsiteY542" fmla="*/ 4967461 h 6449422"/>
                  <a:gd name="connsiteX543" fmla="*/ 2785710 w 6451602"/>
                  <a:gd name="connsiteY543" fmla="*/ 4913835 h 6449422"/>
                  <a:gd name="connsiteX544" fmla="*/ 2839331 w 6451602"/>
                  <a:gd name="connsiteY544" fmla="*/ 4860214 h 6449422"/>
                  <a:gd name="connsiteX545" fmla="*/ 5067143 w 6451602"/>
                  <a:gd name="connsiteY545" fmla="*/ 4850469 h 6449422"/>
                  <a:gd name="connsiteX546" fmla="*/ 5096392 w 6451602"/>
                  <a:gd name="connsiteY546" fmla="*/ 4879718 h 6449422"/>
                  <a:gd name="connsiteX547" fmla="*/ 5067143 w 6451602"/>
                  <a:gd name="connsiteY547" fmla="*/ 4908967 h 6449422"/>
                  <a:gd name="connsiteX548" fmla="*/ 5037894 w 6451602"/>
                  <a:gd name="connsiteY548" fmla="*/ 4879718 h 6449422"/>
                  <a:gd name="connsiteX549" fmla="*/ 5067143 w 6451602"/>
                  <a:gd name="connsiteY549" fmla="*/ 4850469 h 6449422"/>
                  <a:gd name="connsiteX550" fmla="*/ 1381752 w 6451602"/>
                  <a:gd name="connsiteY550" fmla="*/ 4850469 h 6449422"/>
                  <a:gd name="connsiteX551" fmla="*/ 1411001 w 6451602"/>
                  <a:gd name="connsiteY551" fmla="*/ 4879718 h 6449422"/>
                  <a:gd name="connsiteX552" fmla="*/ 1381752 w 6451602"/>
                  <a:gd name="connsiteY552" fmla="*/ 4908967 h 6449422"/>
                  <a:gd name="connsiteX553" fmla="*/ 1352503 w 6451602"/>
                  <a:gd name="connsiteY553" fmla="*/ 4879718 h 6449422"/>
                  <a:gd name="connsiteX554" fmla="*/ 1381752 w 6451602"/>
                  <a:gd name="connsiteY554" fmla="*/ 4850469 h 6449422"/>
                  <a:gd name="connsiteX555" fmla="*/ 4755152 w 6451602"/>
                  <a:gd name="connsiteY555" fmla="*/ 4806593 h 6449422"/>
                  <a:gd name="connsiteX556" fmla="*/ 4794151 w 6451602"/>
                  <a:gd name="connsiteY556" fmla="*/ 4845592 h 6449422"/>
                  <a:gd name="connsiteX557" fmla="*/ 4755152 w 6451602"/>
                  <a:gd name="connsiteY557" fmla="*/ 4884591 h 6449422"/>
                  <a:gd name="connsiteX558" fmla="*/ 4716153 w 6451602"/>
                  <a:gd name="connsiteY558" fmla="*/ 4845592 h 6449422"/>
                  <a:gd name="connsiteX559" fmla="*/ 4755152 w 6451602"/>
                  <a:gd name="connsiteY559" fmla="*/ 4806593 h 6449422"/>
                  <a:gd name="connsiteX560" fmla="*/ 1693743 w 6451602"/>
                  <a:gd name="connsiteY560" fmla="*/ 4806593 h 6449422"/>
                  <a:gd name="connsiteX561" fmla="*/ 1732742 w 6451602"/>
                  <a:gd name="connsiteY561" fmla="*/ 4845592 h 6449422"/>
                  <a:gd name="connsiteX562" fmla="*/ 1693743 w 6451602"/>
                  <a:gd name="connsiteY562" fmla="*/ 4884591 h 6449422"/>
                  <a:gd name="connsiteX563" fmla="*/ 1654744 w 6451602"/>
                  <a:gd name="connsiteY563" fmla="*/ 4845592 h 6449422"/>
                  <a:gd name="connsiteX564" fmla="*/ 1693743 w 6451602"/>
                  <a:gd name="connsiteY564" fmla="*/ 4806593 h 6449422"/>
                  <a:gd name="connsiteX565" fmla="*/ 3858179 w 6451602"/>
                  <a:gd name="connsiteY565" fmla="*/ 4787094 h 6449422"/>
                  <a:gd name="connsiteX566" fmla="*/ 3911800 w 6451602"/>
                  <a:gd name="connsiteY566" fmla="*/ 4840715 h 6449422"/>
                  <a:gd name="connsiteX567" fmla="*/ 3858179 w 6451602"/>
                  <a:gd name="connsiteY567" fmla="*/ 4894341 h 6449422"/>
                  <a:gd name="connsiteX568" fmla="*/ 3804553 w 6451602"/>
                  <a:gd name="connsiteY568" fmla="*/ 4840715 h 6449422"/>
                  <a:gd name="connsiteX569" fmla="*/ 3858179 w 6451602"/>
                  <a:gd name="connsiteY569" fmla="*/ 4787094 h 6449422"/>
                  <a:gd name="connsiteX570" fmla="*/ 2590716 w 6451602"/>
                  <a:gd name="connsiteY570" fmla="*/ 4787094 h 6449422"/>
                  <a:gd name="connsiteX571" fmla="*/ 2644337 w 6451602"/>
                  <a:gd name="connsiteY571" fmla="*/ 4840715 h 6449422"/>
                  <a:gd name="connsiteX572" fmla="*/ 2590716 w 6451602"/>
                  <a:gd name="connsiteY572" fmla="*/ 4894341 h 6449422"/>
                  <a:gd name="connsiteX573" fmla="*/ 2537090 w 6451602"/>
                  <a:gd name="connsiteY573" fmla="*/ 4840715 h 6449422"/>
                  <a:gd name="connsiteX574" fmla="*/ 2590716 w 6451602"/>
                  <a:gd name="connsiteY574" fmla="*/ 4787094 h 6449422"/>
                  <a:gd name="connsiteX575" fmla="*/ 4433412 w 6451602"/>
                  <a:gd name="connsiteY575" fmla="*/ 4748095 h 6449422"/>
                  <a:gd name="connsiteX576" fmla="*/ 4482160 w 6451602"/>
                  <a:gd name="connsiteY576" fmla="*/ 4796844 h 6449422"/>
                  <a:gd name="connsiteX577" fmla="*/ 4433412 w 6451602"/>
                  <a:gd name="connsiteY577" fmla="*/ 4845592 h 6449422"/>
                  <a:gd name="connsiteX578" fmla="*/ 4384663 w 6451602"/>
                  <a:gd name="connsiteY578" fmla="*/ 4796844 h 6449422"/>
                  <a:gd name="connsiteX579" fmla="*/ 4433412 w 6451602"/>
                  <a:gd name="connsiteY579" fmla="*/ 4748095 h 6449422"/>
                  <a:gd name="connsiteX580" fmla="*/ 2015482 w 6451602"/>
                  <a:gd name="connsiteY580" fmla="*/ 4748095 h 6449422"/>
                  <a:gd name="connsiteX581" fmla="*/ 2064231 w 6451602"/>
                  <a:gd name="connsiteY581" fmla="*/ 4796844 h 6449422"/>
                  <a:gd name="connsiteX582" fmla="*/ 2015482 w 6451602"/>
                  <a:gd name="connsiteY582" fmla="*/ 4845592 h 6449422"/>
                  <a:gd name="connsiteX583" fmla="*/ 1966734 w 6451602"/>
                  <a:gd name="connsiteY583" fmla="*/ 4796844 h 6449422"/>
                  <a:gd name="connsiteX584" fmla="*/ 2015482 w 6451602"/>
                  <a:gd name="connsiteY584" fmla="*/ 4748095 h 6449422"/>
                  <a:gd name="connsiteX585" fmla="*/ 6076236 w 6451602"/>
                  <a:gd name="connsiteY585" fmla="*/ 4713968 h 6449422"/>
                  <a:gd name="connsiteX586" fmla="*/ 6081113 w 6451602"/>
                  <a:gd name="connsiteY586" fmla="*/ 4718841 h 6449422"/>
                  <a:gd name="connsiteX587" fmla="*/ 6076236 w 6451602"/>
                  <a:gd name="connsiteY587" fmla="*/ 4723718 h 6449422"/>
                  <a:gd name="connsiteX588" fmla="*/ 6071363 w 6451602"/>
                  <a:gd name="connsiteY588" fmla="*/ 4718841 h 6449422"/>
                  <a:gd name="connsiteX589" fmla="*/ 6076236 w 6451602"/>
                  <a:gd name="connsiteY589" fmla="*/ 4713968 h 6449422"/>
                  <a:gd name="connsiteX590" fmla="*/ 372659 w 6451602"/>
                  <a:gd name="connsiteY590" fmla="*/ 4713968 h 6449422"/>
                  <a:gd name="connsiteX591" fmla="*/ 377532 w 6451602"/>
                  <a:gd name="connsiteY591" fmla="*/ 4718841 h 6449422"/>
                  <a:gd name="connsiteX592" fmla="*/ 372659 w 6451602"/>
                  <a:gd name="connsiteY592" fmla="*/ 4723718 h 6449422"/>
                  <a:gd name="connsiteX593" fmla="*/ 367782 w 6451602"/>
                  <a:gd name="connsiteY593" fmla="*/ 4718841 h 6449422"/>
                  <a:gd name="connsiteX594" fmla="*/ 372659 w 6451602"/>
                  <a:gd name="connsiteY594" fmla="*/ 4713968 h 6449422"/>
                  <a:gd name="connsiteX595" fmla="*/ 5798376 w 6451602"/>
                  <a:gd name="connsiteY595" fmla="*/ 4694474 h 6449422"/>
                  <a:gd name="connsiteX596" fmla="*/ 5812998 w 6451602"/>
                  <a:gd name="connsiteY596" fmla="*/ 4709101 h 6449422"/>
                  <a:gd name="connsiteX597" fmla="*/ 5798376 w 6451602"/>
                  <a:gd name="connsiteY597" fmla="*/ 4723723 h 6449422"/>
                  <a:gd name="connsiteX598" fmla="*/ 5783749 w 6451602"/>
                  <a:gd name="connsiteY598" fmla="*/ 4709101 h 6449422"/>
                  <a:gd name="connsiteX599" fmla="*/ 5798376 w 6451602"/>
                  <a:gd name="connsiteY599" fmla="*/ 4694474 h 6449422"/>
                  <a:gd name="connsiteX600" fmla="*/ 650528 w 6451602"/>
                  <a:gd name="connsiteY600" fmla="*/ 4694474 h 6449422"/>
                  <a:gd name="connsiteX601" fmla="*/ 665150 w 6451602"/>
                  <a:gd name="connsiteY601" fmla="*/ 4709101 h 6449422"/>
                  <a:gd name="connsiteX602" fmla="*/ 650528 w 6451602"/>
                  <a:gd name="connsiteY602" fmla="*/ 4723723 h 6449422"/>
                  <a:gd name="connsiteX603" fmla="*/ 635901 w 6451602"/>
                  <a:gd name="connsiteY603" fmla="*/ 4709101 h 6449422"/>
                  <a:gd name="connsiteX604" fmla="*/ 650528 w 6451602"/>
                  <a:gd name="connsiteY604" fmla="*/ 4694474 h 6449422"/>
                  <a:gd name="connsiteX605" fmla="*/ 2356723 w 6451602"/>
                  <a:gd name="connsiteY605" fmla="*/ 4674975 h 6449422"/>
                  <a:gd name="connsiteX606" fmla="*/ 2410344 w 6451602"/>
                  <a:gd name="connsiteY606" fmla="*/ 4728596 h 6449422"/>
                  <a:gd name="connsiteX607" fmla="*/ 2356723 w 6451602"/>
                  <a:gd name="connsiteY607" fmla="*/ 4782222 h 6449422"/>
                  <a:gd name="connsiteX608" fmla="*/ 2303097 w 6451602"/>
                  <a:gd name="connsiteY608" fmla="*/ 4728596 h 6449422"/>
                  <a:gd name="connsiteX609" fmla="*/ 2356723 w 6451602"/>
                  <a:gd name="connsiteY609" fmla="*/ 4674975 h 6449422"/>
                  <a:gd name="connsiteX610" fmla="*/ 5515630 w 6451602"/>
                  <a:gd name="connsiteY610" fmla="*/ 4670097 h 6449422"/>
                  <a:gd name="connsiteX611" fmla="*/ 5540002 w 6451602"/>
                  <a:gd name="connsiteY611" fmla="*/ 4694474 h 6449422"/>
                  <a:gd name="connsiteX612" fmla="*/ 5515630 w 6451602"/>
                  <a:gd name="connsiteY612" fmla="*/ 4718846 h 6449422"/>
                  <a:gd name="connsiteX613" fmla="*/ 5491253 w 6451602"/>
                  <a:gd name="connsiteY613" fmla="*/ 4694474 h 6449422"/>
                  <a:gd name="connsiteX614" fmla="*/ 5515630 w 6451602"/>
                  <a:gd name="connsiteY614" fmla="*/ 4670097 h 6449422"/>
                  <a:gd name="connsiteX615" fmla="*/ 933270 w 6451602"/>
                  <a:gd name="connsiteY615" fmla="*/ 4670097 h 6449422"/>
                  <a:gd name="connsiteX616" fmla="*/ 957642 w 6451602"/>
                  <a:gd name="connsiteY616" fmla="*/ 4694474 h 6449422"/>
                  <a:gd name="connsiteX617" fmla="*/ 933270 w 6451602"/>
                  <a:gd name="connsiteY617" fmla="*/ 4718846 h 6449422"/>
                  <a:gd name="connsiteX618" fmla="*/ 908893 w 6451602"/>
                  <a:gd name="connsiteY618" fmla="*/ 4694474 h 6449422"/>
                  <a:gd name="connsiteX619" fmla="*/ 933270 w 6451602"/>
                  <a:gd name="connsiteY619" fmla="*/ 4670097 h 6449422"/>
                  <a:gd name="connsiteX620" fmla="*/ 4092172 w 6451602"/>
                  <a:gd name="connsiteY620" fmla="*/ 4665220 h 6449422"/>
                  <a:gd name="connsiteX621" fmla="*/ 4150670 w 6451602"/>
                  <a:gd name="connsiteY621" fmla="*/ 4723719 h 6449422"/>
                  <a:gd name="connsiteX622" fmla="*/ 4092172 w 6451602"/>
                  <a:gd name="connsiteY622" fmla="*/ 4782217 h 6449422"/>
                  <a:gd name="connsiteX623" fmla="*/ 4033673 w 6451602"/>
                  <a:gd name="connsiteY623" fmla="*/ 4723719 h 6449422"/>
                  <a:gd name="connsiteX624" fmla="*/ 4092172 w 6451602"/>
                  <a:gd name="connsiteY624" fmla="*/ 4665220 h 6449422"/>
                  <a:gd name="connsiteX625" fmla="*/ 5228016 w 6451602"/>
                  <a:gd name="connsiteY625" fmla="*/ 4650598 h 6449422"/>
                  <a:gd name="connsiteX626" fmla="*/ 5257265 w 6451602"/>
                  <a:gd name="connsiteY626" fmla="*/ 4679847 h 6449422"/>
                  <a:gd name="connsiteX627" fmla="*/ 5228016 w 6451602"/>
                  <a:gd name="connsiteY627" fmla="*/ 4709096 h 6449422"/>
                  <a:gd name="connsiteX628" fmla="*/ 5198767 w 6451602"/>
                  <a:gd name="connsiteY628" fmla="*/ 4679847 h 6449422"/>
                  <a:gd name="connsiteX629" fmla="*/ 5228016 w 6451602"/>
                  <a:gd name="connsiteY629" fmla="*/ 4650598 h 6449422"/>
                  <a:gd name="connsiteX630" fmla="*/ 1220884 w 6451602"/>
                  <a:gd name="connsiteY630" fmla="*/ 4650598 h 6449422"/>
                  <a:gd name="connsiteX631" fmla="*/ 1250133 w 6451602"/>
                  <a:gd name="connsiteY631" fmla="*/ 4679847 h 6449422"/>
                  <a:gd name="connsiteX632" fmla="*/ 1220884 w 6451602"/>
                  <a:gd name="connsiteY632" fmla="*/ 4709096 h 6449422"/>
                  <a:gd name="connsiteX633" fmla="*/ 1191635 w 6451602"/>
                  <a:gd name="connsiteY633" fmla="*/ 4679847 h 6449422"/>
                  <a:gd name="connsiteX634" fmla="*/ 1220884 w 6451602"/>
                  <a:gd name="connsiteY634" fmla="*/ 4650598 h 6449422"/>
                  <a:gd name="connsiteX635" fmla="*/ 3224452 w 6451602"/>
                  <a:gd name="connsiteY635" fmla="*/ 4645725 h 6449422"/>
                  <a:gd name="connsiteX636" fmla="*/ 3287823 w 6451602"/>
                  <a:gd name="connsiteY636" fmla="*/ 4709101 h 6449422"/>
                  <a:gd name="connsiteX637" fmla="*/ 3224452 w 6451602"/>
                  <a:gd name="connsiteY637" fmla="*/ 4772471 h 6449422"/>
                  <a:gd name="connsiteX638" fmla="*/ 3161077 w 6451602"/>
                  <a:gd name="connsiteY638" fmla="*/ 4709101 h 6449422"/>
                  <a:gd name="connsiteX639" fmla="*/ 3224452 w 6451602"/>
                  <a:gd name="connsiteY639" fmla="*/ 4645725 h 6449422"/>
                  <a:gd name="connsiteX640" fmla="*/ 3482818 w 6451602"/>
                  <a:gd name="connsiteY640" fmla="*/ 4626226 h 6449422"/>
                  <a:gd name="connsiteX641" fmla="*/ 3546188 w 6451602"/>
                  <a:gd name="connsiteY641" fmla="*/ 4689597 h 6449422"/>
                  <a:gd name="connsiteX642" fmla="*/ 3482818 w 6451602"/>
                  <a:gd name="connsiteY642" fmla="*/ 4752972 h 6449422"/>
                  <a:gd name="connsiteX643" fmla="*/ 3419442 w 6451602"/>
                  <a:gd name="connsiteY643" fmla="*/ 4689597 h 6449422"/>
                  <a:gd name="connsiteX644" fmla="*/ 3482818 w 6451602"/>
                  <a:gd name="connsiteY644" fmla="*/ 4626226 h 6449422"/>
                  <a:gd name="connsiteX645" fmla="*/ 2966082 w 6451602"/>
                  <a:gd name="connsiteY645" fmla="*/ 4621349 h 6449422"/>
                  <a:gd name="connsiteX646" fmla="*/ 3029453 w 6451602"/>
                  <a:gd name="connsiteY646" fmla="*/ 4684725 h 6449422"/>
                  <a:gd name="connsiteX647" fmla="*/ 2966082 w 6451602"/>
                  <a:gd name="connsiteY647" fmla="*/ 4748095 h 6449422"/>
                  <a:gd name="connsiteX648" fmla="*/ 2902707 w 6451602"/>
                  <a:gd name="connsiteY648" fmla="*/ 4684725 h 6449422"/>
                  <a:gd name="connsiteX649" fmla="*/ 2966082 w 6451602"/>
                  <a:gd name="connsiteY649" fmla="*/ 4621349 h 6449422"/>
                  <a:gd name="connsiteX650" fmla="*/ 4930647 w 6451602"/>
                  <a:gd name="connsiteY650" fmla="*/ 4616471 h 6449422"/>
                  <a:gd name="connsiteX651" fmla="*/ 4969646 w 6451602"/>
                  <a:gd name="connsiteY651" fmla="*/ 4655470 h 6449422"/>
                  <a:gd name="connsiteX652" fmla="*/ 4930647 w 6451602"/>
                  <a:gd name="connsiteY652" fmla="*/ 4694469 h 6449422"/>
                  <a:gd name="connsiteX653" fmla="*/ 4891648 w 6451602"/>
                  <a:gd name="connsiteY653" fmla="*/ 4655470 h 6449422"/>
                  <a:gd name="connsiteX654" fmla="*/ 4930647 w 6451602"/>
                  <a:gd name="connsiteY654" fmla="*/ 4616471 h 6449422"/>
                  <a:gd name="connsiteX655" fmla="*/ 1518248 w 6451602"/>
                  <a:gd name="connsiteY655" fmla="*/ 4616471 h 6449422"/>
                  <a:gd name="connsiteX656" fmla="*/ 1557247 w 6451602"/>
                  <a:gd name="connsiteY656" fmla="*/ 4655470 h 6449422"/>
                  <a:gd name="connsiteX657" fmla="*/ 1518248 w 6451602"/>
                  <a:gd name="connsiteY657" fmla="*/ 4694469 h 6449422"/>
                  <a:gd name="connsiteX658" fmla="*/ 1479249 w 6451602"/>
                  <a:gd name="connsiteY658" fmla="*/ 4655470 h 6449422"/>
                  <a:gd name="connsiteX659" fmla="*/ 1518248 w 6451602"/>
                  <a:gd name="connsiteY659" fmla="*/ 4616471 h 6449422"/>
                  <a:gd name="connsiteX660" fmla="*/ 4628406 w 6451602"/>
                  <a:gd name="connsiteY660" fmla="*/ 4572600 h 6449422"/>
                  <a:gd name="connsiteX661" fmla="*/ 4677154 w 6451602"/>
                  <a:gd name="connsiteY661" fmla="*/ 4621349 h 6449422"/>
                  <a:gd name="connsiteX662" fmla="*/ 4628406 w 6451602"/>
                  <a:gd name="connsiteY662" fmla="*/ 4670097 h 6449422"/>
                  <a:gd name="connsiteX663" fmla="*/ 4579657 w 6451602"/>
                  <a:gd name="connsiteY663" fmla="*/ 4621349 h 6449422"/>
                  <a:gd name="connsiteX664" fmla="*/ 4628406 w 6451602"/>
                  <a:gd name="connsiteY664" fmla="*/ 4572600 h 6449422"/>
                  <a:gd name="connsiteX665" fmla="*/ 1820488 w 6451602"/>
                  <a:gd name="connsiteY665" fmla="*/ 4572600 h 6449422"/>
                  <a:gd name="connsiteX666" fmla="*/ 1869237 w 6451602"/>
                  <a:gd name="connsiteY666" fmla="*/ 4621349 h 6449422"/>
                  <a:gd name="connsiteX667" fmla="*/ 1820488 w 6451602"/>
                  <a:gd name="connsiteY667" fmla="*/ 4670097 h 6449422"/>
                  <a:gd name="connsiteX668" fmla="*/ 1771740 w 6451602"/>
                  <a:gd name="connsiteY668" fmla="*/ 4621349 h 6449422"/>
                  <a:gd name="connsiteX669" fmla="*/ 1820488 w 6451602"/>
                  <a:gd name="connsiteY669" fmla="*/ 4572600 h 6449422"/>
                  <a:gd name="connsiteX670" fmla="*/ 3731433 w 6451602"/>
                  <a:gd name="connsiteY670" fmla="*/ 4557978 h 6449422"/>
                  <a:gd name="connsiteX671" fmla="*/ 3794808 w 6451602"/>
                  <a:gd name="connsiteY671" fmla="*/ 4621349 h 6449422"/>
                  <a:gd name="connsiteX672" fmla="*/ 3731433 w 6451602"/>
                  <a:gd name="connsiteY672" fmla="*/ 4684724 h 6449422"/>
                  <a:gd name="connsiteX673" fmla="*/ 3668062 w 6451602"/>
                  <a:gd name="connsiteY673" fmla="*/ 4621349 h 6449422"/>
                  <a:gd name="connsiteX674" fmla="*/ 3731433 w 6451602"/>
                  <a:gd name="connsiteY674" fmla="*/ 4557978 h 6449422"/>
                  <a:gd name="connsiteX675" fmla="*/ 2717462 w 6451602"/>
                  <a:gd name="connsiteY675" fmla="*/ 4557978 h 6449422"/>
                  <a:gd name="connsiteX676" fmla="*/ 2780838 w 6451602"/>
                  <a:gd name="connsiteY676" fmla="*/ 4621349 h 6449422"/>
                  <a:gd name="connsiteX677" fmla="*/ 2717462 w 6451602"/>
                  <a:gd name="connsiteY677" fmla="*/ 4684724 h 6449422"/>
                  <a:gd name="connsiteX678" fmla="*/ 2654092 w 6451602"/>
                  <a:gd name="connsiteY678" fmla="*/ 4621349 h 6449422"/>
                  <a:gd name="connsiteX679" fmla="*/ 2717462 w 6451602"/>
                  <a:gd name="connsiteY679" fmla="*/ 4557978 h 6449422"/>
                  <a:gd name="connsiteX680" fmla="*/ 2142234 w 6451602"/>
                  <a:gd name="connsiteY680" fmla="*/ 4528729 h 6449422"/>
                  <a:gd name="connsiteX681" fmla="*/ 2195855 w 6451602"/>
                  <a:gd name="connsiteY681" fmla="*/ 4582350 h 6449422"/>
                  <a:gd name="connsiteX682" fmla="*/ 2142234 w 6451602"/>
                  <a:gd name="connsiteY682" fmla="*/ 4635976 h 6449422"/>
                  <a:gd name="connsiteX683" fmla="*/ 2088608 w 6451602"/>
                  <a:gd name="connsiteY683" fmla="*/ 4582350 h 6449422"/>
                  <a:gd name="connsiteX684" fmla="*/ 2142234 w 6451602"/>
                  <a:gd name="connsiteY684" fmla="*/ 4528729 h 6449422"/>
                  <a:gd name="connsiteX685" fmla="*/ 4306665 w 6451602"/>
                  <a:gd name="connsiteY685" fmla="*/ 4518974 h 6449422"/>
                  <a:gd name="connsiteX686" fmla="*/ 4365163 w 6451602"/>
                  <a:gd name="connsiteY686" fmla="*/ 4577473 h 6449422"/>
                  <a:gd name="connsiteX687" fmla="*/ 4306665 w 6451602"/>
                  <a:gd name="connsiteY687" fmla="*/ 4635971 h 6449422"/>
                  <a:gd name="connsiteX688" fmla="*/ 4248167 w 6451602"/>
                  <a:gd name="connsiteY688" fmla="*/ 4577473 h 6449422"/>
                  <a:gd name="connsiteX689" fmla="*/ 4306665 w 6451602"/>
                  <a:gd name="connsiteY689" fmla="*/ 4518974 h 6449422"/>
                  <a:gd name="connsiteX690" fmla="*/ 6188365 w 6451602"/>
                  <a:gd name="connsiteY690" fmla="*/ 4479980 h 6449422"/>
                  <a:gd name="connsiteX691" fmla="*/ 6193237 w 6451602"/>
                  <a:gd name="connsiteY691" fmla="*/ 4484853 h 6449422"/>
                  <a:gd name="connsiteX692" fmla="*/ 6188365 w 6451602"/>
                  <a:gd name="connsiteY692" fmla="*/ 4489730 h 6449422"/>
                  <a:gd name="connsiteX693" fmla="*/ 6183487 w 6451602"/>
                  <a:gd name="connsiteY693" fmla="*/ 4484853 h 6449422"/>
                  <a:gd name="connsiteX694" fmla="*/ 6188365 w 6451602"/>
                  <a:gd name="connsiteY694" fmla="*/ 4479980 h 6449422"/>
                  <a:gd name="connsiteX695" fmla="*/ 260535 w 6451602"/>
                  <a:gd name="connsiteY695" fmla="*/ 4479980 h 6449422"/>
                  <a:gd name="connsiteX696" fmla="*/ 265407 w 6451602"/>
                  <a:gd name="connsiteY696" fmla="*/ 4484853 h 6449422"/>
                  <a:gd name="connsiteX697" fmla="*/ 260535 w 6451602"/>
                  <a:gd name="connsiteY697" fmla="*/ 4489730 h 6449422"/>
                  <a:gd name="connsiteX698" fmla="*/ 255657 w 6451602"/>
                  <a:gd name="connsiteY698" fmla="*/ 4484853 h 6449422"/>
                  <a:gd name="connsiteX699" fmla="*/ 260535 w 6451602"/>
                  <a:gd name="connsiteY699" fmla="*/ 4479980 h 6449422"/>
                  <a:gd name="connsiteX700" fmla="*/ 5920245 w 6451602"/>
                  <a:gd name="connsiteY700" fmla="*/ 4465353 h 6449422"/>
                  <a:gd name="connsiteX701" fmla="*/ 5934867 w 6451602"/>
                  <a:gd name="connsiteY701" fmla="*/ 4479980 h 6449422"/>
                  <a:gd name="connsiteX702" fmla="*/ 5920245 w 6451602"/>
                  <a:gd name="connsiteY702" fmla="*/ 4494602 h 6449422"/>
                  <a:gd name="connsiteX703" fmla="*/ 5905618 w 6451602"/>
                  <a:gd name="connsiteY703" fmla="*/ 4479980 h 6449422"/>
                  <a:gd name="connsiteX704" fmla="*/ 5920245 w 6451602"/>
                  <a:gd name="connsiteY704" fmla="*/ 4465353 h 6449422"/>
                  <a:gd name="connsiteX705" fmla="*/ 528654 w 6451602"/>
                  <a:gd name="connsiteY705" fmla="*/ 4465353 h 6449422"/>
                  <a:gd name="connsiteX706" fmla="*/ 543276 w 6451602"/>
                  <a:gd name="connsiteY706" fmla="*/ 4479980 h 6449422"/>
                  <a:gd name="connsiteX707" fmla="*/ 528654 w 6451602"/>
                  <a:gd name="connsiteY707" fmla="*/ 4494602 h 6449422"/>
                  <a:gd name="connsiteX708" fmla="*/ 514027 w 6451602"/>
                  <a:gd name="connsiteY708" fmla="*/ 4479980 h 6449422"/>
                  <a:gd name="connsiteX709" fmla="*/ 528654 w 6451602"/>
                  <a:gd name="connsiteY709" fmla="*/ 4465353 h 6449422"/>
                  <a:gd name="connsiteX710" fmla="*/ 5647253 w 6451602"/>
                  <a:gd name="connsiteY710" fmla="*/ 4445854 h 6449422"/>
                  <a:gd name="connsiteX711" fmla="*/ 5671625 w 6451602"/>
                  <a:gd name="connsiteY711" fmla="*/ 4470231 h 6449422"/>
                  <a:gd name="connsiteX712" fmla="*/ 5647253 w 6451602"/>
                  <a:gd name="connsiteY712" fmla="*/ 4494603 h 6449422"/>
                  <a:gd name="connsiteX713" fmla="*/ 5622876 w 6451602"/>
                  <a:gd name="connsiteY713" fmla="*/ 4470231 h 6449422"/>
                  <a:gd name="connsiteX714" fmla="*/ 5647253 w 6451602"/>
                  <a:gd name="connsiteY714" fmla="*/ 4445854 h 6449422"/>
                  <a:gd name="connsiteX715" fmla="*/ 3970298 w 6451602"/>
                  <a:gd name="connsiteY715" fmla="*/ 4445854 h 6449422"/>
                  <a:gd name="connsiteX716" fmla="*/ 4033673 w 6451602"/>
                  <a:gd name="connsiteY716" fmla="*/ 4509230 h 6449422"/>
                  <a:gd name="connsiteX717" fmla="*/ 3970298 w 6451602"/>
                  <a:gd name="connsiteY717" fmla="*/ 4572600 h 6449422"/>
                  <a:gd name="connsiteX718" fmla="*/ 3906927 w 6451602"/>
                  <a:gd name="connsiteY718" fmla="*/ 4509230 h 6449422"/>
                  <a:gd name="connsiteX719" fmla="*/ 3970298 w 6451602"/>
                  <a:gd name="connsiteY719" fmla="*/ 4445854 h 6449422"/>
                  <a:gd name="connsiteX720" fmla="*/ 2483469 w 6451602"/>
                  <a:gd name="connsiteY720" fmla="*/ 4445854 h 6449422"/>
                  <a:gd name="connsiteX721" fmla="*/ 2546845 w 6451602"/>
                  <a:gd name="connsiteY721" fmla="*/ 4509230 h 6449422"/>
                  <a:gd name="connsiteX722" fmla="*/ 2483469 w 6451602"/>
                  <a:gd name="connsiteY722" fmla="*/ 4572600 h 6449422"/>
                  <a:gd name="connsiteX723" fmla="*/ 2420099 w 6451602"/>
                  <a:gd name="connsiteY723" fmla="*/ 4509230 h 6449422"/>
                  <a:gd name="connsiteX724" fmla="*/ 2483469 w 6451602"/>
                  <a:gd name="connsiteY724" fmla="*/ 4445854 h 6449422"/>
                  <a:gd name="connsiteX725" fmla="*/ 801647 w 6451602"/>
                  <a:gd name="connsiteY725" fmla="*/ 4445854 h 6449422"/>
                  <a:gd name="connsiteX726" fmla="*/ 826019 w 6451602"/>
                  <a:gd name="connsiteY726" fmla="*/ 4470231 h 6449422"/>
                  <a:gd name="connsiteX727" fmla="*/ 801647 w 6451602"/>
                  <a:gd name="connsiteY727" fmla="*/ 4494603 h 6449422"/>
                  <a:gd name="connsiteX728" fmla="*/ 777270 w 6451602"/>
                  <a:gd name="connsiteY728" fmla="*/ 4470231 h 6449422"/>
                  <a:gd name="connsiteX729" fmla="*/ 801647 w 6451602"/>
                  <a:gd name="connsiteY729" fmla="*/ 4445854 h 6449422"/>
                  <a:gd name="connsiteX730" fmla="*/ 5369384 w 6451602"/>
                  <a:gd name="connsiteY730" fmla="*/ 4431232 h 6449422"/>
                  <a:gd name="connsiteX731" fmla="*/ 5398633 w 6451602"/>
                  <a:gd name="connsiteY731" fmla="*/ 4460481 h 6449422"/>
                  <a:gd name="connsiteX732" fmla="*/ 5369384 w 6451602"/>
                  <a:gd name="connsiteY732" fmla="*/ 4489730 h 6449422"/>
                  <a:gd name="connsiteX733" fmla="*/ 5340135 w 6451602"/>
                  <a:gd name="connsiteY733" fmla="*/ 4460481 h 6449422"/>
                  <a:gd name="connsiteX734" fmla="*/ 5369384 w 6451602"/>
                  <a:gd name="connsiteY734" fmla="*/ 4431232 h 6449422"/>
                  <a:gd name="connsiteX735" fmla="*/ 1079511 w 6451602"/>
                  <a:gd name="connsiteY735" fmla="*/ 4431232 h 6449422"/>
                  <a:gd name="connsiteX736" fmla="*/ 1108761 w 6451602"/>
                  <a:gd name="connsiteY736" fmla="*/ 4460481 h 6449422"/>
                  <a:gd name="connsiteX737" fmla="*/ 1079511 w 6451602"/>
                  <a:gd name="connsiteY737" fmla="*/ 4489730 h 6449422"/>
                  <a:gd name="connsiteX738" fmla="*/ 1050262 w 6451602"/>
                  <a:gd name="connsiteY738" fmla="*/ 4460481 h 6449422"/>
                  <a:gd name="connsiteX739" fmla="*/ 1079511 w 6451602"/>
                  <a:gd name="connsiteY739" fmla="*/ 4431232 h 6449422"/>
                  <a:gd name="connsiteX740" fmla="*/ 5086642 w 6451602"/>
                  <a:gd name="connsiteY740" fmla="*/ 4406855 h 6449422"/>
                  <a:gd name="connsiteX741" fmla="*/ 5125641 w 6451602"/>
                  <a:gd name="connsiteY741" fmla="*/ 4445854 h 6449422"/>
                  <a:gd name="connsiteX742" fmla="*/ 5086642 w 6451602"/>
                  <a:gd name="connsiteY742" fmla="*/ 4484853 h 6449422"/>
                  <a:gd name="connsiteX743" fmla="*/ 5047643 w 6451602"/>
                  <a:gd name="connsiteY743" fmla="*/ 4445854 h 6449422"/>
                  <a:gd name="connsiteX744" fmla="*/ 5086642 w 6451602"/>
                  <a:gd name="connsiteY744" fmla="*/ 4406855 h 6449422"/>
                  <a:gd name="connsiteX745" fmla="*/ 1362252 w 6451602"/>
                  <a:gd name="connsiteY745" fmla="*/ 4406855 h 6449422"/>
                  <a:gd name="connsiteX746" fmla="*/ 1401251 w 6451602"/>
                  <a:gd name="connsiteY746" fmla="*/ 4445854 h 6449422"/>
                  <a:gd name="connsiteX747" fmla="*/ 1362252 w 6451602"/>
                  <a:gd name="connsiteY747" fmla="*/ 4484853 h 6449422"/>
                  <a:gd name="connsiteX748" fmla="*/ 1323253 w 6451602"/>
                  <a:gd name="connsiteY748" fmla="*/ 4445854 h 6449422"/>
                  <a:gd name="connsiteX749" fmla="*/ 1362252 w 6451602"/>
                  <a:gd name="connsiteY749" fmla="*/ 4406855 h 6449422"/>
                  <a:gd name="connsiteX750" fmla="*/ 4799029 w 6451602"/>
                  <a:gd name="connsiteY750" fmla="*/ 4382483 h 6449422"/>
                  <a:gd name="connsiteX751" fmla="*/ 4847777 w 6451602"/>
                  <a:gd name="connsiteY751" fmla="*/ 4431232 h 6449422"/>
                  <a:gd name="connsiteX752" fmla="*/ 4799029 w 6451602"/>
                  <a:gd name="connsiteY752" fmla="*/ 4479980 h 6449422"/>
                  <a:gd name="connsiteX753" fmla="*/ 4750280 w 6451602"/>
                  <a:gd name="connsiteY753" fmla="*/ 4431232 h 6449422"/>
                  <a:gd name="connsiteX754" fmla="*/ 4799029 w 6451602"/>
                  <a:gd name="connsiteY754" fmla="*/ 4382483 h 6449422"/>
                  <a:gd name="connsiteX755" fmla="*/ 3356071 w 6451602"/>
                  <a:gd name="connsiteY755" fmla="*/ 4382483 h 6449422"/>
                  <a:gd name="connsiteX756" fmla="*/ 3429192 w 6451602"/>
                  <a:gd name="connsiteY756" fmla="*/ 4455609 h 6449422"/>
                  <a:gd name="connsiteX757" fmla="*/ 3356071 w 6451602"/>
                  <a:gd name="connsiteY757" fmla="*/ 4528729 h 6449422"/>
                  <a:gd name="connsiteX758" fmla="*/ 3282946 w 6451602"/>
                  <a:gd name="connsiteY758" fmla="*/ 4455609 h 6449422"/>
                  <a:gd name="connsiteX759" fmla="*/ 3356071 w 6451602"/>
                  <a:gd name="connsiteY759" fmla="*/ 4382483 h 6449422"/>
                  <a:gd name="connsiteX760" fmla="*/ 3092828 w 6451602"/>
                  <a:gd name="connsiteY760" fmla="*/ 4382483 h 6449422"/>
                  <a:gd name="connsiteX761" fmla="*/ 3165949 w 6451602"/>
                  <a:gd name="connsiteY761" fmla="*/ 4455609 h 6449422"/>
                  <a:gd name="connsiteX762" fmla="*/ 3092828 w 6451602"/>
                  <a:gd name="connsiteY762" fmla="*/ 4528729 h 6449422"/>
                  <a:gd name="connsiteX763" fmla="*/ 3019703 w 6451602"/>
                  <a:gd name="connsiteY763" fmla="*/ 4455609 h 6449422"/>
                  <a:gd name="connsiteX764" fmla="*/ 3092828 w 6451602"/>
                  <a:gd name="connsiteY764" fmla="*/ 4382483 h 6449422"/>
                  <a:gd name="connsiteX765" fmla="*/ 1649871 w 6451602"/>
                  <a:gd name="connsiteY765" fmla="*/ 4382483 h 6449422"/>
                  <a:gd name="connsiteX766" fmla="*/ 1698620 w 6451602"/>
                  <a:gd name="connsiteY766" fmla="*/ 4431232 h 6449422"/>
                  <a:gd name="connsiteX767" fmla="*/ 1649871 w 6451602"/>
                  <a:gd name="connsiteY767" fmla="*/ 4479980 h 6449422"/>
                  <a:gd name="connsiteX768" fmla="*/ 1601123 w 6451602"/>
                  <a:gd name="connsiteY768" fmla="*/ 4431232 h 6449422"/>
                  <a:gd name="connsiteX769" fmla="*/ 1649871 w 6451602"/>
                  <a:gd name="connsiteY769" fmla="*/ 4382483 h 6449422"/>
                  <a:gd name="connsiteX770" fmla="*/ 4496782 w 6451602"/>
                  <a:gd name="connsiteY770" fmla="*/ 4348357 h 6449422"/>
                  <a:gd name="connsiteX771" fmla="*/ 4550408 w 6451602"/>
                  <a:gd name="connsiteY771" fmla="*/ 4401978 h 6449422"/>
                  <a:gd name="connsiteX772" fmla="*/ 4496782 w 6451602"/>
                  <a:gd name="connsiteY772" fmla="*/ 4455604 h 6449422"/>
                  <a:gd name="connsiteX773" fmla="*/ 4443162 w 6451602"/>
                  <a:gd name="connsiteY773" fmla="*/ 4401978 h 6449422"/>
                  <a:gd name="connsiteX774" fmla="*/ 4496782 w 6451602"/>
                  <a:gd name="connsiteY774" fmla="*/ 4348357 h 6449422"/>
                  <a:gd name="connsiteX775" fmla="*/ 1952107 w 6451602"/>
                  <a:gd name="connsiteY775" fmla="*/ 4348357 h 6449422"/>
                  <a:gd name="connsiteX776" fmla="*/ 2005733 w 6451602"/>
                  <a:gd name="connsiteY776" fmla="*/ 4401978 h 6449422"/>
                  <a:gd name="connsiteX777" fmla="*/ 1952107 w 6451602"/>
                  <a:gd name="connsiteY777" fmla="*/ 4455604 h 6449422"/>
                  <a:gd name="connsiteX778" fmla="*/ 1898486 w 6451602"/>
                  <a:gd name="connsiteY778" fmla="*/ 4401978 h 6449422"/>
                  <a:gd name="connsiteX779" fmla="*/ 1952107 w 6451602"/>
                  <a:gd name="connsiteY779" fmla="*/ 4348357 h 6449422"/>
                  <a:gd name="connsiteX780" fmla="*/ 3609564 w 6451602"/>
                  <a:gd name="connsiteY780" fmla="*/ 4328857 h 6449422"/>
                  <a:gd name="connsiteX781" fmla="*/ 3682684 w 6451602"/>
                  <a:gd name="connsiteY781" fmla="*/ 4401983 h 6449422"/>
                  <a:gd name="connsiteX782" fmla="*/ 3609564 w 6451602"/>
                  <a:gd name="connsiteY782" fmla="*/ 4475103 h 6449422"/>
                  <a:gd name="connsiteX783" fmla="*/ 3536438 w 6451602"/>
                  <a:gd name="connsiteY783" fmla="*/ 4401983 h 6449422"/>
                  <a:gd name="connsiteX784" fmla="*/ 3609564 w 6451602"/>
                  <a:gd name="connsiteY784" fmla="*/ 4328857 h 6449422"/>
                  <a:gd name="connsiteX785" fmla="*/ 2839336 w 6451602"/>
                  <a:gd name="connsiteY785" fmla="*/ 4328857 h 6449422"/>
                  <a:gd name="connsiteX786" fmla="*/ 2912457 w 6451602"/>
                  <a:gd name="connsiteY786" fmla="*/ 4401983 h 6449422"/>
                  <a:gd name="connsiteX787" fmla="*/ 2839336 w 6451602"/>
                  <a:gd name="connsiteY787" fmla="*/ 4475103 h 6449422"/>
                  <a:gd name="connsiteX788" fmla="*/ 2766211 w 6451602"/>
                  <a:gd name="connsiteY788" fmla="*/ 4401983 h 6449422"/>
                  <a:gd name="connsiteX789" fmla="*/ 2839336 w 6451602"/>
                  <a:gd name="connsiteY789" fmla="*/ 4328857 h 6449422"/>
                  <a:gd name="connsiteX790" fmla="*/ 4179920 w 6451602"/>
                  <a:gd name="connsiteY790" fmla="*/ 4299608 h 6449422"/>
                  <a:gd name="connsiteX791" fmla="*/ 4243295 w 6451602"/>
                  <a:gd name="connsiteY791" fmla="*/ 4362984 h 6449422"/>
                  <a:gd name="connsiteX792" fmla="*/ 4179920 w 6451602"/>
                  <a:gd name="connsiteY792" fmla="*/ 4426354 h 6449422"/>
                  <a:gd name="connsiteX793" fmla="*/ 4116549 w 6451602"/>
                  <a:gd name="connsiteY793" fmla="*/ 4362984 h 6449422"/>
                  <a:gd name="connsiteX794" fmla="*/ 4179920 w 6451602"/>
                  <a:gd name="connsiteY794" fmla="*/ 4299608 h 6449422"/>
                  <a:gd name="connsiteX795" fmla="*/ 2268975 w 6451602"/>
                  <a:gd name="connsiteY795" fmla="*/ 4299608 h 6449422"/>
                  <a:gd name="connsiteX796" fmla="*/ 2332351 w 6451602"/>
                  <a:gd name="connsiteY796" fmla="*/ 4362984 h 6449422"/>
                  <a:gd name="connsiteX797" fmla="*/ 2268975 w 6451602"/>
                  <a:gd name="connsiteY797" fmla="*/ 4426354 h 6449422"/>
                  <a:gd name="connsiteX798" fmla="*/ 2205605 w 6451602"/>
                  <a:gd name="connsiteY798" fmla="*/ 4362984 h 6449422"/>
                  <a:gd name="connsiteX799" fmla="*/ 2268975 w 6451602"/>
                  <a:gd name="connsiteY799" fmla="*/ 4299608 h 6449422"/>
                  <a:gd name="connsiteX800" fmla="*/ 6280985 w 6451602"/>
                  <a:gd name="connsiteY800" fmla="*/ 4241110 h 6449422"/>
                  <a:gd name="connsiteX801" fmla="*/ 6285857 w 6451602"/>
                  <a:gd name="connsiteY801" fmla="*/ 4245983 h 6449422"/>
                  <a:gd name="connsiteX802" fmla="*/ 6280985 w 6451602"/>
                  <a:gd name="connsiteY802" fmla="*/ 4250860 h 6449422"/>
                  <a:gd name="connsiteX803" fmla="*/ 6276107 w 6451602"/>
                  <a:gd name="connsiteY803" fmla="*/ 4245983 h 6449422"/>
                  <a:gd name="connsiteX804" fmla="*/ 6280985 w 6451602"/>
                  <a:gd name="connsiteY804" fmla="*/ 4241110 h 6449422"/>
                  <a:gd name="connsiteX805" fmla="*/ 167916 w 6451602"/>
                  <a:gd name="connsiteY805" fmla="*/ 4236237 h 6449422"/>
                  <a:gd name="connsiteX806" fmla="*/ 172788 w 6451602"/>
                  <a:gd name="connsiteY806" fmla="*/ 4241110 h 6449422"/>
                  <a:gd name="connsiteX807" fmla="*/ 167916 w 6451602"/>
                  <a:gd name="connsiteY807" fmla="*/ 4245987 h 6449422"/>
                  <a:gd name="connsiteX808" fmla="*/ 163038 w 6451602"/>
                  <a:gd name="connsiteY808" fmla="*/ 4241110 h 6449422"/>
                  <a:gd name="connsiteX809" fmla="*/ 167916 w 6451602"/>
                  <a:gd name="connsiteY809" fmla="*/ 4236237 h 6449422"/>
                  <a:gd name="connsiteX810" fmla="*/ 6017742 w 6451602"/>
                  <a:gd name="connsiteY810" fmla="*/ 4226488 h 6449422"/>
                  <a:gd name="connsiteX811" fmla="*/ 6032364 w 6451602"/>
                  <a:gd name="connsiteY811" fmla="*/ 4241115 h 6449422"/>
                  <a:gd name="connsiteX812" fmla="*/ 6017742 w 6451602"/>
                  <a:gd name="connsiteY812" fmla="*/ 4255737 h 6449422"/>
                  <a:gd name="connsiteX813" fmla="*/ 6003115 w 6451602"/>
                  <a:gd name="connsiteY813" fmla="*/ 4241115 h 6449422"/>
                  <a:gd name="connsiteX814" fmla="*/ 6017742 w 6451602"/>
                  <a:gd name="connsiteY814" fmla="*/ 4226488 h 6449422"/>
                  <a:gd name="connsiteX815" fmla="*/ 431157 w 6451602"/>
                  <a:gd name="connsiteY815" fmla="*/ 4226488 h 6449422"/>
                  <a:gd name="connsiteX816" fmla="*/ 445779 w 6451602"/>
                  <a:gd name="connsiteY816" fmla="*/ 4241115 h 6449422"/>
                  <a:gd name="connsiteX817" fmla="*/ 431157 w 6451602"/>
                  <a:gd name="connsiteY817" fmla="*/ 4255737 h 6449422"/>
                  <a:gd name="connsiteX818" fmla="*/ 416530 w 6451602"/>
                  <a:gd name="connsiteY818" fmla="*/ 4241115 h 6449422"/>
                  <a:gd name="connsiteX819" fmla="*/ 431157 w 6451602"/>
                  <a:gd name="connsiteY819" fmla="*/ 4226488 h 6449422"/>
                  <a:gd name="connsiteX820" fmla="*/ 3843557 w 6451602"/>
                  <a:gd name="connsiteY820" fmla="*/ 4221610 h 6449422"/>
                  <a:gd name="connsiteX821" fmla="*/ 3916677 w 6451602"/>
                  <a:gd name="connsiteY821" fmla="*/ 4294736 h 6449422"/>
                  <a:gd name="connsiteX822" fmla="*/ 3843557 w 6451602"/>
                  <a:gd name="connsiteY822" fmla="*/ 4367856 h 6449422"/>
                  <a:gd name="connsiteX823" fmla="*/ 3770431 w 6451602"/>
                  <a:gd name="connsiteY823" fmla="*/ 4294736 h 6449422"/>
                  <a:gd name="connsiteX824" fmla="*/ 3843557 w 6451602"/>
                  <a:gd name="connsiteY824" fmla="*/ 4221610 h 6449422"/>
                  <a:gd name="connsiteX825" fmla="*/ 2605343 w 6451602"/>
                  <a:gd name="connsiteY825" fmla="*/ 4221610 h 6449422"/>
                  <a:gd name="connsiteX826" fmla="*/ 2678464 w 6451602"/>
                  <a:gd name="connsiteY826" fmla="*/ 4294736 h 6449422"/>
                  <a:gd name="connsiteX827" fmla="*/ 2605343 w 6451602"/>
                  <a:gd name="connsiteY827" fmla="*/ 4367856 h 6449422"/>
                  <a:gd name="connsiteX828" fmla="*/ 2532218 w 6451602"/>
                  <a:gd name="connsiteY828" fmla="*/ 4294736 h 6449422"/>
                  <a:gd name="connsiteX829" fmla="*/ 2605343 w 6451602"/>
                  <a:gd name="connsiteY829" fmla="*/ 4221610 h 6449422"/>
                  <a:gd name="connsiteX830" fmla="*/ 5754500 w 6451602"/>
                  <a:gd name="connsiteY830" fmla="*/ 4206983 h 6449422"/>
                  <a:gd name="connsiteX831" fmla="*/ 5778872 w 6451602"/>
                  <a:gd name="connsiteY831" fmla="*/ 4231360 h 6449422"/>
                  <a:gd name="connsiteX832" fmla="*/ 5754500 w 6451602"/>
                  <a:gd name="connsiteY832" fmla="*/ 4255732 h 6449422"/>
                  <a:gd name="connsiteX833" fmla="*/ 5730123 w 6451602"/>
                  <a:gd name="connsiteY833" fmla="*/ 4231360 h 6449422"/>
                  <a:gd name="connsiteX834" fmla="*/ 5754500 w 6451602"/>
                  <a:gd name="connsiteY834" fmla="*/ 4206983 h 6449422"/>
                  <a:gd name="connsiteX835" fmla="*/ 694400 w 6451602"/>
                  <a:gd name="connsiteY835" fmla="*/ 4206983 h 6449422"/>
                  <a:gd name="connsiteX836" fmla="*/ 718772 w 6451602"/>
                  <a:gd name="connsiteY836" fmla="*/ 4231360 h 6449422"/>
                  <a:gd name="connsiteX837" fmla="*/ 694400 w 6451602"/>
                  <a:gd name="connsiteY837" fmla="*/ 4255732 h 6449422"/>
                  <a:gd name="connsiteX838" fmla="*/ 670023 w 6451602"/>
                  <a:gd name="connsiteY838" fmla="*/ 4231360 h 6449422"/>
                  <a:gd name="connsiteX839" fmla="*/ 694400 w 6451602"/>
                  <a:gd name="connsiteY839" fmla="*/ 4206983 h 6449422"/>
                  <a:gd name="connsiteX840" fmla="*/ 5486380 w 6451602"/>
                  <a:gd name="connsiteY840" fmla="*/ 4202111 h 6449422"/>
                  <a:gd name="connsiteX841" fmla="*/ 5515629 w 6451602"/>
                  <a:gd name="connsiteY841" fmla="*/ 4231360 h 6449422"/>
                  <a:gd name="connsiteX842" fmla="*/ 5486380 w 6451602"/>
                  <a:gd name="connsiteY842" fmla="*/ 4260609 h 6449422"/>
                  <a:gd name="connsiteX843" fmla="*/ 5457131 w 6451602"/>
                  <a:gd name="connsiteY843" fmla="*/ 4231360 h 6449422"/>
                  <a:gd name="connsiteX844" fmla="*/ 5486380 w 6451602"/>
                  <a:gd name="connsiteY844" fmla="*/ 4202111 h 6449422"/>
                  <a:gd name="connsiteX845" fmla="*/ 962514 w 6451602"/>
                  <a:gd name="connsiteY845" fmla="*/ 4202111 h 6449422"/>
                  <a:gd name="connsiteX846" fmla="*/ 991763 w 6451602"/>
                  <a:gd name="connsiteY846" fmla="*/ 4231360 h 6449422"/>
                  <a:gd name="connsiteX847" fmla="*/ 962514 w 6451602"/>
                  <a:gd name="connsiteY847" fmla="*/ 4260609 h 6449422"/>
                  <a:gd name="connsiteX848" fmla="*/ 933265 w 6451602"/>
                  <a:gd name="connsiteY848" fmla="*/ 4231360 h 6449422"/>
                  <a:gd name="connsiteX849" fmla="*/ 962514 w 6451602"/>
                  <a:gd name="connsiteY849" fmla="*/ 4202111 h 6449422"/>
                  <a:gd name="connsiteX850" fmla="*/ 5218261 w 6451602"/>
                  <a:gd name="connsiteY850" fmla="*/ 4182611 h 6449422"/>
                  <a:gd name="connsiteX851" fmla="*/ 5257260 w 6451602"/>
                  <a:gd name="connsiteY851" fmla="*/ 4221610 h 6449422"/>
                  <a:gd name="connsiteX852" fmla="*/ 5218261 w 6451602"/>
                  <a:gd name="connsiteY852" fmla="*/ 4260609 h 6449422"/>
                  <a:gd name="connsiteX853" fmla="*/ 5179262 w 6451602"/>
                  <a:gd name="connsiteY853" fmla="*/ 4221610 h 6449422"/>
                  <a:gd name="connsiteX854" fmla="*/ 5218261 w 6451602"/>
                  <a:gd name="connsiteY854" fmla="*/ 4182611 h 6449422"/>
                  <a:gd name="connsiteX855" fmla="*/ 1230634 w 6451602"/>
                  <a:gd name="connsiteY855" fmla="*/ 4182611 h 6449422"/>
                  <a:gd name="connsiteX856" fmla="*/ 1269633 w 6451602"/>
                  <a:gd name="connsiteY856" fmla="*/ 4221610 h 6449422"/>
                  <a:gd name="connsiteX857" fmla="*/ 1230634 w 6451602"/>
                  <a:gd name="connsiteY857" fmla="*/ 4260609 h 6449422"/>
                  <a:gd name="connsiteX858" fmla="*/ 1191635 w 6451602"/>
                  <a:gd name="connsiteY858" fmla="*/ 4221610 h 6449422"/>
                  <a:gd name="connsiteX859" fmla="*/ 1230634 w 6451602"/>
                  <a:gd name="connsiteY859" fmla="*/ 4182611 h 6449422"/>
                  <a:gd name="connsiteX860" fmla="*/ 4940397 w 6451602"/>
                  <a:gd name="connsiteY860" fmla="*/ 4163112 h 6449422"/>
                  <a:gd name="connsiteX861" fmla="*/ 4989145 w 6451602"/>
                  <a:gd name="connsiteY861" fmla="*/ 4211861 h 6449422"/>
                  <a:gd name="connsiteX862" fmla="*/ 4940397 w 6451602"/>
                  <a:gd name="connsiteY862" fmla="*/ 4260609 h 6449422"/>
                  <a:gd name="connsiteX863" fmla="*/ 4891648 w 6451602"/>
                  <a:gd name="connsiteY863" fmla="*/ 4211861 h 6449422"/>
                  <a:gd name="connsiteX864" fmla="*/ 4940397 w 6451602"/>
                  <a:gd name="connsiteY864" fmla="*/ 4163112 h 6449422"/>
                  <a:gd name="connsiteX865" fmla="*/ 1508497 w 6451602"/>
                  <a:gd name="connsiteY865" fmla="*/ 4163112 h 6449422"/>
                  <a:gd name="connsiteX866" fmla="*/ 1557246 w 6451602"/>
                  <a:gd name="connsiteY866" fmla="*/ 4211861 h 6449422"/>
                  <a:gd name="connsiteX867" fmla="*/ 1508497 w 6451602"/>
                  <a:gd name="connsiteY867" fmla="*/ 4260609 h 6449422"/>
                  <a:gd name="connsiteX868" fmla="*/ 1459749 w 6451602"/>
                  <a:gd name="connsiteY868" fmla="*/ 4211861 h 6449422"/>
                  <a:gd name="connsiteX869" fmla="*/ 1508497 w 6451602"/>
                  <a:gd name="connsiteY869" fmla="*/ 4163112 h 6449422"/>
                  <a:gd name="connsiteX870" fmla="*/ 1791240 w 6451602"/>
                  <a:gd name="connsiteY870" fmla="*/ 4148490 h 6449422"/>
                  <a:gd name="connsiteX871" fmla="*/ 1844866 w 6451602"/>
                  <a:gd name="connsiteY871" fmla="*/ 4202111 h 6449422"/>
                  <a:gd name="connsiteX872" fmla="*/ 1791240 w 6451602"/>
                  <a:gd name="connsiteY872" fmla="*/ 4255737 h 6449422"/>
                  <a:gd name="connsiteX873" fmla="*/ 1737619 w 6451602"/>
                  <a:gd name="connsiteY873" fmla="*/ 4202111 h 6449422"/>
                  <a:gd name="connsiteX874" fmla="*/ 1791240 w 6451602"/>
                  <a:gd name="connsiteY874" fmla="*/ 4148490 h 6449422"/>
                  <a:gd name="connsiteX875" fmla="*/ 4657655 w 6451602"/>
                  <a:gd name="connsiteY875" fmla="*/ 4138740 h 6449422"/>
                  <a:gd name="connsiteX876" fmla="*/ 4716153 w 6451602"/>
                  <a:gd name="connsiteY876" fmla="*/ 4197238 h 6449422"/>
                  <a:gd name="connsiteX877" fmla="*/ 4657655 w 6451602"/>
                  <a:gd name="connsiteY877" fmla="*/ 4255736 h 6449422"/>
                  <a:gd name="connsiteX878" fmla="*/ 4599157 w 6451602"/>
                  <a:gd name="connsiteY878" fmla="*/ 4197238 h 6449422"/>
                  <a:gd name="connsiteX879" fmla="*/ 4657655 w 6451602"/>
                  <a:gd name="connsiteY879" fmla="*/ 4138740 h 6449422"/>
                  <a:gd name="connsiteX880" fmla="*/ 3224452 w 6451602"/>
                  <a:gd name="connsiteY880" fmla="*/ 4128991 h 6449422"/>
                  <a:gd name="connsiteX881" fmla="*/ 3307322 w 6451602"/>
                  <a:gd name="connsiteY881" fmla="*/ 4211866 h 6449422"/>
                  <a:gd name="connsiteX882" fmla="*/ 3224452 w 6451602"/>
                  <a:gd name="connsiteY882" fmla="*/ 4294736 h 6449422"/>
                  <a:gd name="connsiteX883" fmla="*/ 3141577 w 6451602"/>
                  <a:gd name="connsiteY883" fmla="*/ 4211866 h 6449422"/>
                  <a:gd name="connsiteX884" fmla="*/ 3224452 w 6451602"/>
                  <a:gd name="connsiteY884" fmla="*/ 4128991 h 6449422"/>
                  <a:gd name="connsiteX885" fmla="*/ 4365164 w 6451602"/>
                  <a:gd name="connsiteY885" fmla="*/ 4114364 h 6449422"/>
                  <a:gd name="connsiteX886" fmla="*/ 4428539 w 6451602"/>
                  <a:gd name="connsiteY886" fmla="*/ 4177735 h 6449422"/>
                  <a:gd name="connsiteX887" fmla="*/ 4365164 w 6451602"/>
                  <a:gd name="connsiteY887" fmla="*/ 4241110 h 6449422"/>
                  <a:gd name="connsiteX888" fmla="*/ 4301794 w 6451602"/>
                  <a:gd name="connsiteY888" fmla="*/ 4177735 h 6449422"/>
                  <a:gd name="connsiteX889" fmla="*/ 4365164 w 6451602"/>
                  <a:gd name="connsiteY889" fmla="*/ 4114364 h 6449422"/>
                  <a:gd name="connsiteX890" fmla="*/ 2083730 w 6451602"/>
                  <a:gd name="connsiteY890" fmla="*/ 4114364 h 6449422"/>
                  <a:gd name="connsiteX891" fmla="*/ 2147106 w 6451602"/>
                  <a:gd name="connsiteY891" fmla="*/ 4177735 h 6449422"/>
                  <a:gd name="connsiteX892" fmla="*/ 2083730 w 6451602"/>
                  <a:gd name="connsiteY892" fmla="*/ 4241110 h 6449422"/>
                  <a:gd name="connsiteX893" fmla="*/ 2020360 w 6451602"/>
                  <a:gd name="connsiteY893" fmla="*/ 4177735 h 6449422"/>
                  <a:gd name="connsiteX894" fmla="*/ 2083730 w 6451602"/>
                  <a:gd name="connsiteY894" fmla="*/ 4114364 h 6449422"/>
                  <a:gd name="connsiteX895" fmla="*/ 3482817 w 6451602"/>
                  <a:gd name="connsiteY895" fmla="*/ 4094864 h 6449422"/>
                  <a:gd name="connsiteX896" fmla="*/ 3565687 w 6451602"/>
                  <a:gd name="connsiteY896" fmla="*/ 4177734 h 6449422"/>
                  <a:gd name="connsiteX897" fmla="*/ 3482817 w 6451602"/>
                  <a:gd name="connsiteY897" fmla="*/ 4260609 h 6449422"/>
                  <a:gd name="connsiteX898" fmla="*/ 3399942 w 6451602"/>
                  <a:gd name="connsiteY898" fmla="*/ 4177734 h 6449422"/>
                  <a:gd name="connsiteX899" fmla="*/ 3482817 w 6451602"/>
                  <a:gd name="connsiteY899" fmla="*/ 4094864 h 6449422"/>
                  <a:gd name="connsiteX900" fmla="*/ 2966077 w 6451602"/>
                  <a:gd name="connsiteY900" fmla="*/ 4094864 h 6449422"/>
                  <a:gd name="connsiteX901" fmla="*/ 3048952 w 6451602"/>
                  <a:gd name="connsiteY901" fmla="*/ 4177734 h 6449422"/>
                  <a:gd name="connsiteX902" fmla="*/ 2966077 w 6451602"/>
                  <a:gd name="connsiteY902" fmla="*/ 4260609 h 6449422"/>
                  <a:gd name="connsiteX903" fmla="*/ 2883207 w 6451602"/>
                  <a:gd name="connsiteY903" fmla="*/ 4177734 h 6449422"/>
                  <a:gd name="connsiteX904" fmla="*/ 2966077 w 6451602"/>
                  <a:gd name="connsiteY904" fmla="*/ 4094864 h 6449422"/>
                  <a:gd name="connsiteX905" fmla="*/ 4053179 w 6451602"/>
                  <a:gd name="connsiteY905" fmla="*/ 4070492 h 6449422"/>
                  <a:gd name="connsiteX906" fmla="*/ 4126299 w 6451602"/>
                  <a:gd name="connsiteY906" fmla="*/ 4143618 h 6449422"/>
                  <a:gd name="connsiteX907" fmla="*/ 4053179 w 6451602"/>
                  <a:gd name="connsiteY907" fmla="*/ 4216738 h 6449422"/>
                  <a:gd name="connsiteX908" fmla="*/ 3980053 w 6451602"/>
                  <a:gd name="connsiteY908" fmla="*/ 4143618 h 6449422"/>
                  <a:gd name="connsiteX909" fmla="*/ 4053179 w 6451602"/>
                  <a:gd name="connsiteY909" fmla="*/ 4070492 h 6449422"/>
                  <a:gd name="connsiteX910" fmla="*/ 2395726 w 6451602"/>
                  <a:gd name="connsiteY910" fmla="*/ 4070492 h 6449422"/>
                  <a:gd name="connsiteX911" fmla="*/ 2468847 w 6451602"/>
                  <a:gd name="connsiteY911" fmla="*/ 4143618 h 6449422"/>
                  <a:gd name="connsiteX912" fmla="*/ 2395726 w 6451602"/>
                  <a:gd name="connsiteY912" fmla="*/ 4216738 h 6449422"/>
                  <a:gd name="connsiteX913" fmla="*/ 2322601 w 6451602"/>
                  <a:gd name="connsiteY913" fmla="*/ 4143618 h 6449422"/>
                  <a:gd name="connsiteX914" fmla="*/ 2395726 w 6451602"/>
                  <a:gd name="connsiteY914" fmla="*/ 4070492 h 6449422"/>
                  <a:gd name="connsiteX915" fmla="*/ 2727211 w 6451602"/>
                  <a:gd name="connsiteY915" fmla="*/ 4007117 h 6449422"/>
                  <a:gd name="connsiteX916" fmla="*/ 2805209 w 6451602"/>
                  <a:gd name="connsiteY916" fmla="*/ 4085115 h 6449422"/>
                  <a:gd name="connsiteX917" fmla="*/ 2727211 w 6451602"/>
                  <a:gd name="connsiteY917" fmla="*/ 4163112 h 6449422"/>
                  <a:gd name="connsiteX918" fmla="*/ 2649214 w 6451602"/>
                  <a:gd name="connsiteY918" fmla="*/ 4085115 h 6449422"/>
                  <a:gd name="connsiteX919" fmla="*/ 2727211 w 6451602"/>
                  <a:gd name="connsiteY919" fmla="*/ 4007117 h 6449422"/>
                  <a:gd name="connsiteX920" fmla="*/ 3721683 w 6451602"/>
                  <a:gd name="connsiteY920" fmla="*/ 3997367 h 6449422"/>
                  <a:gd name="connsiteX921" fmla="*/ 3804558 w 6451602"/>
                  <a:gd name="connsiteY921" fmla="*/ 4080237 h 6449422"/>
                  <a:gd name="connsiteX922" fmla="*/ 3721683 w 6451602"/>
                  <a:gd name="connsiteY922" fmla="*/ 4163112 h 6449422"/>
                  <a:gd name="connsiteX923" fmla="*/ 3638813 w 6451602"/>
                  <a:gd name="connsiteY923" fmla="*/ 4080237 h 6449422"/>
                  <a:gd name="connsiteX924" fmla="*/ 3721683 w 6451602"/>
                  <a:gd name="connsiteY924" fmla="*/ 3997367 h 6449422"/>
                  <a:gd name="connsiteX925" fmla="*/ 6354105 w 6451602"/>
                  <a:gd name="connsiteY925" fmla="*/ 3987617 h 6449422"/>
                  <a:gd name="connsiteX926" fmla="*/ 6358982 w 6451602"/>
                  <a:gd name="connsiteY926" fmla="*/ 3992495 h 6449422"/>
                  <a:gd name="connsiteX927" fmla="*/ 6354105 w 6451602"/>
                  <a:gd name="connsiteY927" fmla="*/ 3997367 h 6449422"/>
                  <a:gd name="connsiteX928" fmla="*/ 6349233 w 6451602"/>
                  <a:gd name="connsiteY928" fmla="*/ 3992495 h 6449422"/>
                  <a:gd name="connsiteX929" fmla="*/ 6354105 w 6451602"/>
                  <a:gd name="connsiteY929" fmla="*/ 3987617 h 6449422"/>
                  <a:gd name="connsiteX930" fmla="*/ 94794 w 6451602"/>
                  <a:gd name="connsiteY930" fmla="*/ 3987617 h 6449422"/>
                  <a:gd name="connsiteX931" fmla="*/ 99667 w 6451602"/>
                  <a:gd name="connsiteY931" fmla="*/ 3992495 h 6449422"/>
                  <a:gd name="connsiteX932" fmla="*/ 94794 w 6451602"/>
                  <a:gd name="connsiteY932" fmla="*/ 3997367 h 6449422"/>
                  <a:gd name="connsiteX933" fmla="*/ 89917 w 6451602"/>
                  <a:gd name="connsiteY933" fmla="*/ 3992495 h 6449422"/>
                  <a:gd name="connsiteX934" fmla="*/ 94794 w 6451602"/>
                  <a:gd name="connsiteY934" fmla="*/ 3987617 h 6449422"/>
                  <a:gd name="connsiteX935" fmla="*/ 6095740 w 6451602"/>
                  <a:gd name="connsiteY935" fmla="*/ 3977868 h 6449422"/>
                  <a:gd name="connsiteX936" fmla="*/ 6110362 w 6451602"/>
                  <a:gd name="connsiteY936" fmla="*/ 3992495 h 6449422"/>
                  <a:gd name="connsiteX937" fmla="*/ 6095740 w 6451602"/>
                  <a:gd name="connsiteY937" fmla="*/ 4007117 h 6449422"/>
                  <a:gd name="connsiteX938" fmla="*/ 6081113 w 6451602"/>
                  <a:gd name="connsiteY938" fmla="*/ 3992495 h 6449422"/>
                  <a:gd name="connsiteX939" fmla="*/ 6095740 w 6451602"/>
                  <a:gd name="connsiteY939" fmla="*/ 3977868 h 6449422"/>
                  <a:gd name="connsiteX940" fmla="*/ 353155 w 6451602"/>
                  <a:gd name="connsiteY940" fmla="*/ 3977868 h 6449422"/>
                  <a:gd name="connsiteX941" fmla="*/ 367782 w 6451602"/>
                  <a:gd name="connsiteY941" fmla="*/ 3992495 h 6449422"/>
                  <a:gd name="connsiteX942" fmla="*/ 353155 w 6451602"/>
                  <a:gd name="connsiteY942" fmla="*/ 4007117 h 6449422"/>
                  <a:gd name="connsiteX943" fmla="*/ 338533 w 6451602"/>
                  <a:gd name="connsiteY943" fmla="*/ 3992495 h 6449422"/>
                  <a:gd name="connsiteX944" fmla="*/ 353155 w 6451602"/>
                  <a:gd name="connsiteY944" fmla="*/ 3977868 h 6449422"/>
                  <a:gd name="connsiteX945" fmla="*/ 611525 w 6451602"/>
                  <a:gd name="connsiteY945" fmla="*/ 3968118 h 6449422"/>
                  <a:gd name="connsiteX946" fmla="*/ 635902 w 6451602"/>
                  <a:gd name="connsiteY946" fmla="*/ 3992495 h 6449422"/>
                  <a:gd name="connsiteX947" fmla="*/ 611525 w 6451602"/>
                  <a:gd name="connsiteY947" fmla="*/ 4016867 h 6449422"/>
                  <a:gd name="connsiteX948" fmla="*/ 587153 w 6451602"/>
                  <a:gd name="connsiteY948" fmla="*/ 3992495 h 6449422"/>
                  <a:gd name="connsiteX949" fmla="*/ 611525 w 6451602"/>
                  <a:gd name="connsiteY949" fmla="*/ 3968118 h 6449422"/>
                  <a:gd name="connsiteX950" fmla="*/ 5842248 w 6451602"/>
                  <a:gd name="connsiteY950" fmla="*/ 3963240 h 6449422"/>
                  <a:gd name="connsiteX951" fmla="*/ 5866620 w 6451602"/>
                  <a:gd name="connsiteY951" fmla="*/ 3987617 h 6449422"/>
                  <a:gd name="connsiteX952" fmla="*/ 5842248 w 6451602"/>
                  <a:gd name="connsiteY952" fmla="*/ 4011989 h 6449422"/>
                  <a:gd name="connsiteX953" fmla="*/ 5817871 w 6451602"/>
                  <a:gd name="connsiteY953" fmla="*/ 3987617 h 6449422"/>
                  <a:gd name="connsiteX954" fmla="*/ 5842248 w 6451602"/>
                  <a:gd name="connsiteY954" fmla="*/ 3963240 h 6449422"/>
                  <a:gd name="connsiteX955" fmla="*/ 5579005 w 6451602"/>
                  <a:gd name="connsiteY955" fmla="*/ 3958368 h 6449422"/>
                  <a:gd name="connsiteX956" fmla="*/ 5608254 w 6451602"/>
                  <a:gd name="connsiteY956" fmla="*/ 3987617 h 6449422"/>
                  <a:gd name="connsiteX957" fmla="*/ 5579005 w 6451602"/>
                  <a:gd name="connsiteY957" fmla="*/ 4016866 h 6449422"/>
                  <a:gd name="connsiteX958" fmla="*/ 5549756 w 6451602"/>
                  <a:gd name="connsiteY958" fmla="*/ 3987617 h 6449422"/>
                  <a:gd name="connsiteX959" fmla="*/ 5579005 w 6451602"/>
                  <a:gd name="connsiteY959" fmla="*/ 3958368 h 6449422"/>
                  <a:gd name="connsiteX960" fmla="*/ 869894 w 6451602"/>
                  <a:gd name="connsiteY960" fmla="*/ 3958368 h 6449422"/>
                  <a:gd name="connsiteX961" fmla="*/ 899143 w 6451602"/>
                  <a:gd name="connsiteY961" fmla="*/ 3987617 h 6449422"/>
                  <a:gd name="connsiteX962" fmla="*/ 869894 w 6451602"/>
                  <a:gd name="connsiteY962" fmla="*/ 4016866 h 6449422"/>
                  <a:gd name="connsiteX963" fmla="*/ 840645 w 6451602"/>
                  <a:gd name="connsiteY963" fmla="*/ 3987617 h 6449422"/>
                  <a:gd name="connsiteX964" fmla="*/ 869894 w 6451602"/>
                  <a:gd name="connsiteY964" fmla="*/ 3958368 h 6449422"/>
                  <a:gd name="connsiteX965" fmla="*/ 5320636 w 6451602"/>
                  <a:gd name="connsiteY965" fmla="*/ 3948618 h 6449422"/>
                  <a:gd name="connsiteX966" fmla="*/ 5359635 w 6451602"/>
                  <a:gd name="connsiteY966" fmla="*/ 3987617 h 6449422"/>
                  <a:gd name="connsiteX967" fmla="*/ 5320636 w 6451602"/>
                  <a:gd name="connsiteY967" fmla="*/ 4026616 h 6449422"/>
                  <a:gd name="connsiteX968" fmla="*/ 5281637 w 6451602"/>
                  <a:gd name="connsiteY968" fmla="*/ 3987617 h 6449422"/>
                  <a:gd name="connsiteX969" fmla="*/ 5320636 w 6451602"/>
                  <a:gd name="connsiteY969" fmla="*/ 3948618 h 6449422"/>
                  <a:gd name="connsiteX970" fmla="*/ 1128259 w 6451602"/>
                  <a:gd name="connsiteY970" fmla="*/ 3943746 h 6449422"/>
                  <a:gd name="connsiteX971" fmla="*/ 1167258 w 6451602"/>
                  <a:gd name="connsiteY971" fmla="*/ 3982745 h 6449422"/>
                  <a:gd name="connsiteX972" fmla="*/ 1128259 w 6451602"/>
                  <a:gd name="connsiteY972" fmla="*/ 4021744 h 6449422"/>
                  <a:gd name="connsiteX973" fmla="*/ 1089260 w 6451602"/>
                  <a:gd name="connsiteY973" fmla="*/ 3982745 h 6449422"/>
                  <a:gd name="connsiteX974" fmla="*/ 1128259 w 6451602"/>
                  <a:gd name="connsiteY974" fmla="*/ 3943746 h 6449422"/>
                  <a:gd name="connsiteX975" fmla="*/ 1391501 w 6451602"/>
                  <a:gd name="connsiteY975" fmla="*/ 3933996 h 6449422"/>
                  <a:gd name="connsiteX976" fmla="*/ 1440250 w 6451602"/>
                  <a:gd name="connsiteY976" fmla="*/ 3982745 h 6449422"/>
                  <a:gd name="connsiteX977" fmla="*/ 1391501 w 6451602"/>
                  <a:gd name="connsiteY977" fmla="*/ 4031493 h 6449422"/>
                  <a:gd name="connsiteX978" fmla="*/ 1342753 w 6451602"/>
                  <a:gd name="connsiteY978" fmla="*/ 3982745 h 6449422"/>
                  <a:gd name="connsiteX979" fmla="*/ 1391501 w 6451602"/>
                  <a:gd name="connsiteY979" fmla="*/ 3933996 h 6449422"/>
                  <a:gd name="connsiteX980" fmla="*/ 5057394 w 6451602"/>
                  <a:gd name="connsiteY980" fmla="*/ 3929119 h 6449422"/>
                  <a:gd name="connsiteX981" fmla="*/ 5106142 w 6451602"/>
                  <a:gd name="connsiteY981" fmla="*/ 3977868 h 6449422"/>
                  <a:gd name="connsiteX982" fmla="*/ 5057394 w 6451602"/>
                  <a:gd name="connsiteY982" fmla="*/ 4026616 h 6449422"/>
                  <a:gd name="connsiteX983" fmla="*/ 5008645 w 6451602"/>
                  <a:gd name="connsiteY983" fmla="*/ 3977868 h 6449422"/>
                  <a:gd name="connsiteX984" fmla="*/ 5057394 w 6451602"/>
                  <a:gd name="connsiteY984" fmla="*/ 3929119 h 6449422"/>
                  <a:gd name="connsiteX985" fmla="*/ 4789274 w 6451602"/>
                  <a:gd name="connsiteY985" fmla="*/ 3924247 h 6449422"/>
                  <a:gd name="connsiteX986" fmla="*/ 4842900 w 6451602"/>
                  <a:gd name="connsiteY986" fmla="*/ 3977868 h 6449422"/>
                  <a:gd name="connsiteX987" fmla="*/ 4789274 w 6451602"/>
                  <a:gd name="connsiteY987" fmla="*/ 4031494 h 6449422"/>
                  <a:gd name="connsiteX988" fmla="*/ 4735653 w 6451602"/>
                  <a:gd name="connsiteY988" fmla="*/ 3977868 h 6449422"/>
                  <a:gd name="connsiteX989" fmla="*/ 4789274 w 6451602"/>
                  <a:gd name="connsiteY989" fmla="*/ 3924247 h 6449422"/>
                  <a:gd name="connsiteX990" fmla="*/ 1659616 w 6451602"/>
                  <a:gd name="connsiteY990" fmla="*/ 3924247 h 6449422"/>
                  <a:gd name="connsiteX991" fmla="*/ 1713242 w 6451602"/>
                  <a:gd name="connsiteY991" fmla="*/ 3977868 h 6449422"/>
                  <a:gd name="connsiteX992" fmla="*/ 1659616 w 6451602"/>
                  <a:gd name="connsiteY992" fmla="*/ 4031494 h 6449422"/>
                  <a:gd name="connsiteX993" fmla="*/ 1605995 w 6451602"/>
                  <a:gd name="connsiteY993" fmla="*/ 3977868 h 6449422"/>
                  <a:gd name="connsiteX994" fmla="*/ 1659616 w 6451602"/>
                  <a:gd name="connsiteY994" fmla="*/ 3924247 h 6449422"/>
                  <a:gd name="connsiteX995" fmla="*/ 1937485 w 6451602"/>
                  <a:gd name="connsiteY995" fmla="*/ 3904747 h 6449422"/>
                  <a:gd name="connsiteX996" fmla="*/ 2000861 w 6451602"/>
                  <a:gd name="connsiteY996" fmla="*/ 3968123 h 6449422"/>
                  <a:gd name="connsiteX997" fmla="*/ 1937485 w 6451602"/>
                  <a:gd name="connsiteY997" fmla="*/ 4031493 h 6449422"/>
                  <a:gd name="connsiteX998" fmla="*/ 1874115 w 6451602"/>
                  <a:gd name="connsiteY998" fmla="*/ 3968123 h 6449422"/>
                  <a:gd name="connsiteX999" fmla="*/ 1937485 w 6451602"/>
                  <a:gd name="connsiteY999" fmla="*/ 3904747 h 6449422"/>
                  <a:gd name="connsiteX1000" fmla="*/ 4511410 w 6451602"/>
                  <a:gd name="connsiteY1000" fmla="*/ 3899870 h 6449422"/>
                  <a:gd name="connsiteX1001" fmla="*/ 4574785 w 6451602"/>
                  <a:gd name="connsiteY1001" fmla="*/ 3963241 h 6449422"/>
                  <a:gd name="connsiteX1002" fmla="*/ 4511410 w 6451602"/>
                  <a:gd name="connsiteY1002" fmla="*/ 4026616 h 6449422"/>
                  <a:gd name="connsiteX1003" fmla="*/ 4448039 w 6451602"/>
                  <a:gd name="connsiteY1003" fmla="*/ 3963241 h 6449422"/>
                  <a:gd name="connsiteX1004" fmla="*/ 4511410 w 6451602"/>
                  <a:gd name="connsiteY1004" fmla="*/ 3899870 h 6449422"/>
                  <a:gd name="connsiteX1005" fmla="*/ 4228668 w 6451602"/>
                  <a:gd name="connsiteY1005" fmla="*/ 3875498 h 6449422"/>
                  <a:gd name="connsiteX1006" fmla="*/ 4301788 w 6451602"/>
                  <a:gd name="connsiteY1006" fmla="*/ 3948624 h 6449422"/>
                  <a:gd name="connsiteX1007" fmla="*/ 4228668 w 6451602"/>
                  <a:gd name="connsiteY1007" fmla="*/ 4021744 h 6449422"/>
                  <a:gd name="connsiteX1008" fmla="*/ 4155542 w 6451602"/>
                  <a:gd name="connsiteY1008" fmla="*/ 3948624 h 6449422"/>
                  <a:gd name="connsiteX1009" fmla="*/ 4228668 w 6451602"/>
                  <a:gd name="connsiteY1009" fmla="*/ 3875498 h 6449422"/>
                  <a:gd name="connsiteX1010" fmla="*/ 2220227 w 6451602"/>
                  <a:gd name="connsiteY1010" fmla="*/ 3875498 h 6449422"/>
                  <a:gd name="connsiteX1011" fmla="*/ 2293348 w 6451602"/>
                  <a:gd name="connsiteY1011" fmla="*/ 3948624 h 6449422"/>
                  <a:gd name="connsiteX1012" fmla="*/ 2220227 w 6451602"/>
                  <a:gd name="connsiteY1012" fmla="*/ 4021744 h 6449422"/>
                  <a:gd name="connsiteX1013" fmla="*/ 2147102 w 6451602"/>
                  <a:gd name="connsiteY1013" fmla="*/ 3948624 h 6449422"/>
                  <a:gd name="connsiteX1014" fmla="*/ 2220227 w 6451602"/>
                  <a:gd name="connsiteY1014" fmla="*/ 3875498 h 6449422"/>
                  <a:gd name="connsiteX1015" fmla="*/ 3351193 w 6451602"/>
                  <a:gd name="connsiteY1015" fmla="*/ 3865743 h 6449422"/>
                  <a:gd name="connsiteX1016" fmla="*/ 3438941 w 6451602"/>
                  <a:gd name="connsiteY1016" fmla="*/ 3953491 h 6449422"/>
                  <a:gd name="connsiteX1017" fmla="*/ 3351193 w 6451602"/>
                  <a:gd name="connsiteY1017" fmla="*/ 4041238 h 6449422"/>
                  <a:gd name="connsiteX1018" fmla="*/ 3263446 w 6451602"/>
                  <a:gd name="connsiteY1018" fmla="*/ 3953491 h 6449422"/>
                  <a:gd name="connsiteX1019" fmla="*/ 3351193 w 6451602"/>
                  <a:gd name="connsiteY1019" fmla="*/ 3865743 h 6449422"/>
                  <a:gd name="connsiteX1020" fmla="*/ 3097700 w 6451602"/>
                  <a:gd name="connsiteY1020" fmla="*/ 3865743 h 6449422"/>
                  <a:gd name="connsiteX1021" fmla="*/ 3185448 w 6451602"/>
                  <a:gd name="connsiteY1021" fmla="*/ 3953491 h 6449422"/>
                  <a:gd name="connsiteX1022" fmla="*/ 3097700 w 6451602"/>
                  <a:gd name="connsiteY1022" fmla="*/ 4041238 h 6449422"/>
                  <a:gd name="connsiteX1023" fmla="*/ 3009953 w 6451602"/>
                  <a:gd name="connsiteY1023" fmla="*/ 3953491 h 6449422"/>
                  <a:gd name="connsiteX1024" fmla="*/ 3097700 w 6451602"/>
                  <a:gd name="connsiteY1024" fmla="*/ 3865743 h 6449422"/>
                  <a:gd name="connsiteX1025" fmla="*/ 2522467 w 6451602"/>
                  <a:gd name="connsiteY1025" fmla="*/ 3846249 h 6449422"/>
                  <a:gd name="connsiteX1026" fmla="*/ 2600465 w 6451602"/>
                  <a:gd name="connsiteY1026" fmla="*/ 3924247 h 6449422"/>
                  <a:gd name="connsiteX1027" fmla="*/ 2522467 w 6451602"/>
                  <a:gd name="connsiteY1027" fmla="*/ 4002244 h 6449422"/>
                  <a:gd name="connsiteX1028" fmla="*/ 2444470 w 6451602"/>
                  <a:gd name="connsiteY1028" fmla="*/ 3924247 h 6449422"/>
                  <a:gd name="connsiteX1029" fmla="*/ 2522467 w 6451602"/>
                  <a:gd name="connsiteY1029" fmla="*/ 3846249 h 6449422"/>
                  <a:gd name="connsiteX1030" fmla="*/ 3926427 w 6451602"/>
                  <a:gd name="connsiteY1030" fmla="*/ 3841372 h 6449422"/>
                  <a:gd name="connsiteX1031" fmla="*/ 4009302 w 6451602"/>
                  <a:gd name="connsiteY1031" fmla="*/ 3924247 h 6449422"/>
                  <a:gd name="connsiteX1032" fmla="*/ 3926427 w 6451602"/>
                  <a:gd name="connsiteY1032" fmla="*/ 4007117 h 6449422"/>
                  <a:gd name="connsiteX1033" fmla="*/ 3843557 w 6451602"/>
                  <a:gd name="connsiteY1033" fmla="*/ 3924247 h 6449422"/>
                  <a:gd name="connsiteX1034" fmla="*/ 3926427 w 6451602"/>
                  <a:gd name="connsiteY1034" fmla="*/ 3841372 h 6449422"/>
                  <a:gd name="connsiteX1035" fmla="*/ 3594937 w 6451602"/>
                  <a:gd name="connsiteY1035" fmla="*/ 3778001 h 6449422"/>
                  <a:gd name="connsiteX1036" fmla="*/ 3682684 w 6451602"/>
                  <a:gd name="connsiteY1036" fmla="*/ 3865749 h 6449422"/>
                  <a:gd name="connsiteX1037" fmla="*/ 3594937 w 6451602"/>
                  <a:gd name="connsiteY1037" fmla="*/ 3953496 h 6449422"/>
                  <a:gd name="connsiteX1038" fmla="*/ 3507189 w 6451602"/>
                  <a:gd name="connsiteY1038" fmla="*/ 3865749 h 6449422"/>
                  <a:gd name="connsiteX1039" fmla="*/ 3594937 w 6451602"/>
                  <a:gd name="connsiteY1039" fmla="*/ 3778001 h 6449422"/>
                  <a:gd name="connsiteX1040" fmla="*/ 2853958 w 6451602"/>
                  <a:gd name="connsiteY1040" fmla="*/ 3778001 h 6449422"/>
                  <a:gd name="connsiteX1041" fmla="*/ 2941705 w 6451602"/>
                  <a:gd name="connsiteY1041" fmla="*/ 3865749 h 6449422"/>
                  <a:gd name="connsiteX1042" fmla="*/ 2853958 w 6451602"/>
                  <a:gd name="connsiteY1042" fmla="*/ 3953496 h 6449422"/>
                  <a:gd name="connsiteX1043" fmla="*/ 2766210 w 6451602"/>
                  <a:gd name="connsiteY1043" fmla="*/ 3865749 h 6449422"/>
                  <a:gd name="connsiteX1044" fmla="*/ 2853958 w 6451602"/>
                  <a:gd name="connsiteY1044" fmla="*/ 3778001 h 6449422"/>
                  <a:gd name="connsiteX1045" fmla="*/ 6402859 w 6451602"/>
                  <a:gd name="connsiteY1045" fmla="*/ 3734125 h 6449422"/>
                  <a:gd name="connsiteX1046" fmla="*/ 6407731 w 6451602"/>
                  <a:gd name="connsiteY1046" fmla="*/ 3738998 h 6449422"/>
                  <a:gd name="connsiteX1047" fmla="*/ 6402859 w 6451602"/>
                  <a:gd name="connsiteY1047" fmla="*/ 3743875 h 6449422"/>
                  <a:gd name="connsiteX1048" fmla="*/ 6397981 w 6451602"/>
                  <a:gd name="connsiteY1048" fmla="*/ 3738998 h 6449422"/>
                  <a:gd name="connsiteX1049" fmla="*/ 6402859 w 6451602"/>
                  <a:gd name="connsiteY1049" fmla="*/ 3734125 h 6449422"/>
                  <a:gd name="connsiteX1050" fmla="*/ 46047 w 6451602"/>
                  <a:gd name="connsiteY1050" fmla="*/ 3734125 h 6449422"/>
                  <a:gd name="connsiteX1051" fmla="*/ 50919 w 6451602"/>
                  <a:gd name="connsiteY1051" fmla="*/ 3738998 h 6449422"/>
                  <a:gd name="connsiteX1052" fmla="*/ 46047 w 6451602"/>
                  <a:gd name="connsiteY1052" fmla="*/ 3743875 h 6449422"/>
                  <a:gd name="connsiteX1053" fmla="*/ 41169 w 6451602"/>
                  <a:gd name="connsiteY1053" fmla="*/ 3738998 h 6449422"/>
                  <a:gd name="connsiteX1054" fmla="*/ 46047 w 6451602"/>
                  <a:gd name="connsiteY1054" fmla="*/ 3734125 h 6449422"/>
                  <a:gd name="connsiteX1055" fmla="*/ 6154238 w 6451602"/>
                  <a:gd name="connsiteY1055" fmla="*/ 3724375 h 6449422"/>
                  <a:gd name="connsiteX1056" fmla="*/ 6168860 w 6451602"/>
                  <a:gd name="connsiteY1056" fmla="*/ 3738997 h 6449422"/>
                  <a:gd name="connsiteX1057" fmla="*/ 6154238 w 6451602"/>
                  <a:gd name="connsiteY1057" fmla="*/ 3753624 h 6449422"/>
                  <a:gd name="connsiteX1058" fmla="*/ 6139611 w 6451602"/>
                  <a:gd name="connsiteY1058" fmla="*/ 3738997 h 6449422"/>
                  <a:gd name="connsiteX1059" fmla="*/ 6154238 w 6451602"/>
                  <a:gd name="connsiteY1059" fmla="*/ 3724375 h 6449422"/>
                  <a:gd name="connsiteX1060" fmla="*/ 294656 w 6451602"/>
                  <a:gd name="connsiteY1060" fmla="*/ 3724375 h 6449422"/>
                  <a:gd name="connsiteX1061" fmla="*/ 309283 w 6451602"/>
                  <a:gd name="connsiteY1061" fmla="*/ 3738997 h 6449422"/>
                  <a:gd name="connsiteX1062" fmla="*/ 294656 w 6451602"/>
                  <a:gd name="connsiteY1062" fmla="*/ 3753624 h 6449422"/>
                  <a:gd name="connsiteX1063" fmla="*/ 280034 w 6451602"/>
                  <a:gd name="connsiteY1063" fmla="*/ 3738997 h 6449422"/>
                  <a:gd name="connsiteX1064" fmla="*/ 294656 w 6451602"/>
                  <a:gd name="connsiteY1064" fmla="*/ 3724375 h 6449422"/>
                  <a:gd name="connsiteX1065" fmla="*/ 5900746 w 6451602"/>
                  <a:gd name="connsiteY1065" fmla="*/ 3709753 h 6449422"/>
                  <a:gd name="connsiteX1066" fmla="*/ 5925118 w 6451602"/>
                  <a:gd name="connsiteY1066" fmla="*/ 3734130 h 6449422"/>
                  <a:gd name="connsiteX1067" fmla="*/ 5900746 w 6451602"/>
                  <a:gd name="connsiteY1067" fmla="*/ 3758502 h 6449422"/>
                  <a:gd name="connsiteX1068" fmla="*/ 5876369 w 6451602"/>
                  <a:gd name="connsiteY1068" fmla="*/ 3734130 h 6449422"/>
                  <a:gd name="connsiteX1069" fmla="*/ 5900746 w 6451602"/>
                  <a:gd name="connsiteY1069" fmla="*/ 3709753 h 6449422"/>
                  <a:gd name="connsiteX1070" fmla="*/ 5647253 w 6451602"/>
                  <a:gd name="connsiteY1070" fmla="*/ 3709753 h 6449422"/>
                  <a:gd name="connsiteX1071" fmla="*/ 5676502 w 6451602"/>
                  <a:gd name="connsiteY1071" fmla="*/ 3739002 h 6449422"/>
                  <a:gd name="connsiteX1072" fmla="*/ 5647253 w 6451602"/>
                  <a:gd name="connsiteY1072" fmla="*/ 3768251 h 6449422"/>
                  <a:gd name="connsiteX1073" fmla="*/ 5618004 w 6451602"/>
                  <a:gd name="connsiteY1073" fmla="*/ 3739002 h 6449422"/>
                  <a:gd name="connsiteX1074" fmla="*/ 5647253 w 6451602"/>
                  <a:gd name="connsiteY1074" fmla="*/ 3709753 h 6449422"/>
                  <a:gd name="connsiteX1075" fmla="*/ 801646 w 6451602"/>
                  <a:gd name="connsiteY1075" fmla="*/ 3709753 h 6449422"/>
                  <a:gd name="connsiteX1076" fmla="*/ 830895 w 6451602"/>
                  <a:gd name="connsiteY1076" fmla="*/ 3739002 h 6449422"/>
                  <a:gd name="connsiteX1077" fmla="*/ 801646 w 6451602"/>
                  <a:gd name="connsiteY1077" fmla="*/ 3768251 h 6449422"/>
                  <a:gd name="connsiteX1078" fmla="*/ 772397 w 6451602"/>
                  <a:gd name="connsiteY1078" fmla="*/ 3739002 h 6449422"/>
                  <a:gd name="connsiteX1079" fmla="*/ 801646 w 6451602"/>
                  <a:gd name="connsiteY1079" fmla="*/ 3709753 h 6449422"/>
                  <a:gd name="connsiteX1080" fmla="*/ 548154 w 6451602"/>
                  <a:gd name="connsiteY1080" fmla="*/ 3709753 h 6449422"/>
                  <a:gd name="connsiteX1081" fmla="*/ 572526 w 6451602"/>
                  <a:gd name="connsiteY1081" fmla="*/ 3734130 h 6449422"/>
                  <a:gd name="connsiteX1082" fmla="*/ 548154 w 6451602"/>
                  <a:gd name="connsiteY1082" fmla="*/ 3758502 h 6449422"/>
                  <a:gd name="connsiteX1083" fmla="*/ 523777 w 6451602"/>
                  <a:gd name="connsiteY1083" fmla="*/ 3734130 h 6449422"/>
                  <a:gd name="connsiteX1084" fmla="*/ 548154 w 6451602"/>
                  <a:gd name="connsiteY1084" fmla="*/ 3709753 h 6449422"/>
                  <a:gd name="connsiteX1085" fmla="*/ 5393761 w 6451602"/>
                  <a:gd name="connsiteY1085" fmla="*/ 3700003 h 6449422"/>
                  <a:gd name="connsiteX1086" fmla="*/ 5432760 w 6451602"/>
                  <a:gd name="connsiteY1086" fmla="*/ 3739002 h 6449422"/>
                  <a:gd name="connsiteX1087" fmla="*/ 5393761 w 6451602"/>
                  <a:gd name="connsiteY1087" fmla="*/ 3778001 h 6449422"/>
                  <a:gd name="connsiteX1088" fmla="*/ 5354762 w 6451602"/>
                  <a:gd name="connsiteY1088" fmla="*/ 3739002 h 6449422"/>
                  <a:gd name="connsiteX1089" fmla="*/ 5393761 w 6451602"/>
                  <a:gd name="connsiteY1089" fmla="*/ 3700003 h 6449422"/>
                  <a:gd name="connsiteX1090" fmla="*/ 1055139 w 6451602"/>
                  <a:gd name="connsiteY1090" fmla="*/ 3695126 h 6449422"/>
                  <a:gd name="connsiteX1091" fmla="*/ 1094138 w 6451602"/>
                  <a:gd name="connsiteY1091" fmla="*/ 3734125 h 6449422"/>
                  <a:gd name="connsiteX1092" fmla="*/ 1055139 w 6451602"/>
                  <a:gd name="connsiteY1092" fmla="*/ 3773124 h 6449422"/>
                  <a:gd name="connsiteX1093" fmla="*/ 1016140 w 6451602"/>
                  <a:gd name="connsiteY1093" fmla="*/ 3734125 h 6449422"/>
                  <a:gd name="connsiteX1094" fmla="*/ 1055139 w 6451602"/>
                  <a:gd name="connsiteY1094" fmla="*/ 3695126 h 6449422"/>
                  <a:gd name="connsiteX1095" fmla="*/ 5140269 w 6451602"/>
                  <a:gd name="connsiteY1095" fmla="*/ 3685376 h 6449422"/>
                  <a:gd name="connsiteX1096" fmla="*/ 5189017 w 6451602"/>
                  <a:gd name="connsiteY1096" fmla="*/ 3734125 h 6449422"/>
                  <a:gd name="connsiteX1097" fmla="*/ 5140269 w 6451602"/>
                  <a:gd name="connsiteY1097" fmla="*/ 3782873 h 6449422"/>
                  <a:gd name="connsiteX1098" fmla="*/ 5091520 w 6451602"/>
                  <a:gd name="connsiteY1098" fmla="*/ 3734125 h 6449422"/>
                  <a:gd name="connsiteX1099" fmla="*/ 5140269 w 6451602"/>
                  <a:gd name="connsiteY1099" fmla="*/ 3685376 h 6449422"/>
                  <a:gd name="connsiteX1100" fmla="*/ 1308631 w 6451602"/>
                  <a:gd name="connsiteY1100" fmla="*/ 3685376 h 6449422"/>
                  <a:gd name="connsiteX1101" fmla="*/ 1357380 w 6451602"/>
                  <a:gd name="connsiteY1101" fmla="*/ 3734125 h 6449422"/>
                  <a:gd name="connsiteX1102" fmla="*/ 1308631 w 6451602"/>
                  <a:gd name="connsiteY1102" fmla="*/ 3782873 h 6449422"/>
                  <a:gd name="connsiteX1103" fmla="*/ 1259883 w 6451602"/>
                  <a:gd name="connsiteY1103" fmla="*/ 3734125 h 6449422"/>
                  <a:gd name="connsiteX1104" fmla="*/ 1308631 w 6451602"/>
                  <a:gd name="connsiteY1104" fmla="*/ 3685376 h 6449422"/>
                  <a:gd name="connsiteX1105" fmla="*/ 4881898 w 6451602"/>
                  <a:gd name="connsiteY1105" fmla="*/ 3680504 h 6449422"/>
                  <a:gd name="connsiteX1106" fmla="*/ 4935519 w 6451602"/>
                  <a:gd name="connsiteY1106" fmla="*/ 3734125 h 6449422"/>
                  <a:gd name="connsiteX1107" fmla="*/ 4881898 w 6451602"/>
                  <a:gd name="connsiteY1107" fmla="*/ 3787751 h 6449422"/>
                  <a:gd name="connsiteX1108" fmla="*/ 4828272 w 6451602"/>
                  <a:gd name="connsiteY1108" fmla="*/ 3734125 h 6449422"/>
                  <a:gd name="connsiteX1109" fmla="*/ 4881898 w 6451602"/>
                  <a:gd name="connsiteY1109" fmla="*/ 3680504 h 6449422"/>
                  <a:gd name="connsiteX1110" fmla="*/ 1566996 w 6451602"/>
                  <a:gd name="connsiteY1110" fmla="*/ 3680504 h 6449422"/>
                  <a:gd name="connsiteX1111" fmla="*/ 1620617 w 6451602"/>
                  <a:gd name="connsiteY1111" fmla="*/ 3734125 h 6449422"/>
                  <a:gd name="connsiteX1112" fmla="*/ 1566996 w 6451602"/>
                  <a:gd name="connsiteY1112" fmla="*/ 3787751 h 6449422"/>
                  <a:gd name="connsiteX1113" fmla="*/ 1513370 w 6451602"/>
                  <a:gd name="connsiteY1113" fmla="*/ 3734125 h 6449422"/>
                  <a:gd name="connsiteX1114" fmla="*/ 1566996 w 6451602"/>
                  <a:gd name="connsiteY1114" fmla="*/ 3680504 h 6449422"/>
                  <a:gd name="connsiteX1115" fmla="*/ 4623534 w 6451602"/>
                  <a:gd name="connsiteY1115" fmla="*/ 3665877 h 6449422"/>
                  <a:gd name="connsiteX1116" fmla="*/ 4686904 w 6451602"/>
                  <a:gd name="connsiteY1116" fmla="*/ 3729253 h 6449422"/>
                  <a:gd name="connsiteX1117" fmla="*/ 4623534 w 6451602"/>
                  <a:gd name="connsiteY1117" fmla="*/ 3792623 h 6449422"/>
                  <a:gd name="connsiteX1118" fmla="*/ 4560158 w 6451602"/>
                  <a:gd name="connsiteY1118" fmla="*/ 3729253 h 6449422"/>
                  <a:gd name="connsiteX1119" fmla="*/ 4623534 w 6451602"/>
                  <a:gd name="connsiteY1119" fmla="*/ 3665877 h 6449422"/>
                  <a:gd name="connsiteX1120" fmla="*/ 1825360 w 6451602"/>
                  <a:gd name="connsiteY1120" fmla="*/ 3665877 h 6449422"/>
                  <a:gd name="connsiteX1121" fmla="*/ 1888736 w 6451602"/>
                  <a:gd name="connsiteY1121" fmla="*/ 3729253 h 6449422"/>
                  <a:gd name="connsiteX1122" fmla="*/ 1825360 w 6451602"/>
                  <a:gd name="connsiteY1122" fmla="*/ 3792623 h 6449422"/>
                  <a:gd name="connsiteX1123" fmla="*/ 1761990 w 6451602"/>
                  <a:gd name="connsiteY1123" fmla="*/ 3729253 h 6449422"/>
                  <a:gd name="connsiteX1124" fmla="*/ 1825360 w 6451602"/>
                  <a:gd name="connsiteY1124" fmla="*/ 3665877 h 6449422"/>
                  <a:gd name="connsiteX1125" fmla="*/ 4355420 w 6451602"/>
                  <a:gd name="connsiteY1125" fmla="*/ 3651255 h 6449422"/>
                  <a:gd name="connsiteX1126" fmla="*/ 4428540 w 6451602"/>
                  <a:gd name="connsiteY1126" fmla="*/ 3724381 h 6449422"/>
                  <a:gd name="connsiteX1127" fmla="*/ 4355420 w 6451602"/>
                  <a:gd name="connsiteY1127" fmla="*/ 3797501 h 6449422"/>
                  <a:gd name="connsiteX1128" fmla="*/ 4282294 w 6451602"/>
                  <a:gd name="connsiteY1128" fmla="*/ 3724381 h 6449422"/>
                  <a:gd name="connsiteX1129" fmla="*/ 4355420 w 6451602"/>
                  <a:gd name="connsiteY1129" fmla="*/ 3651255 h 6449422"/>
                  <a:gd name="connsiteX1130" fmla="*/ 2093485 w 6451602"/>
                  <a:gd name="connsiteY1130" fmla="*/ 3651255 h 6449422"/>
                  <a:gd name="connsiteX1131" fmla="*/ 2166606 w 6451602"/>
                  <a:gd name="connsiteY1131" fmla="*/ 3724381 h 6449422"/>
                  <a:gd name="connsiteX1132" fmla="*/ 2093485 w 6451602"/>
                  <a:gd name="connsiteY1132" fmla="*/ 3797501 h 6449422"/>
                  <a:gd name="connsiteX1133" fmla="*/ 2020360 w 6451602"/>
                  <a:gd name="connsiteY1133" fmla="*/ 3724381 h 6449422"/>
                  <a:gd name="connsiteX1134" fmla="*/ 2093485 w 6451602"/>
                  <a:gd name="connsiteY1134" fmla="*/ 3651255 h 6449422"/>
                  <a:gd name="connsiteX1135" fmla="*/ 2366472 w 6451602"/>
                  <a:gd name="connsiteY1135" fmla="*/ 3641500 h 6449422"/>
                  <a:gd name="connsiteX1136" fmla="*/ 2444470 w 6451602"/>
                  <a:gd name="connsiteY1136" fmla="*/ 3719498 h 6449422"/>
                  <a:gd name="connsiteX1137" fmla="*/ 2366472 w 6451602"/>
                  <a:gd name="connsiteY1137" fmla="*/ 3797495 h 6449422"/>
                  <a:gd name="connsiteX1138" fmla="*/ 2288474 w 6451602"/>
                  <a:gd name="connsiteY1138" fmla="*/ 3719498 h 6449422"/>
                  <a:gd name="connsiteX1139" fmla="*/ 2366472 w 6451602"/>
                  <a:gd name="connsiteY1139" fmla="*/ 3641500 h 6449422"/>
                  <a:gd name="connsiteX1140" fmla="*/ 4082417 w 6451602"/>
                  <a:gd name="connsiteY1140" fmla="*/ 3631755 h 6449422"/>
                  <a:gd name="connsiteX1141" fmla="*/ 4165292 w 6451602"/>
                  <a:gd name="connsiteY1141" fmla="*/ 3714625 h 6449422"/>
                  <a:gd name="connsiteX1142" fmla="*/ 4082417 w 6451602"/>
                  <a:gd name="connsiteY1142" fmla="*/ 3797500 h 6449422"/>
                  <a:gd name="connsiteX1143" fmla="*/ 3999547 w 6451602"/>
                  <a:gd name="connsiteY1143" fmla="*/ 3714625 h 6449422"/>
                  <a:gd name="connsiteX1144" fmla="*/ 4082417 w 6451602"/>
                  <a:gd name="connsiteY1144" fmla="*/ 3631755 h 6449422"/>
                  <a:gd name="connsiteX1145" fmla="*/ 3224447 w 6451602"/>
                  <a:gd name="connsiteY1145" fmla="*/ 3622000 h 6449422"/>
                  <a:gd name="connsiteX1146" fmla="*/ 3321944 w 6451602"/>
                  <a:gd name="connsiteY1146" fmla="*/ 3719497 h 6449422"/>
                  <a:gd name="connsiteX1147" fmla="*/ 3224447 w 6451602"/>
                  <a:gd name="connsiteY1147" fmla="*/ 3816994 h 6449422"/>
                  <a:gd name="connsiteX1148" fmla="*/ 3126950 w 6451602"/>
                  <a:gd name="connsiteY1148" fmla="*/ 3719497 h 6449422"/>
                  <a:gd name="connsiteX1149" fmla="*/ 3224447 w 6451602"/>
                  <a:gd name="connsiteY1149" fmla="*/ 3622000 h 6449422"/>
                  <a:gd name="connsiteX1150" fmla="*/ 3794803 w 6451602"/>
                  <a:gd name="connsiteY1150" fmla="*/ 3612256 h 6449422"/>
                  <a:gd name="connsiteX1151" fmla="*/ 3882550 w 6451602"/>
                  <a:gd name="connsiteY1151" fmla="*/ 3700004 h 6449422"/>
                  <a:gd name="connsiteX1152" fmla="*/ 3794803 w 6451602"/>
                  <a:gd name="connsiteY1152" fmla="*/ 3787751 h 6449422"/>
                  <a:gd name="connsiteX1153" fmla="*/ 3707055 w 6451602"/>
                  <a:gd name="connsiteY1153" fmla="*/ 3700004 h 6449422"/>
                  <a:gd name="connsiteX1154" fmla="*/ 3794803 w 6451602"/>
                  <a:gd name="connsiteY1154" fmla="*/ 3612256 h 6449422"/>
                  <a:gd name="connsiteX1155" fmla="*/ 2654091 w 6451602"/>
                  <a:gd name="connsiteY1155" fmla="*/ 3612256 h 6449422"/>
                  <a:gd name="connsiteX1156" fmla="*/ 2741839 w 6451602"/>
                  <a:gd name="connsiteY1156" fmla="*/ 3700004 h 6449422"/>
                  <a:gd name="connsiteX1157" fmla="*/ 2654091 w 6451602"/>
                  <a:gd name="connsiteY1157" fmla="*/ 3787751 h 6449422"/>
                  <a:gd name="connsiteX1158" fmla="*/ 2566344 w 6451602"/>
                  <a:gd name="connsiteY1158" fmla="*/ 3700004 h 6449422"/>
                  <a:gd name="connsiteX1159" fmla="*/ 2654091 w 6451602"/>
                  <a:gd name="connsiteY1159" fmla="*/ 3612256 h 6449422"/>
                  <a:gd name="connsiteX1160" fmla="*/ 3473067 w 6451602"/>
                  <a:gd name="connsiteY1160" fmla="*/ 3553758 h 6449422"/>
                  <a:gd name="connsiteX1161" fmla="*/ 3570564 w 6451602"/>
                  <a:gd name="connsiteY1161" fmla="*/ 3651255 h 6449422"/>
                  <a:gd name="connsiteX1162" fmla="*/ 3473067 w 6451602"/>
                  <a:gd name="connsiteY1162" fmla="*/ 3748752 h 6449422"/>
                  <a:gd name="connsiteX1163" fmla="*/ 3375570 w 6451602"/>
                  <a:gd name="connsiteY1163" fmla="*/ 3651255 h 6449422"/>
                  <a:gd name="connsiteX1164" fmla="*/ 3473067 w 6451602"/>
                  <a:gd name="connsiteY1164" fmla="*/ 3553758 h 6449422"/>
                  <a:gd name="connsiteX1165" fmla="*/ 2975832 w 6451602"/>
                  <a:gd name="connsiteY1165" fmla="*/ 3553758 h 6449422"/>
                  <a:gd name="connsiteX1166" fmla="*/ 3073329 w 6451602"/>
                  <a:gd name="connsiteY1166" fmla="*/ 3651255 h 6449422"/>
                  <a:gd name="connsiteX1167" fmla="*/ 2975832 w 6451602"/>
                  <a:gd name="connsiteY1167" fmla="*/ 3748752 h 6449422"/>
                  <a:gd name="connsiteX1168" fmla="*/ 2878335 w 6451602"/>
                  <a:gd name="connsiteY1168" fmla="*/ 3651255 h 6449422"/>
                  <a:gd name="connsiteX1169" fmla="*/ 2975832 w 6451602"/>
                  <a:gd name="connsiteY1169" fmla="*/ 3553758 h 6449422"/>
                  <a:gd name="connsiteX1170" fmla="*/ 6436975 w 6451602"/>
                  <a:gd name="connsiteY1170" fmla="*/ 3475755 h 6449422"/>
                  <a:gd name="connsiteX1171" fmla="*/ 6441847 w 6451602"/>
                  <a:gd name="connsiteY1171" fmla="*/ 3480633 h 6449422"/>
                  <a:gd name="connsiteX1172" fmla="*/ 6436975 w 6451602"/>
                  <a:gd name="connsiteY1172" fmla="*/ 3485505 h 6449422"/>
                  <a:gd name="connsiteX1173" fmla="*/ 6432103 w 6451602"/>
                  <a:gd name="connsiteY1173" fmla="*/ 3480633 h 6449422"/>
                  <a:gd name="connsiteX1174" fmla="*/ 6436975 w 6451602"/>
                  <a:gd name="connsiteY1174" fmla="*/ 3475755 h 6449422"/>
                  <a:gd name="connsiteX1175" fmla="*/ 11915 w 6451602"/>
                  <a:gd name="connsiteY1175" fmla="*/ 3475755 h 6449422"/>
                  <a:gd name="connsiteX1176" fmla="*/ 16792 w 6451602"/>
                  <a:gd name="connsiteY1176" fmla="*/ 3480633 h 6449422"/>
                  <a:gd name="connsiteX1177" fmla="*/ 11915 w 6451602"/>
                  <a:gd name="connsiteY1177" fmla="*/ 3485505 h 6449422"/>
                  <a:gd name="connsiteX1178" fmla="*/ 7042 w 6451602"/>
                  <a:gd name="connsiteY1178" fmla="*/ 3480633 h 6449422"/>
                  <a:gd name="connsiteX1179" fmla="*/ 11915 w 6451602"/>
                  <a:gd name="connsiteY1179" fmla="*/ 3475755 h 6449422"/>
                  <a:gd name="connsiteX1180" fmla="*/ 6188365 w 6451602"/>
                  <a:gd name="connsiteY1180" fmla="*/ 3466010 h 6449422"/>
                  <a:gd name="connsiteX1181" fmla="*/ 6202987 w 6451602"/>
                  <a:gd name="connsiteY1181" fmla="*/ 3480637 h 6449422"/>
                  <a:gd name="connsiteX1182" fmla="*/ 6188365 w 6451602"/>
                  <a:gd name="connsiteY1182" fmla="*/ 3495259 h 6449422"/>
                  <a:gd name="connsiteX1183" fmla="*/ 6173738 w 6451602"/>
                  <a:gd name="connsiteY1183" fmla="*/ 3480637 h 6449422"/>
                  <a:gd name="connsiteX1184" fmla="*/ 6188365 w 6451602"/>
                  <a:gd name="connsiteY1184" fmla="*/ 3466010 h 6449422"/>
                  <a:gd name="connsiteX1185" fmla="*/ 260540 w 6451602"/>
                  <a:gd name="connsiteY1185" fmla="*/ 3466010 h 6449422"/>
                  <a:gd name="connsiteX1186" fmla="*/ 275162 w 6451602"/>
                  <a:gd name="connsiteY1186" fmla="*/ 3480637 h 6449422"/>
                  <a:gd name="connsiteX1187" fmla="*/ 260540 w 6451602"/>
                  <a:gd name="connsiteY1187" fmla="*/ 3495259 h 6449422"/>
                  <a:gd name="connsiteX1188" fmla="*/ 245913 w 6451602"/>
                  <a:gd name="connsiteY1188" fmla="*/ 3480637 h 6449422"/>
                  <a:gd name="connsiteX1189" fmla="*/ 260540 w 6451602"/>
                  <a:gd name="connsiteY1189" fmla="*/ 3466010 h 6449422"/>
                  <a:gd name="connsiteX1190" fmla="*/ 5939745 w 6451602"/>
                  <a:gd name="connsiteY1190" fmla="*/ 3456261 h 6449422"/>
                  <a:gd name="connsiteX1191" fmla="*/ 5964117 w 6451602"/>
                  <a:gd name="connsiteY1191" fmla="*/ 3480638 h 6449422"/>
                  <a:gd name="connsiteX1192" fmla="*/ 5939745 w 6451602"/>
                  <a:gd name="connsiteY1192" fmla="*/ 3505010 h 6449422"/>
                  <a:gd name="connsiteX1193" fmla="*/ 5915368 w 6451602"/>
                  <a:gd name="connsiteY1193" fmla="*/ 3480638 h 6449422"/>
                  <a:gd name="connsiteX1194" fmla="*/ 5939745 w 6451602"/>
                  <a:gd name="connsiteY1194" fmla="*/ 3456261 h 6449422"/>
                  <a:gd name="connsiteX1195" fmla="*/ 509155 w 6451602"/>
                  <a:gd name="connsiteY1195" fmla="*/ 3456261 h 6449422"/>
                  <a:gd name="connsiteX1196" fmla="*/ 533527 w 6451602"/>
                  <a:gd name="connsiteY1196" fmla="*/ 3480638 h 6449422"/>
                  <a:gd name="connsiteX1197" fmla="*/ 509155 w 6451602"/>
                  <a:gd name="connsiteY1197" fmla="*/ 3505010 h 6449422"/>
                  <a:gd name="connsiteX1198" fmla="*/ 484778 w 6451602"/>
                  <a:gd name="connsiteY1198" fmla="*/ 3480638 h 6449422"/>
                  <a:gd name="connsiteX1199" fmla="*/ 509155 w 6451602"/>
                  <a:gd name="connsiteY1199" fmla="*/ 3456261 h 6449422"/>
                  <a:gd name="connsiteX1200" fmla="*/ 5691124 w 6451602"/>
                  <a:gd name="connsiteY1200" fmla="*/ 3451383 h 6449422"/>
                  <a:gd name="connsiteX1201" fmla="*/ 5720373 w 6451602"/>
                  <a:gd name="connsiteY1201" fmla="*/ 3480632 h 6449422"/>
                  <a:gd name="connsiteX1202" fmla="*/ 5691124 w 6451602"/>
                  <a:gd name="connsiteY1202" fmla="*/ 3509881 h 6449422"/>
                  <a:gd name="connsiteX1203" fmla="*/ 5661875 w 6451602"/>
                  <a:gd name="connsiteY1203" fmla="*/ 3480632 h 6449422"/>
                  <a:gd name="connsiteX1204" fmla="*/ 5691124 w 6451602"/>
                  <a:gd name="connsiteY1204" fmla="*/ 3451383 h 6449422"/>
                  <a:gd name="connsiteX1205" fmla="*/ 757770 w 6451602"/>
                  <a:gd name="connsiteY1205" fmla="*/ 3451383 h 6449422"/>
                  <a:gd name="connsiteX1206" fmla="*/ 787019 w 6451602"/>
                  <a:gd name="connsiteY1206" fmla="*/ 3480632 h 6449422"/>
                  <a:gd name="connsiteX1207" fmla="*/ 757770 w 6451602"/>
                  <a:gd name="connsiteY1207" fmla="*/ 3509881 h 6449422"/>
                  <a:gd name="connsiteX1208" fmla="*/ 728521 w 6451602"/>
                  <a:gd name="connsiteY1208" fmla="*/ 3480632 h 6449422"/>
                  <a:gd name="connsiteX1209" fmla="*/ 757770 w 6451602"/>
                  <a:gd name="connsiteY1209" fmla="*/ 3451383 h 6449422"/>
                  <a:gd name="connsiteX1210" fmla="*/ 5437632 w 6451602"/>
                  <a:gd name="connsiteY1210" fmla="*/ 3441633 h 6449422"/>
                  <a:gd name="connsiteX1211" fmla="*/ 5476631 w 6451602"/>
                  <a:gd name="connsiteY1211" fmla="*/ 3480632 h 6449422"/>
                  <a:gd name="connsiteX1212" fmla="*/ 5437632 w 6451602"/>
                  <a:gd name="connsiteY1212" fmla="*/ 3519631 h 6449422"/>
                  <a:gd name="connsiteX1213" fmla="*/ 5398633 w 6451602"/>
                  <a:gd name="connsiteY1213" fmla="*/ 3480632 h 6449422"/>
                  <a:gd name="connsiteX1214" fmla="*/ 5437632 w 6451602"/>
                  <a:gd name="connsiteY1214" fmla="*/ 3441633 h 6449422"/>
                  <a:gd name="connsiteX1215" fmla="*/ 1011263 w 6451602"/>
                  <a:gd name="connsiteY1215" fmla="*/ 3441633 h 6449422"/>
                  <a:gd name="connsiteX1216" fmla="*/ 1050262 w 6451602"/>
                  <a:gd name="connsiteY1216" fmla="*/ 3480632 h 6449422"/>
                  <a:gd name="connsiteX1217" fmla="*/ 1011263 w 6451602"/>
                  <a:gd name="connsiteY1217" fmla="*/ 3519631 h 6449422"/>
                  <a:gd name="connsiteX1218" fmla="*/ 972264 w 6451602"/>
                  <a:gd name="connsiteY1218" fmla="*/ 3480632 h 6449422"/>
                  <a:gd name="connsiteX1219" fmla="*/ 1011263 w 6451602"/>
                  <a:gd name="connsiteY1219" fmla="*/ 3441633 h 6449422"/>
                  <a:gd name="connsiteX1220" fmla="*/ 5189017 w 6451602"/>
                  <a:gd name="connsiteY1220" fmla="*/ 3431884 h 6449422"/>
                  <a:gd name="connsiteX1221" fmla="*/ 5237765 w 6451602"/>
                  <a:gd name="connsiteY1221" fmla="*/ 3480633 h 6449422"/>
                  <a:gd name="connsiteX1222" fmla="*/ 5189017 w 6451602"/>
                  <a:gd name="connsiteY1222" fmla="*/ 3529381 h 6449422"/>
                  <a:gd name="connsiteX1223" fmla="*/ 5140268 w 6451602"/>
                  <a:gd name="connsiteY1223" fmla="*/ 3480633 h 6449422"/>
                  <a:gd name="connsiteX1224" fmla="*/ 5189017 w 6451602"/>
                  <a:gd name="connsiteY1224" fmla="*/ 3431884 h 6449422"/>
                  <a:gd name="connsiteX1225" fmla="*/ 1259882 w 6451602"/>
                  <a:gd name="connsiteY1225" fmla="*/ 3431884 h 6449422"/>
                  <a:gd name="connsiteX1226" fmla="*/ 1308631 w 6451602"/>
                  <a:gd name="connsiteY1226" fmla="*/ 3480633 h 6449422"/>
                  <a:gd name="connsiteX1227" fmla="*/ 1259882 w 6451602"/>
                  <a:gd name="connsiteY1227" fmla="*/ 3529381 h 6449422"/>
                  <a:gd name="connsiteX1228" fmla="*/ 1211134 w 6451602"/>
                  <a:gd name="connsiteY1228" fmla="*/ 3480633 h 6449422"/>
                  <a:gd name="connsiteX1229" fmla="*/ 1259882 w 6451602"/>
                  <a:gd name="connsiteY1229" fmla="*/ 3431884 h 6449422"/>
                  <a:gd name="connsiteX1230" fmla="*/ 4940396 w 6451602"/>
                  <a:gd name="connsiteY1230" fmla="*/ 3427006 h 6449422"/>
                  <a:gd name="connsiteX1231" fmla="*/ 4994022 w 6451602"/>
                  <a:gd name="connsiteY1231" fmla="*/ 3480632 h 6449422"/>
                  <a:gd name="connsiteX1232" fmla="*/ 4940396 w 6451602"/>
                  <a:gd name="connsiteY1232" fmla="*/ 3534253 h 6449422"/>
                  <a:gd name="connsiteX1233" fmla="*/ 4886776 w 6451602"/>
                  <a:gd name="connsiteY1233" fmla="*/ 3480632 h 6449422"/>
                  <a:gd name="connsiteX1234" fmla="*/ 4940396 w 6451602"/>
                  <a:gd name="connsiteY1234" fmla="*/ 3427006 h 6449422"/>
                  <a:gd name="connsiteX1235" fmla="*/ 1508503 w 6451602"/>
                  <a:gd name="connsiteY1235" fmla="*/ 3427006 h 6449422"/>
                  <a:gd name="connsiteX1236" fmla="*/ 1562124 w 6451602"/>
                  <a:gd name="connsiteY1236" fmla="*/ 3480632 h 6449422"/>
                  <a:gd name="connsiteX1237" fmla="*/ 1508503 w 6451602"/>
                  <a:gd name="connsiteY1237" fmla="*/ 3534253 h 6449422"/>
                  <a:gd name="connsiteX1238" fmla="*/ 1454877 w 6451602"/>
                  <a:gd name="connsiteY1238" fmla="*/ 3480632 h 6449422"/>
                  <a:gd name="connsiteX1239" fmla="*/ 1508503 w 6451602"/>
                  <a:gd name="connsiteY1239" fmla="*/ 3427006 h 6449422"/>
                  <a:gd name="connsiteX1240" fmla="*/ 4686910 w 6451602"/>
                  <a:gd name="connsiteY1240" fmla="*/ 3417262 h 6449422"/>
                  <a:gd name="connsiteX1241" fmla="*/ 4750280 w 6451602"/>
                  <a:gd name="connsiteY1241" fmla="*/ 3480638 h 6449422"/>
                  <a:gd name="connsiteX1242" fmla="*/ 4686910 w 6451602"/>
                  <a:gd name="connsiteY1242" fmla="*/ 3544008 h 6449422"/>
                  <a:gd name="connsiteX1243" fmla="*/ 4623534 w 6451602"/>
                  <a:gd name="connsiteY1243" fmla="*/ 3480638 h 6449422"/>
                  <a:gd name="connsiteX1244" fmla="*/ 4686910 w 6451602"/>
                  <a:gd name="connsiteY1244" fmla="*/ 3417262 h 6449422"/>
                  <a:gd name="connsiteX1245" fmla="*/ 1761995 w 6451602"/>
                  <a:gd name="connsiteY1245" fmla="*/ 3417262 h 6449422"/>
                  <a:gd name="connsiteX1246" fmla="*/ 1825366 w 6451602"/>
                  <a:gd name="connsiteY1246" fmla="*/ 3480638 h 6449422"/>
                  <a:gd name="connsiteX1247" fmla="*/ 1761995 w 6451602"/>
                  <a:gd name="connsiteY1247" fmla="*/ 3544008 h 6449422"/>
                  <a:gd name="connsiteX1248" fmla="*/ 1698620 w 6451602"/>
                  <a:gd name="connsiteY1248" fmla="*/ 3480638 h 6449422"/>
                  <a:gd name="connsiteX1249" fmla="*/ 1761995 w 6451602"/>
                  <a:gd name="connsiteY1249" fmla="*/ 3417262 h 6449422"/>
                  <a:gd name="connsiteX1250" fmla="*/ 4438290 w 6451602"/>
                  <a:gd name="connsiteY1250" fmla="*/ 3407512 h 6449422"/>
                  <a:gd name="connsiteX1251" fmla="*/ 4511410 w 6451602"/>
                  <a:gd name="connsiteY1251" fmla="*/ 3480638 h 6449422"/>
                  <a:gd name="connsiteX1252" fmla="*/ 4438290 w 6451602"/>
                  <a:gd name="connsiteY1252" fmla="*/ 3553758 h 6449422"/>
                  <a:gd name="connsiteX1253" fmla="*/ 4365164 w 6451602"/>
                  <a:gd name="connsiteY1253" fmla="*/ 3480638 h 6449422"/>
                  <a:gd name="connsiteX1254" fmla="*/ 4438290 w 6451602"/>
                  <a:gd name="connsiteY1254" fmla="*/ 3407512 h 6449422"/>
                  <a:gd name="connsiteX1255" fmla="*/ 2010610 w 6451602"/>
                  <a:gd name="connsiteY1255" fmla="*/ 3407512 h 6449422"/>
                  <a:gd name="connsiteX1256" fmla="*/ 2083731 w 6451602"/>
                  <a:gd name="connsiteY1256" fmla="*/ 3480638 h 6449422"/>
                  <a:gd name="connsiteX1257" fmla="*/ 2010610 w 6451602"/>
                  <a:gd name="connsiteY1257" fmla="*/ 3553758 h 6449422"/>
                  <a:gd name="connsiteX1258" fmla="*/ 1937485 w 6451602"/>
                  <a:gd name="connsiteY1258" fmla="*/ 3480638 h 6449422"/>
                  <a:gd name="connsiteX1259" fmla="*/ 2010610 w 6451602"/>
                  <a:gd name="connsiteY1259" fmla="*/ 3407512 h 6449422"/>
                  <a:gd name="connsiteX1260" fmla="*/ 2268975 w 6451602"/>
                  <a:gd name="connsiteY1260" fmla="*/ 3402635 h 6449422"/>
                  <a:gd name="connsiteX1261" fmla="*/ 2346973 w 6451602"/>
                  <a:gd name="connsiteY1261" fmla="*/ 3480633 h 6449422"/>
                  <a:gd name="connsiteX1262" fmla="*/ 2268975 w 6451602"/>
                  <a:gd name="connsiteY1262" fmla="*/ 3558630 h 6449422"/>
                  <a:gd name="connsiteX1263" fmla="*/ 2190978 w 6451602"/>
                  <a:gd name="connsiteY1263" fmla="*/ 3480633 h 6449422"/>
                  <a:gd name="connsiteX1264" fmla="*/ 2268975 w 6451602"/>
                  <a:gd name="connsiteY1264" fmla="*/ 3402635 h 6449422"/>
                  <a:gd name="connsiteX1265" fmla="*/ 4179924 w 6451602"/>
                  <a:gd name="connsiteY1265" fmla="*/ 3397762 h 6449422"/>
                  <a:gd name="connsiteX1266" fmla="*/ 4262794 w 6451602"/>
                  <a:gd name="connsiteY1266" fmla="*/ 3480637 h 6449422"/>
                  <a:gd name="connsiteX1267" fmla="*/ 4179924 w 6451602"/>
                  <a:gd name="connsiteY1267" fmla="*/ 3563507 h 6449422"/>
                  <a:gd name="connsiteX1268" fmla="*/ 4097049 w 6451602"/>
                  <a:gd name="connsiteY1268" fmla="*/ 3480637 h 6449422"/>
                  <a:gd name="connsiteX1269" fmla="*/ 4179924 w 6451602"/>
                  <a:gd name="connsiteY1269" fmla="*/ 3397762 h 6449422"/>
                  <a:gd name="connsiteX1270" fmla="*/ 3921555 w 6451602"/>
                  <a:gd name="connsiteY1270" fmla="*/ 3388013 h 6449422"/>
                  <a:gd name="connsiteX1271" fmla="*/ 4009302 w 6451602"/>
                  <a:gd name="connsiteY1271" fmla="*/ 3475761 h 6449422"/>
                  <a:gd name="connsiteX1272" fmla="*/ 3921555 w 6451602"/>
                  <a:gd name="connsiteY1272" fmla="*/ 3563508 h 6449422"/>
                  <a:gd name="connsiteX1273" fmla="*/ 3833807 w 6451602"/>
                  <a:gd name="connsiteY1273" fmla="*/ 3475761 h 6449422"/>
                  <a:gd name="connsiteX1274" fmla="*/ 3921555 w 6451602"/>
                  <a:gd name="connsiteY1274" fmla="*/ 3388013 h 6449422"/>
                  <a:gd name="connsiteX1275" fmla="*/ 2527340 w 6451602"/>
                  <a:gd name="connsiteY1275" fmla="*/ 3388013 h 6449422"/>
                  <a:gd name="connsiteX1276" fmla="*/ 2615088 w 6451602"/>
                  <a:gd name="connsiteY1276" fmla="*/ 3475761 h 6449422"/>
                  <a:gd name="connsiteX1277" fmla="*/ 2527340 w 6451602"/>
                  <a:gd name="connsiteY1277" fmla="*/ 3563508 h 6449422"/>
                  <a:gd name="connsiteX1278" fmla="*/ 2439593 w 6451602"/>
                  <a:gd name="connsiteY1278" fmla="*/ 3475761 h 6449422"/>
                  <a:gd name="connsiteX1279" fmla="*/ 2527340 w 6451602"/>
                  <a:gd name="connsiteY1279" fmla="*/ 3388013 h 6449422"/>
                  <a:gd name="connsiteX1280" fmla="*/ 3653435 w 6451602"/>
                  <a:gd name="connsiteY1280" fmla="*/ 3373385 h 6449422"/>
                  <a:gd name="connsiteX1281" fmla="*/ 3750932 w 6451602"/>
                  <a:gd name="connsiteY1281" fmla="*/ 3470882 h 6449422"/>
                  <a:gd name="connsiteX1282" fmla="*/ 3653435 w 6451602"/>
                  <a:gd name="connsiteY1282" fmla="*/ 3568379 h 6449422"/>
                  <a:gd name="connsiteX1283" fmla="*/ 3555938 w 6451602"/>
                  <a:gd name="connsiteY1283" fmla="*/ 3470882 h 6449422"/>
                  <a:gd name="connsiteX1284" fmla="*/ 3653435 w 6451602"/>
                  <a:gd name="connsiteY1284" fmla="*/ 3373385 h 6449422"/>
                  <a:gd name="connsiteX1285" fmla="*/ 2795460 w 6451602"/>
                  <a:gd name="connsiteY1285" fmla="*/ 3373385 h 6449422"/>
                  <a:gd name="connsiteX1286" fmla="*/ 2892957 w 6451602"/>
                  <a:gd name="connsiteY1286" fmla="*/ 3470882 h 6449422"/>
                  <a:gd name="connsiteX1287" fmla="*/ 2795460 w 6451602"/>
                  <a:gd name="connsiteY1287" fmla="*/ 3568379 h 6449422"/>
                  <a:gd name="connsiteX1288" fmla="*/ 2697963 w 6451602"/>
                  <a:gd name="connsiteY1288" fmla="*/ 3470882 h 6449422"/>
                  <a:gd name="connsiteX1289" fmla="*/ 2795460 w 6451602"/>
                  <a:gd name="connsiteY1289" fmla="*/ 3373385 h 6449422"/>
                  <a:gd name="connsiteX1290" fmla="*/ 3346321 w 6451602"/>
                  <a:gd name="connsiteY1290" fmla="*/ 3329509 h 6449422"/>
                  <a:gd name="connsiteX1291" fmla="*/ 3453568 w 6451602"/>
                  <a:gd name="connsiteY1291" fmla="*/ 3436756 h 6449422"/>
                  <a:gd name="connsiteX1292" fmla="*/ 3346321 w 6451602"/>
                  <a:gd name="connsiteY1292" fmla="*/ 3544003 h 6449422"/>
                  <a:gd name="connsiteX1293" fmla="*/ 3239074 w 6451602"/>
                  <a:gd name="connsiteY1293" fmla="*/ 3436756 h 6449422"/>
                  <a:gd name="connsiteX1294" fmla="*/ 3346321 w 6451602"/>
                  <a:gd name="connsiteY1294" fmla="*/ 3329509 h 6449422"/>
                  <a:gd name="connsiteX1295" fmla="*/ 3102579 w 6451602"/>
                  <a:gd name="connsiteY1295" fmla="*/ 3329509 h 6449422"/>
                  <a:gd name="connsiteX1296" fmla="*/ 3209826 w 6451602"/>
                  <a:gd name="connsiteY1296" fmla="*/ 3436756 h 6449422"/>
                  <a:gd name="connsiteX1297" fmla="*/ 3102579 w 6451602"/>
                  <a:gd name="connsiteY1297" fmla="*/ 3544003 h 6449422"/>
                  <a:gd name="connsiteX1298" fmla="*/ 2995332 w 6451602"/>
                  <a:gd name="connsiteY1298" fmla="*/ 3436756 h 6449422"/>
                  <a:gd name="connsiteX1299" fmla="*/ 3102579 w 6451602"/>
                  <a:gd name="connsiteY1299" fmla="*/ 3329509 h 6449422"/>
                  <a:gd name="connsiteX1300" fmla="*/ 2165 w 6451602"/>
                  <a:gd name="connsiteY1300" fmla="*/ 3217402 h 6449422"/>
                  <a:gd name="connsiteX1301" fmla="*/ 2165 w 6451602"/>
                  <a:gd name="connsiteY1301" fmla="*/ 3227140 h 6449422"/>
                  <a:gd name="connsiteX1302" fmla="*/ 2165 w 6451602"/>
                  <a:gd name="connsiteY1302" fmla="*/ 3217402 h 6449422"/>
                  <a:gd name="connsiteX1303" fmla="*/ 6446730 w 6451602"/>
                  <a:gd name="connsiteY1303" fmla="*/ 3217390 h 6449422"/>
                  <a:gd name="connsiteX1304" fmla="*/ 6451602 w 6451602"/>
                  <a:gd name="connsiteY1304" fmla="*/ 3222264 h 6449422"/>
                  <a:gd name="connsiteX1305" fmla="*/ 6446730 w 6451602"/>
                  <a:gd name="connsiteY1305" fmla="*/ 3227140 h 6449422"/>
                  <a:gd name="connsiteX1306" fmla="*/ 6441852 w 6451602"/>
                  <a:gd name="connsiteY1306" fmla="*/ 3222264 h 6449422"/>
                  <a:gd name="connsiteX1307" fmla="*/ 6446730 w 6451602"/>
                  <a:gd name="connsiteY1307" fmla="*/ 3217390 h 6449422"/>
                  <a:gd name="connsiteX1308" fmla="*/ 250790 w 6451602"/>
                  <a:gd name="connsiteY1308" fmla="*/ 3207652 h 6449422"/>
                  <a:gd name="connsiteX1309" fmla="*/ 265412 w 6451602"/>
                  <a:gd name="connsiteY1309" fmla="*/ 3222278 h 6449422"/>
                  <a:gd name="connsiteX1310" fmla="*/ 250790 w 6451602"/>
                  <a:gd name="connsiteY1310" fmla="*/ 3236889 h 6449422"/>
                  <a:gd name="connsiteX1311" fmla="*/ 236163 w 6451602"/>
                  <a:gd name="connsiteY1311" fmla="*/ 3222278 h 6449422"/>
                  <a:gd name="connsiteX1312" fmla="*/ 250790 w 6451602"/>
                  <a:gd name="connsiteY1312" fmla="*/ 3207652 h 6449422"/>
                  <a:gd name="connsiteX1313" fmla="*/ 6198114 w 6451602"/>
                  <a:gd name="connsiteY1313" fmla="*/ 3207645 h 6449422"/>
                  <a:gd name="connsiteX1314" fmla="*/ 6212736 w 6451602"/>
                  <a:gd name="connsiteY1314" fmla="*/ 3222272 h 6449422"/>
                  <a:gd name="connsiteX1315" fmla="*/ 6198114 w 6451602"/>
                  <a:gd name="connsiteY1315" fmla="*/ 3236889 h 6449422"/>
                  <a:gd name="connsiteX1316" fmla="*/ 6183487 w 6451602"/>
                  <a:gd name="connsiteY1316" fmla="*/ 3222272 h 6449422"/>
                  <a:gd name="connsiteX1317" fmla="*/ 6198114 w 6451602"/>
                  <a:gd name="connsiteY1317" fmla="*/ 3207645 h 6449422"/>
                  <a:gd name="connsiteX1318" fmla="*/ 499405 w 6451602"/>
                  <a:gd name="connsiteY1318" fmla="*/ 3197905 h 6449422"/>
                  <a:gd name="connsiteX1319" fmla="*/ 523777 w 6451602"/>
                  <a:gd name="connsiteY1319" fmla="*/ 3222281 h 6449422"/>
                  <a:gd name="connsiteX1320" fmla="*/ 499405 w 6451602"/>
                  <a:gd name="connsiteY1320" fmla="*/ 3246640 h 6449422"/>
                  <a:gd name="connsiteX1321" fmla="*/ 475028 w 6451602"/>
                  <a:gd name="connsiteY1321" fmla="*/ 3222281 h 6449422"/>
                  <a:gd name="connsiteX1322" fmla="*/ 499405 w 6451602"/>
                  <a:gd name="connsiteY1322" fmla="*/ 3197905 h 6449422"/>
                  <a:gd name="connsiteX1323" fmla="*/ 5949495 w 6451602"/>
                  <a:gd name="connsiteY1323" fmla="*/ 3197896 h 6449422"/>
                  <a:gd name="connsiteX1324" fmla="*/ 5973867 w 6451602"/>
                  <a:gd name="connsiteY1324" fmla="*/ 3222273 h 6449422"/>
                  <a:gd name="connsiteX1325" fmla="*/ 5949495 w 6451602"/>
                  <a:gd name="connsiteY1325" fmla="*/ 3246640 h 6449422"/>
                  <a:gd name="connsiteX1326" fmla="*/ 5925118 w 6451602"/>
                  <a:gd name="connsiteY1326" fmla="*/ 3222273 h 6449422"/>
                  <a:gd name="connsiteX1327" fmla="*/ 5949495 w 6451602"/>
                  <a:gd name="connsiteY1327" fmla="*/ 3197896 h 6449422"/>
                  <a:gd name="connsiteX1328" fmla="*/ 748020 w 6451602"/>
                  <a:gd name="connsiteY1328" fmla="*/ 3193042 h 6449422"/>
                  <a:gd name="connsiteX1329" fmla="*/ 777269 w 6451602"/>
                  <a:gd name="connsiteY1329" fmla="*/ 3222287 h 6449422"/>
                  <a:gd name="connsiteX1330" fmla="*/ 748020 w 6451602"/>
                  <a:gd name="connsiteY1330" fmla="*/ 3251516 h 6449422"/>
                  <a:gd name="connsiteX1331" fmla="*/ 718771 w 6451602"/>
                  <a:gd name="connsiteY1331" fmla="*/ 3222287 h 6449422"/>
                  <a:gd name="connsiteX1332" fmla="*/ 748020 w 6451602"/>
                  <a:gd name="connsiteY1332" fmla="*/ 3193042 h 6449422"/>
                  <a:gd name="connsiteX1333" fmla="*/ 5700874 w 6451602"/>
                  <a:gd name="connsiteY1333" fmla="*/ 3193028 h 6449422"/>
                  <a:gd name="connsiteX1334" fmla="*/ 5730123 w 6451602"/>
                  <a:gd name="connsiteY1334" fmla="*/ 3222277 h 6449422"/>
                  <a:gd name="connsiteX1335" fmla="*/ 5700874 w 6451602"/>
                  <a:gd name="connsiteY1335" fmla="*/ 3251516 h 6449422"/>
                  <a:gd name="connsiteX1336" fmla="*/ 5671625 w 6451602"/>
                  <a:gd name="connsiteY1336" fmla="*/ 3222277 h 6449422"/>
                  <a:gd name="connsiteX1337" fmla="*/ 5700874 w 6451602"/>
                  <a:gd name="connsiteY1337" fmla="*/ 3193028 h 6449422"/>
                  <a:gd name="connsiteX1338" fmla="*/ 5457131 w 6451602"/>
                  <a:gd name="connsiteY1338" fmla="*/ 3183286 h 6449422"/>
                  <a:gd name="connsiteX1339" fmla="*/ 5496130 w 6451602"/>
                  <a:gd name="connsiteY1339" fmla="*/ 3222285 h 6449422"/>
                  <a:gd name="connsiteX1340" fmla="*/ 5457131 w 6451602"/>
                  <a:gd name="connsiteY1340" fmla="*/ 3261262 h 6449422"/>
                  <a:gd name="connsiteX1341" fmla="*/ 5418133 w 6451602"/>
                  <a:gd name="connsiteY1341" fmla="*/ 3222285 h 6449422"/>
                  <a:gd name="connsiteX1342" fmla="*/ 5457131 w 6451602"/>
                  <a:gd name="connsiteY1342" fmla="*/ 3183286 h 6449422"/>
                  <a:gd name="connsiteX1343" fmla="*/ 996641 w 6451602"/>
                  <a:gd name="connsiteY1343" fmla="*/ 3183284 h 6449422"/>
                  <a:gd name="connsiteX1344" fmla="*/ 1035640 w 6451602"/>
                  <a:gd name="connsiteY1344" fmla="*/ 3222282 h 6449422"/>
                  <a:gd name="connsiteX1345" fmla="*/ 996641 w 6451602"/>
                  <a:gd name="connsiteY1345" fmla="*/ 3261261 h 6449422"/>
                  <a:gd name="connsiteX1346" fmla="*/ 957642 w 6451602"/>
                  <a:gd name="connsiteY1346" fmla="*/ 3222282 h 6449422"/>
                  <a:gd name="connsiteX1347" fmla="*/ 996641 w 6451602"/>
                  <a:gd name="connsiteY1347" fmla="*/ 3183284 h 6449422"/>
                  <a:gd name="connsiteX1348" fmla="*/ 5208517 w 6451602"/>
                  <a:gd name="connsiteY1348" fmla="*/ 3173545 h 6449422"/>
                  <a:gd name="connsiteX1349" fmla="*/ 5257265 w 6451602"/>
                  <a:gd name="connsiteY1349" fmla="*/ 3222290 h 6449422"/>
                  <a:gd name="connsiteX1350" fmla="*/ 5208517 w 6451602"/>
                  <a:gd name="connsiteY1350" fmla="*/ 3271016 h 6449422"/>
                  <a:gd name="connsiteX1351" fmla="*/ 5159768 w 6451602"/>
                  <a:gd name="connsiteY1351" fmla="*/ 3222290 h 6449422"/>
                  <a:gd name="connsiteX1352" fmla="*/ 5208517 w 6451602"/>
                  <a:gd name="connsiteY1352" fmla="*/ 3173545 h 6449422"/>
                  <a:gd name="connsiteX1353" fmla="*/ 1240384 w 6451602"/>
                  <a:gd name="connsiteY1353" fmla="*/ 3173545 h 6449422"/>
                  <a:gd name="connsiteX1354" fmla="*/ 1289132 w 6451602"/>
                  <a:gd name="connsiteY1354" fmla="*/ 3222290 h 6449422"/>
                  <a:gd name="connsiteX1355" fmla="*/ 1240384 w 6451602"/>
                  <a:gd name="connsiteY1355" fmla="*/ 3271016 h 6449422"/>
                  <a:gd name="connsiteX1356" fmla="*/ 1191635 w 6451602"/>
                  <a:gd name="connsiteY1356" fmla="*/ 3222290 h 6449422"/>
                  <a:gd name="connsiteX1357" fmla="*/ 1240384 w 6451602"/>
                  <a:gd name="connsiteY1357" fmla="*/ 3173545 h 6449422"/>
                  <a:gd name="connsiteX1358" fmla="*/ 1488999 w 6451602"/>
                  <a:gd name="connsiteY1358" fmla="*/ 3168647 h 6449422"/>
                  <a:gd name="connsiteX1359" fmla="*/ 1542625 w 6451602"/>
                  <a:gd name="connsiteY1359" fmla="*/ 3222267 h 6449422"/>
                  <a:gd name="connsiteX1360" fmla="*/ 1488999 w 6451602"/>
                  <a:gd name="connsiteY1360" fmla="*/ 3275888 h 6449422"/>
                  <a:gd name="connsiteX1361" fmla="*/ 1435378 w 6451602"/>
                  <a:gd name="connsiteY1361" fmla="*/ 3222267 h 6449422"/>
                  <a:gd name="connsiteX1362" fmla="*/ 1488999 w 6451602"/>
                  <a:gd name="connsiteY1362" fmla="*/ 3168647 h 6449422"/>
                  <a:gd name="connsiteX1363" fmla="*/ 4959897 w 6451602"/>
                  <a:gd name="connsiteY1363" fmla="*/ 3163774 h 6449422"/>
                  <a:gd name="connsiteX1364" fmla="*/ 5018395 w 6451602"/>
                  <a:gd name="connsiteY1364" fmla="*/ 3222273 h 6449422"/>
                  <a:gd name="connsiteX1365" fmla="*/ 4959897 w 6451602"/>
                  <a:gd name="connsiteY1365" fmla="*/ 3280765 h 6449422"/>
                  <a:gd name="connsiteX1366" fmla="*/ 4901398 w 6451602"/>
                  <a:gd name="connsiteY1366" fmla="*/ 3222273 h 6449422"/>
                  <a:gd name="connsiteX1367" fmla="*/ 4959897 w 6451602"/>
                  <a:gd name="connsiteY1367" fmla="*/ 3163774 h 6449422"/>
                  <a:gd name="connsiteX1368" fmla="*/ 4711281 w 6451602"/>
                  <a:gd name="connsiteY1368" fmla="*/ 3158915 h 6449422"/>
                  <a:gd name="connsiteX1369" fmla="*/ 4774651 w 6451602"/>
                  <a:gd name="connsiteY1369" fmla="*/ 3222290 h 6449422"/>
                  <a:gd name="connsiteX1370" fmla="*/ 4711281 w 6451602"/>
                  <a:gd name="connsiteY1370" fmla="*/ 3285638 h 6449422"/>
                  <a:gd name="connsiteX1371" fmla="*/ 4647905 w 6451602"/>
                  <a:gd name="connsiteY1371" fmla="*/ 3222290 h 6449422"/>
                  <a:gd name="connsiteX1372" fmla="*/ 4711281 w 6451602"/>
                  <a:gd name="connsiteY1372" fmla="*/ 3158915 h 6449422"/>
                  <a:gd name="connsiteX1373" fmla="*/ 1737618 w 6451602"/>
                  <a:gd name="connsiteY1373" fmla="*/ 3158900 h 6449422"/>
                  <a:gd name="connsiteX1374" fmla="*/ 1800989 w 6451602"/>
                  <a:gd name="connsiteY1374" fmla="*/ 3222276 h 6449422"/>
                  <a:gd name="connsiteX1375" fmla="*/ 1737618 w 6451602"/>
                  <a:gd name="connsiteY1375" fmla="*/ 3285638 h 6449422"/>
                  <a:gd name="connsiteX1376" fmla="*/ 1674243 w 6451602"/>
                  <a:gd name="connsiteY1376" fmla="*/ 3222276 h 6449422"/>
                  <a:gd name="connsiteX1377" fmla="*/ 1737618 w 6451602"/>
                  <a:gd name="connsiteY1377" fmla="*/ 3158900 h 6449422"/>
                  <a:gd name="connsiteX1378" fmla="*/ 1986233 w 6451602"/>
                  <a:gd name="connsiteY1378" fmla="*/ 3149165 h 6449422"/>
                  <a:gd name="connsiteX1379" fmla="*/ 2059354 w 6451602"/>
                  <a:gd name="connsiteY1379" fmla="*/ 3222290 h 6449422"/>
                  <a:gd name="connsiteX1380" fmla="*/ 1986233 w 6451602"/>
                  <a:gd name="connsiteY1380" fmla="*/ 3295388 h 6449422"/>
                  <a:gd name="connsiteX1381" fmla="*/ 1913108 w 6451602"/>
                  <a:gd name="connsiteY1381" fmla="*/ 3222290 h 6449422"/>
                  <a:gd name="connsiteX1382" fmla="*/ 1986233 w 6451602"/>
                  <a:gd name="connsiteY1382" fmla="*/ 3149165 h 6449422"/>
                  <a:gd name="connsiteX1383" fmla="*/ 4462661 w 6451602"/>
                  <a:gd name="connsiteY1383" fmla="*/ 3149161 h 6449422"/>
                  <a:gd name="connsiteX1384" fmla="*/ 4535781 w 6451602"/>
                  <a:gd name="connsiteY1384" fmla="*/ 3222286 h 6449422"/>
                  <a:gd name="connsiteX1385" fmla="*/ 4462661 w 6451602"/>
                  <a:gd name="connsiteY1385" fmla="*/ 3295388 h 6449422"/>
                  <a:gd name="connsiteX1386" fmla="*/ 4389535 w 6451602"/>
                  <a:gd name="connsiteY1386" fmla="*/ 3222286 h 6449422"/>
                  <a:gd name="connsiteX1387" fmla="*/ 4462661 w 6451602"/>
                  <a:gd name="connsiteY1387" fmla="*/ 3149161 h 6449422"/>
                  <a:gd name="connsiteX1388" fmla="*/ 2234854 w 6451602"/>
                  <a:gd name="connsiteY1388" fmla="*/ 3144290 h 6449422"/>
                  <a:gd name="connsiteX1389" fmla="*/ 2312852 w 6451602"/>
                  <a:gd name="connsiteY1389" fmla="*/ 3222290 h 6449422"/>
                  <a:gd name="connsiteX1390" fmla="*/ 2234854 w 6451602"/>
                  <a:gd name="connsiteY1390" fmla="*/ 3300265 h 6449422"/>
                  <a:gd name="connsiteX1391" fmla="*/ 2156856 w 6451602"/>
                  <a:gd name="connsiteY1391" fmla="*/ 3222290 h 6449422"/>
                  <a:gd name="connsiteX1392" fmla="*/ 2234854 w 6451602"/>
                  <a:gd name="connsiteY1392" fmla="*/ 3144290 h 6449422"/>
                  <a:gd name="connsiteX1393" fmla="*/ 4214046 w 6451602"/>
                  <a:gd name="connsiteY1393" fmla="*/ 3139406 h 6449422"/>
                  <a:gd name="connsiteX1394" fmla="*/ 4296916 w 6451602"/>
                  <a:gd name="connsiteY1394" fmla="*/ 3222279 h 6449422"/>
                  <a:gd name="connsiteX1395" fmla="*/ 4214046 w 6451602"/>
                  <a:gd name="connsiteY1395" fmla="*/ 3305137 h 6449422"/>
                  <a:gd name="connsiteX1396" fmla="*/ 4131171 w 6451602"/>
                  <a:gd name="connsiteY1396" fmla="*/ 3222279 h 6449422"/>
                  <a:gd name="connsiteX1397" fmla="*/ 4214046 w 6451602"/>
                  <a:gd name="connsiteY1397" fmla="*/ 3139406 h 6449422"/>
                  <a:gd name="connsiteX1398" fmla="*/ 2483468 w 6451602"/>
                  <a:gd name="connsiteY1398" fmla="*/ 3134529 h 6449422"/>
                  <a:gd name="connsiteX1399" fmla="*/ 2571216 w 6451602"/>
                  <a:gd name="connsiteY1399" fmla="*/ 3222278 h 6449422"/>
                  <a:gd name="connsiteX1400" fmla="*/ 2483468 w 6451602"/>
                  <a:gd name="connsiteY1400" fmla="*/ 3310010 h 6449422"/>
                  <a:gd name="connsiteX1401" fmla="*/ 2395721 w 6451602"/>
                  <a:gd name="connsiteY1401" fmla="*/ 3222278 h 6449422"/>
                  <a:gd name="connsiteX1402" fmla="*/ 2483468 w 6451602"/>
                  <a:gd name="connsiteY1402" fmla="*/ 3134529 h 6449422"/>
                  <a:gd name="connsiteX1403" fmla="*/ 3970298 w 6451602"/>
                  <a:gd name="connsiteY1403" fmla="*/ 3134522 h 6449422"/>
                  <a:gd name="connsiteX1404" fmla="*/ 4058045 w 6451602"/>
                  <a:gd name="connsiteY1404" fmla="*/ 3222271 h 6449422"/>
                  <a:gd name="connsiteX1405" fmla="*/ 3970298 w 6451602"/>
                  <a:gd name="connsiteY1405" fmla="*/ 3310010 h 6449422"/>
                  <a:gd name="connsiteX1406" fmla="*/ 3882551 w 6451602"/>
                  <a:gd name="connsiteY1406" fmla="*/ 3222271 h 6449422"/>
                  <a:gd name="connsiteX1407" fmla="*/ 3970298 w 6451602"/>
                  <a:gd name="connsiteY1407" fmla="*/ 3134522 h 6449422"/>
                  <a:gd name="connsiteX1408" fmla="*/ 3721682 w 6451602"/>
                  <a:gd name="connsiteY1408" fmla="*/ 3124789 h 6449422"/>
                  <a:gd name="connsiteX1409" fmla="*/ 3819179 w 6451602"/>
                  <a:gd name="connsiteY1409" fmla="*/ 3222287 h 6449422"/>
                  <a:gd name="connsiteX1410" fmla="*/ 3721682 w 6451602"/>
                  <a:gd name="connsiteY1410" fmla="*/ 3319764 h 6449422"/>
                  <a:gd name="connsiteX1411" fmla="*/ 3624185 w 6451602"/>
                  <a:gd name="connsiteY1411" fmla="*/ 3222287 h 6449422"/>
                  <a:gd name="connsiteX1412" fmla="*/ 3721682 w 6451602"/>
                  <a:gd name="connsiteY1412" fmla="*/ 3124789 h 6449422"/>
                  <a:gd name="connsiteX1413" fmla="*/ 2727212 w 6451602"/>
                  <a:gd name="connsiteY1413" fmla="*/ 3124789 h 6449422"/>
                  <a:gd name="connsiteX1414" fmla="*/ 2824709 w 6451602"/>
                  <a:gd name="connsiteY1414" fmla="*/ 3222290 h 6449422"/>
                  <a:gd name="connsiteX1415" fmla="*/ 2727212 w 6451602"/>
                  <a:gd name="connsiteY1415" fmla="*/ 3319764 h 6449422"/>
                  <a:gd name="connsiteX1416" fmla="*/ 2629715 w 6451602"/>
                  <a:gd name="connsiteY1416" fmla="*/ 3222290 h 6449422"/>
                  <a:gd name="connsiteX1417" fmla="*/ 2727212 w 6451602"/>
                  <a:gd name="connsiteY1417" fmla="*/ 3124789 h 6449422"/>
                  <a:gd name="connsiteX1418" fmla="*/ 3473063 w 6451602"/>
                  <a:gd name="connsiteY1418" fmla="*/ 3115040 h 6449422"/>
                  <a:gd name="connsiteX1419" fmla="*/ 3580310 w 6451602"/>
                  <a:gd name="connsiteY1419" fmla="*/ 3222291 h 6449422"/>
                  <a:gd name="connsiteX1420" fmla="*/ 3473063 w 6451602"/>
                  <a:gd name="connsiteY1420" fmla="*/ 3329515 h 6449422"/>
                  <a:gd name="connsiteX1421" fmla="*/ 3365816 w 6451602"/>
                  <a:gd name="connsiteY1421" fmla="*/ 3222291 h 6449422"/>
                  <a:gd name="connsiteX1422" fmla="*/ 3473063 w 6451602"/>
                  <a:gd name="connsiteY1422" fmla="*/ 3115040 h 6449422"/>
                  <a:gd name="connsiteX1423" fmla="*/ 2975832 w 6451602"/>
                  <a:gd name="connsiteY1423" fmla="*/ 3115040 h 6449422"/>
                  <a:gd name="connsiteX1424" fmla="*/ 3083079 w 6451602"/>
                  <a:gd name="connsiteY1424" fmla="*/ 3222291 h 6449422"/>
                  <a:gd name="connsiteX1425" fmla="*/ 2975832 w 6451602"/>
                  <a:gd name="connsiteY1425" fmla="*/ 3329515 h 6449422"/>
                  <a:gd name="connsiteX1426" fmla="*/ 2868585 w 6451602"/>
                  <a:gd name="connsiteY1426" fmla="*/ 3222291 h 6449422"/>
                  <a:gd name="connsiteX1427" fmla="*/ 2975832 w 6451602"/>
                  <a:gd name="connsiteY1427" fmla="*/ 3115040 h 6449422"/>
                  <a:gd name="connsiteX1428" fmla="*/ 3224452 w 6451602"/>
                  <a:gd name="connsiteY1428" fmla="*/ 3110153 h 6449422"/>
                  <a:gd name="connsiteX1429" fmla="*/ 3336571 w 6451602"/>
                  <a:gd name="connsiteY1429" fmla="*/ 3222279 h 6449422"/>
                  <a:gd name="connsiteX1430" fmla="*/ 3224452 w 6451602"/>
                  <a:gd name="connsiteY1430" fmla="*/ 3334386 h 6449422"/>
                  <a:gd name="connsiteX1431" fmla="*/ 3112328 w 6451602"/>
                  <a:gd name="connsiteY1431" fmla="*/ 3222279 h 6449422"/>
                  <a:gd name="connsiteX1432" fmla="*/ 3224452 w 6451602"/>
                  <a:gd name="connsiteY1432" fmla="*/ 3110153 h 6449422"/>
                  <a:gd name="connsiteX1433" fmla="*/ 6436975 w 6451602"/>
                  <a:gd name="connsiteY1433" fmla="*/ 2959033 h 6449422"/>
                  <a:gd name="connsiteX1434" fmla="*/ 6441847 w 6451602"/>
                  <a:gd name="connsiteY1434" fmla="*/ 2963905 h 6449422"/>
                  <a:gd name="connsiteX1435" fmla="*/ 6436975 w 6451602"/>
                  <a:gd name="connsiteY1435" fmla="*/ 2968780 h 6449422"/>
                  <a:gd name="connsiteX1436" fmla="*/ 6432103 w 6451602"/>
                  <a:gd name="connsiteY1436" fmla="*/ 2963905 h 6449422"/>
                  <a:gd name="connsiteX1437" fmla="*/ 6436975 w 6451602"/>
                  <a:gd name="connsiteY1437" fmla="*/ 2959033 h 6449422"/>
                  <a:gd name="connsiteX1438" fmla="*/ 11915 w 6451602"/>
                  <a:gd name="connsiteY1438" fmla="*/ 2959022 h 6449422"/>
                  <a:gd name="connsiteX1439" fmla="*/ 16792 w 6451602"/>
                  <a:gd name="connsiteY1439" fmla="*/ 2963894 h 6449422"/>
                  <a:gd name="connsiteX1440" fmla="*/ 11915 w 6451602"/>
                  <a:gd name="connsiteY1440" fmla="*/ 2968772 h 6449422"/>
                  <a:gd name="connsiteX1441" fmla="*/ 7042 w 6451602"/>
                  <a:gd name="connsiteY1441" fmla="*/ 2963894 h 6449422"/>
                  <a:gd name="connsiteX1442" fmla="*/ 11915 w 6451602"/>
                  <a:gd name="connsiteY1442" fmla="*/ 2959022 h 6449422"/>
                  <a:gd name="connsiteX1443" fmla="*/ 6188360 w 6451602"/>
                  <a:gd name="connsiteY1443" fmla="*/ 2949286 h 6449422"/>
                  <a:gd name="connsiteX1444" fmla="*/ 6202982 w 6451602"/>
                  <a:gd name="connsiteY1444" fmla="*/ 2963906 h 6449422"/>
                  <a:gd name="connsiteX1445" fmla="*/ 6188360 w 6451602"/>
                  <a:gd name="connsiteY1445" fmla="*/ 2978532 h 6449422"/>
                  <a:gd name="connsiteX1446" fmla="*/ 6173733 w 6451602"/>
                  <a:gd name="connsiteY1446" fmla="*/ 2963906 h 6449422"/>
                  <a:gd name="connsiteX1447" fmla="*/ 6188360 w 6451602"/>
                  <a:gd name="connsiteY1447" fmla="*/ 2949286 h 6449422"/>
                  <a:gd name="connsiteX1448" fmla="*/ 260535 w 6451602"/>
                  <a:gd name="connsiteY1448" fmla="*/ 2949281 h 6449422"/>
                  <a:gd name="connsiteX1449" fmla="*/ 275157 w 6451602"/>
                  <a:gd name="connsiteY1449" fmla="*/ 2963902 h 6449422"/>
                  <a:gd name="connsiteX1450" fmla="*/ 260535 w 6451602"/>
                  <a:gd name="connsiteY1450" fmla="*/ 2978529 h 6449422"/>
                  <a:gd name="connsiteX1451" fmla="*/ 245908 w 6451602"/>
                  <a:gd name="connsiteY1451" fmla="*/ 2963902 h 6449422"/>
                  <a:gd name="connsiteX1452" fmla="*/ 260535 w 6451602"/>
                  <a:gd name="connsiteY1452" fmla="*/ 2949281 h 6449422"/>
                  <a:gd name="connsiteX1453" fmla="*/ 509155 w 6451602"/>
                  <a:gd name="connsiteY1453" fmla="*/ 2934660 h 6449422"/>
                  <a:gd name="connsiteX1454" fmla="*/ 533527 w 6451602"/>
                  <a:gd name="connsiteY1454" fmla="*/ 2959033 h 6449422"/>
                  <a:gd name="connsiteX1455" fmla="*/ 509155 w 6451602"/>
                  <a:gd name="connsiteY1455" fmla="*/ 2983403 h 6449422"/>
                  <a:gd name="connsiteX1456" fmla="*/ 484778 w 6451602"/>
                  <a:gd name="connsiteY1456" fmla="*/ 2959033 h 6449422"/>
                  <a:gd name="connsiteX1457" fmla="*/ 509155 w 6451602"/>
                  <a:gd name="connsiteY1457" fmla="*/ 2934660 h 6449422"/>
                  <a:gd name="connsiteX1458" fmla="*/ 5691124 w 6451602"/>
                  <a:gd name="connsiteY1458" fmla="*/ 2934652 h 6449422"/>
                  <a:gd name="connsiteX1459" fmla="*/ 5720373 w 6451602"/>
                  <a:gd name="connsiteY1459" fmla="*/ 2963899 h 6449422"/>
                  <a:gd name="connsiteX1460" fmla="*/ 5691124 w 6451602"/>
                  <a:gd name="connsiteY1460" fmla="*/ 2993147 h 6449422"/>
                  <a:gd name="connsiteX1461" fmla="*/ 5661875 w 6451602"/>
                  <a:gd name="connsiteY1461" fmla="*/ 2963899 h 6449422"/>
                  <a:gd name="connsiteX1462" fmla="*/ 5691124 w 6451602"/>
                  <a:gd name="connsiteY1462" fmla="*/ 2934652 h 6449422"/>
                  <a:gd name="connsiteX1463" fmla="*/ 757770 w 6451602"/>
                  <a:gd name="connsiteY1463" fmla="*/ 2934650 h 6449422"/>
                  <a:gd name="connsiteX1464" fmla="*/ 787019 w 6451602"/>
                  <a:gd name="connsiteY1464" fmla="*/ 2963899 h 6449422"/>
                  <a:gd name="connsiteX1465" fmla="*/ 757770 w 6451602"/>
                  <a:gd name="connsiteY1465" fmla="*/ 2993147 h 6449422"/>
                  <a:gd name="connsiteX1466" fmla="*/ 728521 w 6451602"/>
                  <a:gd name="connsiteY1466" fmla="*/ 2963899 h 6449422"/>
                  <a:gd name="connsiteX1467" fmla="*/ 757770 w 6451602"/>
                  <a:gd name="connsiteY1467" fmla="*/ 2934650 h 6449422"/>
                  <a:gd name="connsiteX1468" fmla="*/ 5939745 w 6451602"/>
                  <a:gd name="connsiteY1468" fmla="*/ 2934648 h 6449422"/>
                  <a:gd name="connsiteX1469" fmla="*/ 5964117 w 6451602"/>
                  <a:gd name="connsiteY1469" fmla="*/ 2959025 h 6449422"/>
                  <a:gd name="connsiteX1470" fmla="*/ 5939745 w 6451602"/>
                  <a:gd name="connsiteY1470" fmla="*/ 2983398 h 6449422"/>
                  <a:gd name="connsiteX1471" fmla="*/ 5915368 w 6451602"/>
                  <a:gd name="connsiteY1471" fmla="*/ 2959025 h 6449422"/>
                  <a:gd name="connsiteX1472" fmla="*/ 5939745 w 6451602"/>
                  <a:gd name="connsiteY1472" fmla="*/ 2934648 h 6449422"/>
                  <a:gd name="connsiteX1473" fmla="*/ 1011263 w 6451602"/>
                  <a:gd name="connsiteY1473" fmla="*/ 2924914 h 6449422"/>
                  <a:gd name="connsiteX1474" fmla="*/ 1050262 w 6451602"/>
                  <a:gd name="connsiteY1474" fmla="*/ 2963909 h 6449422"/>
                  <a:gd name="connsiteX1475" fmla="*/ 1011263 w 6451602"/>
                  <a:gd name="connsiteY1475" fmla="*/ 3002902 h 6449422"/>
                  <a:gd name="connsiteX1476" fmla="*/ 972264 w 6451602"/>
                  <a:gd name="connsiteY1476" fmla="*/ 2963909 h 6449422"/>
                  <a:gd name="connsiteX1477" fmla="*/ 1011263 w 6451602"/>
                  <a:gd name="connsiteY1477" fmla="*/ 2924914 h 6449422"/>
                  <a:gd name="connsiteX1478" fmla="*/ 5437632 w 6451602"/>
                  <a:gd name="connsiteY1478" fmla="*/ 2924903 h 6449422"/>
                  <a:gd name="connsiteX1479" fmla="*/ 5476631 w 6451602"/>
                  <a:gd name="connsiteY1479" fmla="*/ 2963900 h 6449422"/>
                  <a:gd name="connsiteX1480" fmla="*/ 5437632 w 6451602"/>
                  <a:gd name="connsiteY1480" fmla="*/ 3002898 h 6449422"/>
                  <a:gd name="connsiteX1481" fmla="*/ 5398633 w 6451602"/>
                  <a:gd name="connsiteY1481" fmla="*/ 2963900 h 6449422"/>
                  <a:gd name="connsiteX1482" fmla="*/ 5437632 w 6451602"/>
                  <a:gd name="connsiteY1482" fmla="*/ 2924903 h 6449422"/>
                  <a:gd name="connsiteX1483" fmla="*/ 1259882 w 6451602"/>
                  <a:gd name="connsiteY1483" fmla="*/ 2915167 h 6449422"/>
                  <a:gd name="connsiteX1484" fmla="*/ 1308631 w 6451602"/>
                  <a:gd name="connsiteY1484" fmla="*/ 2963910 h 6449422"/>
                  <a:gd name="connsiteX1485" fmla="*/ 1259882 w 6451602"/>
                  <a:gd name="connsiteY1485" fmla="*/ 3012651 h 6449422"/>
                  <a:gd name="connsiteX1486" fmla="*/ 1211134 w 6451602"/>
                  <a:gd name="connsiteY1486" fmla="*/ 2963910 h 6449422"/>
                  <a:gd name="connsiteX1487" fmla="*/ 1259882 w 6451602"/>
                  <a:gd name="connsiteY1487" fmla="*/ 2915167 h 6449422"/>
                  <a:gd name="connsiteX1488" fmla="*/ 5189017 w 6451602"/>
                  <a:gd name="connsiteY1488" fmla="*/ 2915151 h 6449422"/>
                  <a:gd name="connsiteX1489" fmla="*/ 5237765 w 6451602"/>
                  <a:gd name="connsiteY1489" fmla="*/ 2963899 h 6449422"/>
                  <a:gd name="connsiteX1490" fmla="*/ 5189017 w 6451602"/>
                  <a:gd name="connsiteY1490" fmla="*/ 3012646 h 6449422"/>
                  <a:gd name="connsiteX1491" fmla="*/ 5140268 w 6451602"/>
                  <a:gd name="connsiteY1491" fmla="*/ 2963899 h 6449422"/>
                  <a:gd name="connsiteX1492" fmla="*/ 5189017 w 6451602"/>
                  <a:gd name="connsiteY1492" fmla="*/ 2915151 h 6449422"/>
                  <a:gd name="connsiteX1493" fmla="*/ 4940396 w 6451602"/>
                  <a:gd name="connsiteY1493" fmla="*/ 2910274 h 6449422"/>
                  <a:gd name="connsiteX1494" fmla="*/ 4994022 w 6451602"/>
                  <a:gd name="connsiteY1494" fmla="*/ 2963894 h 6449422"/>
                  <a:gd name="connsiteX1495" fmla="*/ 4940396 w 6451602"/>
                  <a:gd name="connsiteY1495" fmla="*/ 3017519 h 6449422"/>
                  <a:gd name="connsiteX1496" fmla="*/ 4886776 w 6451602"/>
                  <a:gd name="connsiteY1496" fmla="*/ 2963894 h 6449422"/>
                  <a:gd name="connsiteX1497" fmla="*/ 4940396 w 6451602"/>
                  <a:gd name="connsiteY1497" fmla="*/ 2910274 h 6449422"/>
                  <a:gd name="connsiteX1498" fmla="*/ 1508503 w 6451602"/>
                  <a:gd name="connsiteY1498" fmla="*/ 2910272 h 6449422"/>
                  <a:gd name="connsiteX1499" fmla="*/ 1562124 w 6451602"/>
                  <a:gd name="connsiteY1499" fmla="*/ 2963894 h 6449422"/>
                  <a:gd name="connsiteX1500" fmla="*/ 1508503 w 6451602"/>
                  <a:gd name="connsiteY1500" fmla="*/ 3017519 h 6449422"/>
                  <a:gd name="connsiteX1501" fmla="*/ 1454877 w 6451602"/>
                  <a:gd name="connsiteY1501" fmla="*/ 2963894 h 6449422"/>
                  <a:gd name="connsiteX1502" fmla="*/ 1508503 w 6451602"/>
                  <a:gd name="connsiteY1502" fmla="*/ 2910272 h 6449422"/>
                  <a:gd name="connsiteX1503" fmla="*/ 3102579 w 6451602"/>
                  <a:gd name="connsiteY1503" fmla="*/ 2900545 h 6449422"/>
                  <a:gd name="connsiteX1504" fmla="*/ 3209826 w 6451602"/>
                  <a:gd name="connsiteY1504" fmla="*/ 3007777 h 6449422"/>
                  <a:gd name="connsiteX1505" fmla="*/ 3102579 w 6451602"/>
                  <a:gd name="connsiteY1505" fmla="*/ 3115037 h 6449422"/>
                  <a:gd name="connsiteX1506" fmla="*/ 2995332 w 6451602"/>
                  <a:gd name="connsiteY1506" fmla="*/ 3007777 h 6449422"/>
                  <a:gd name="connsiteX1507" fmla="*/ 3102579 w 6451602"/>
                  <a:gd name="connsiteY1507" fmla="*/ 2900545 h 6449422"/>
                  <a:gd name="connsiteX1508" fmla="*/ 4686910 w 6451602"/>
                  <a:gd name="connsiteY1508" fmla="*/ 2900543 h 6449422"/>
                  <a:gd name="connsiteX1509" fmla="*/ 4750280 w 6451602"/>
                  <a:gd name="connsiteY1509" fmla="*/ 2963906 h 6449422"/>
                  <a:gd name="connsiteX1510" fmla="*/ 4686910 w 6451602"/>
                  <a:gd name="connsiteY1510" fmla="*/ 3027275 h 6449422"/>
                  <a:gd name="connsiteX1511" fmla="*/ 4623534 w 6451602"/>
                  <a:gd name="connsiteY1511" fmla="*/ 2963906 h 6449422"/>
                  <a:gd name="connsiteX1512" fmla="*/ 4686910 w 6451602"/>
                  <a:gd name="connsiteY1512" fmla="*/ 2900543 h 6449422"/>
                  <a:gd name="connsiteX1513" fmla="*/ 1761995 w 6451602"/>
                  <a:gd name="connsiteY1513" fmla="*/ 2900534 h 6449422"/>
                  <a:gd name="connsiteX1514" fmla="*/ 1825366 w 6451602"/>
                  <a:gd name="connsiteY1514" fmla="*/ 2963901 h 6449422"/>
                  <a:gd name="connsiteX1515" fmla="*/ 1761995 w 6451602"/>
                  <a:gd name="connsiteY1515" fmla="*/ 3027273 h 6449422"/>
                  <a:gd name="connsiteX1516" fmla="*/ 1698620 w 6451602"/>
                  <a:gd name="connsiteY1516" fmla="*/ 2963901 h 6449422"/>
                  <a:gd name="connsiteX1517" fmla="*/ 1761995 w 6451602"/>
                  <a:gd name="connsiteY1517" fmla="*/ 2900534 h 6449422"/>
                  <a:gd name="connsiteX1518" fmla="*/ 3346321 w 6451602"/>
                  <a:gd name="connsiteY1518" fmla="*/ 2900532 h 6449422"/>
                  <a:gd name="connsiteX1519" fmla="*/ 3453568 w 6451602"/>
                  <a:gd name="connsiteY1519" fmla="*/ 3007775 h 6449422"/>
                  <a:gd name="connsiteX1520" fmla="*/ 3346321 w 6451602"/>
                  <a:gd name="connsiteY1520" fmla="*/ 3115025 h 6449422"/>
                  <a:gd name="connsiteX1521" fmla="*/ 3239074 w 6451602"/>
                  <a:gd name="connsiteY1521" fmla="*/ 3007775 h 6449422"/>
                  <a:gd name="connsiteX1522" fmla="*/ 3346321 w 6451602"/>
                  <a:gd name="connsiteY1522" fmla="*/ 2900532 h 6449422"/>
                  <a:gd name="connsiteX1523" fmla="*/ 2010610 w 6451602"/>
                  <a:gd name="connsiteY1523" fmla="*/ 2890790 h 6449422"/>
                  <a:gd name="connsiteX1524" fmla="*/ 2083731 w 6451602"/>
                  <a:gd name="connsiteY1524" fmla="*/ 2963907 h 6449422"/>
                  <a:gd name="connsiteX1525" fmla="*/ 2010610 w 6451602"/>
                  <a:gd name="connsiteY1525" fmla="*/ 3037019 h 6449422"/>
                  <a:gd name="connsiteX1526" fmla="*/ 1937485 w 6451602"/>
                  <a:gd name="connsiteY1526" fmla="*/ 2963907 h 6449422"/>
                  <a:gd name="connsiteX1527" fmla="*/ 2010610 w 6451602"/>
                  <a:gd name="connsiteY1527" fmla="*/ 2890790 h 6449422"/>
                  <a:gd name="connsiteX1528" fmla="*/ 4438290 w 6451602"/>
                  <a:gd name="connsiteY1528" fmla="*/ 2890774 h 6449422"/>
                  <a:gd name="connsiteX1529" fmla="*/ 4511410 w 6451602"/>
                  <a:gd name="connsiteY1529" fmla="*/ 2963899 h 6449422"/>
                  <a:gd name="connsiteX1530" fmla="*/ 4438290 w 6451602"/>
                  <a:gd name="connsiteY1530" fmla="*/ 3037018 h 6449422"/>
                  <a:gd name="connsiteX1531" fmla="*/ 4365164 w 6451602"/>
                  <a:gd name="connsiteY1531" fmla="*/ 2963899 h 6449422"/>
                  <a:gd name="connsiteX1532" fmla="*/ 4438290 w 6451602"/>
                  <a:gd name="connsiteY1532" fmla="*/ 2890774 h 6449422"/>
                  <a:gd name="connsiteX1533" fmla="*/ 2268975 w 6451602"/>
                  <a:gd name="connsiteY1533" fmla="*/ 2885924 h 6449422"/>
                  <a:gd name="connsiteX1534" fmla="*/ 2346973 w 6451602"/>
                  <a:gd name="connsiteY1534" fmla="*/ 2963909 h 6449422"/>
                  <a:gd name="connsiteX1535" fmla="*/ 2268975 w 6451602"/>
                  <a:gd name="connsiteY1535" fmla="*/ 3041901 h 6449422"/>
                  <a:gd name="connsiteX1536" fmla="*/ 2190978 w 6451602"/>
                  <a:gd name="connsiteY1536" fmla="*/ 2963909 h 6449422"/>
                  <a:gd name="connsiteX1537" fmla="*/ 2268975 w 6451602"/>
                  <a:gd name="connsiteY1537" fmla="*/ 2885924 h 6449422"/>
                  <a:gd name="connsiteX1538" fmla="*/ 2527340 w 6451602"/>
                  <a:gd name="connsiteY1538" fmla="*/ 2881051 h 6449422"/>
                  <a:gd name="connsiteX1539" fmla="*/ 2615088 w 6451602"/>
                  <a:gd name="connsiteY1539" fmla="*/ 2968785 h 6449422"/>
                  <a:gd name="connsiteX1540" fmla="*/ 2527340 w 6451602"/>
                  <a:gd name="connsiteY1540" fmla="*/ 3056529 h 6449422"/>
                  <a:gd name="connsiteX1541" fmla="*/ 2439593 w 6451602"/>
                  <a:gd name="connsiteY1541" fmla="*/ 2968785 h 6449422"/>
                  <a:gd name="connsiteX1542" fmla="*/ 2527340 w 6451602"/>
                  <a:gd name="connsiteY1542" fmla="*/ 2881051 h 6449422"/>
                  <a:gd name="connsiteX1543" fmla="*/ 3921555 w 6451602"/>
                  <a:gd name="connsiteY1543" fmla="*/ 2881044 h 6449422"/>
                  <a:gd name="connsiteX1544" fmla="*/ 4009302 w 6451602"/>
                  <a:gd name="connsiteY1544" fmla="*/ 2968782 h 6449422"/>
                  <a:gd name="connsiteX1545" fmla="*/ 3921555 w 6451602"/>
                  <a:gd name="connsiteY1545" fmla="*/ 3056528 h 6449422"/>
                  <a:gd name="connsiteX1546" fmla="*/ 3833807 w 6451602"/>
                  <a:gd name="connsiteY1546" fmla="*/ 2968782 h 6449422"/>
                  <a:gd name="connsiteX1547" fmla="*/ 3921555 w 6451602"/>
                  <a:gd name="connsiteY1547" fmla="*/ 2881044 h 6449422"/>
                  <a:gd name="connsiteX1548" fmla="*/ 4179924 w 6451602"/>
                  <a:gd name="connsiteY1548" fmla="*/ 2881031 h 6449422"/>
                  <a:gd name="connsiteX1549" fmla="*/ 4262794 w 6451602"/>
                  <a:gd name="connsiteY1549" fmla="*/ 2963899 h 6449422"/>
                  <a:gd name="connsiteX1550" fmla="*/ 4179924 w 6451602"/>
                  <a:gd name="connsiteY1550" fmla="*/ 3046774 h 6449422"/>
                  <a:gd name="connsiteX1551" fmla="*/ 4097049 w 6451602"/>
                  <a:gd name="connsiteY1551" fmla="*/ 2963899 h 6449422"/>
                  <a:gd name="connsiteX1552" fmla="*/ 4179924 w 6451602"/>
                  <a:gd name="connsiteY1552" fmla="*/ 2881031 h 6449422"/>
                  <a:gd name="connsiteX1553" fmla="*/ 2795460 w 6451602"/>
                  <a:gd name="connsiteY1553" fmla="*/ 2876159 h 6449422"/>
                  <a:gd name="connsiteX1554" fmla="*/ 2892957 w 6451602"/>
                  <a:gd name="connsiteY1554" fmla="*/ 2973651 h 6449422"/>
                  <a:gd name="connsiteX1555" fmla="*/ 2795460 w 6451602"/>
                  <a:gd name="connsiteY1555" fmla="*/ 3071147 h 6449422"/>
                  <a:gd name="connsiteX1556" fmla="*/ 2697963 w 6451602"/>
                  <a:gd name="connsiteY1556" fmla="*/ 2973651 h 6449422"/>
                  <a:gd name="connsiteX1557" fmla="*/ 2795460 w 6451602"/>
                  <a:gd name="connsiteY1557" fmla="*/ 2876159 h 6449422"/>
                  <a:gd name="connsiteX1558" fmla="*/ 3653435 w 6451602"/>
                  <a:gd name="connsiteY1558" fmla="*/ 2876156 h 6449422"/>
                  <a:gd name="connsiteX1559" fmla="*/ 3750932 w 6451602"/>
                  <a:gd name="connsiteY1559" fmla="*/ 2973649 h 6449422"/>
                  <a:gd name="connsiteX1560" fmla="*/ 3653435 w 6451602"/>
                  <a:gd name="connsiteY1560" fmla="*/ 3071147 h 6449422"/>
                  <a:gd name="connsiteX1561" fmla="*/ 3555938 w 6451602"/>
                  <a:gd name="connsiteY1561" fmla="*/ 2973649 h 6449422"/>
                  <a:gd name="connsiteX1562" fmla="*/ 3653435 w 6451602"/>
                  <a:gd name="connsiteY1562" fmla="*/ 2876156 h 6449422"/>
                  <a:gd name="connsiteX1563" fmla="*/ 46041 w 6451602"/>
                  <a:gd name="connsiteY1563" fmla="*/ 2700692 h 6449422"/>
                  <a:gd name="connsiteX1564" fmla="*/ 46041 w 6451602"/>
                  <a:gd name="connsiteY1564" fmla="*/ 2710444 h 6449422"/>
                  <a:gd name="connsiteX1565" fmla="*/ 46041 w 6451602"/>
                  <a:gd name="connsiteY1565" fmla="*/ 2700692 h 6449422"/>
                  <a:gd name="connsiteX1566" fmla="*/ 6402854 w 6451602"/>
                  <a:gd name="connsiteY1566" fmla="*/ 2700656 h 6449422"/>
                  <a:gd name="connsiteX1567" fmla="*/ 6407726 w 6451602"/>
                  <a:gd name="connsiteY1567" fmla="*/ 2705529 h 6449422"/>
                  <a:gd name="connsiteX1568" fmla="*/ 6402854 w 6451602"/>
                  <a:gd name="connsiteY1568" fmla="*/ 2710408 h 6449422"/>
                  <a:gd name="connsiteX1569" fmla="*/ 6397976 w 6451602"/>
                  <a:gd name="connsiteY1569" fmla="*/ 2705529 h 6449422"/>
                  <a:gd name="connsiteX1570" fmla="*/ 6402854 w 6451602"/>
                  <a:gd name="connsiteY1570" fmla="*/ 2700656 h 6449422"/>
                  <a:gd name="connsiteX1571" fmla="*/ 3473067 w 6451602"/>
                  <a:gd name="connsiteY1571" fmla="*/ 2695828 h 6449422"/>
                  <a:gd name="connsiteX1572" fmla="*/ 3570564 w 6451602"/>
                  <a:gd name="connsiteY1572" fmla="*/ 2793319 h 6449422"/>
                  <a:gd name="connsiteX1573" fmla="*/ 3473067 w 6451602"/>
                  <a:gd name="connsiteY1573" fmla="*/ 2890799 h 6449422"/>
                  <a:gd name="connsiteX1574" fmla="*/ 3375570 w 6451602"/>
                  <a:gd name="connsiteY1574" fmla="*/ 2793319 h 6449422"/>
                  <a:gd name="connsiteX1575" fmla="*/ 3473067 w 6451602"/>
                  <a:gd name="connsiteY1575" fmla="*/ 2695828 h 6449422"/>
                  <a:gd name="connsiteX1576" fmla="*/ 2975832 w 6451602"/>
                  <a:gd name="connsiteY1576" fmla="*/ 2695818 h 6449422"/>
                  <a:gd name="connsiteX1577" fmla="*/ 3073329 w 6451602"/>
                  <a:gd name="connsiteY1577" fmla="*/ 2793311 h 6449422"/>
                  <a:gd name="connsiteX1578" fmla="*/ 2975832 w 6451602"/>
                  <a:gd name="connsiteY1578" fmla="*/ 2890796 h 6449422"/>
                  <a:gd name="connsiteX1579" fmla="*/ 2878335 w 6451602"/>
                  <a:gd name="connsiteY1579" fmla="*/ 2793311 h 6449422"/>
                  <a:gd name="connsiteX1580" fmla="*/ 2975832 w 6451602"/>
                  <a:gd name="connsiteY1580" fmla="*/ 2695818 h 6449422"/>
                  <a:gd name="connsiteX1581" fmla="*/ 6154233 w 6451602"/>
                  <a:gd name="connsiteY1581" fmla="*/ 2690944 h 6449422"/>
                  <a:gd name="connsiteX1582" fmla="*/ 6168860 w 6451602"/>
                  <a:gd name="connsiteY1582" fmla="*/ 2705569 h 6449422"/>
                  <a:gd name="connsiteX1583" fmla="*/ 6154233 w 6451602"/>
                  <a:gd name="connsiteY1583" fmla="*/ 2720181 h 6449422"/>
                  <a:gd name="connsiteX1584" fmla="*/ 6139611 w 6451602"/>
                  <a:gd name="connsiteY1584" fmla="*/ 2705569 h 6449422"/>
                  <a:gd name="connsiteX1585" fmla="*/ 6154233 w 6451602"/>
                  <a:gd name="connsiteY1585" fmla="*/ 2690944 h 6449422"/>
                  <a:gd name="connsiteX1586" fmla="*/ 294661 w 6451602"/>
                  <a:gd name="connsiteY1586" fmla="*/ 2690944 h 6449422"/>
                  <a:gd name="connsiteX1587" fmla="*/ 309283 w 6451602"/>
                  <a:gd name="connsiteY1587" fmla="*/ 2705577 h 6449422"/>
                  <a:gd name="connsiteX1588" fmla="*/ 294661 w 6451602"/>
                  <a:gd name="connsiteY1588" fmla="*/ 2720190 h 6449422"/>
                  <a:gd name="connsiteX1589" fmla="*/ 280034 w 6451602"/>
                  <a:gd name="connsiteY1589" fmla="*/ 2705577 h 6449422"/>
                  <a:gd name="connsiteX1590" fmla="*/ 294661 w 6451602"/>
                  <a:gd name="connsiteY1590" fmla="*/ 2690944 h 6449422"/>
                  <a:gd name="connsiteX1591" fmla="*/ 5647248 w 6451602"/>
                  <a:gd name="connsiteY1591" fmla="*/ 2681182 h 6449422"/>
                  <a:gd name="connsiteX1592" fmla="*/ 5676497 w 6451602"/>
                  <a:gd name="connsiteY1592" fmla="*/ 2710434 h 6449422"/>
                  <a:gd name="connsiteX1593" fmla="*/ 5647248 w 6451602"/>
                  <a:gd name="connsiteY1593" fmla="*/ 2739677 h 6449422"/>
                  <a:gd name="connsiteX1594" fmla="*/ 5617999 w 6451602"/>
                  <a:gd name="connsiteY1594" fmla="*/ 2710434 h 6449422"/>
                  <a:gd name="connsiteX1595" fmla="*/ 5647248 w 6451602"/>
                  <a:gd name="connsiteY1595" fmla="*/ 2681182 h 6449422"/>
                  <a:gd name="connsiteX1596" fmla="*/ 5900746 w 6451602"/>
                  <a:gd name="connsiteY1596" fmla="*/ 2681166 h 6449422"/>
                  <a:gd name="connsiteX1597" fmla="*/ 5925118 w 6451602"/>
                  <a:gd name="connsiteY1597" fmla="*/ 2705544 h 6449422"/>
                  <a:gd name="connsiteX1598" fmla="*/ 5900746 w 6451602"/>
                  <a:gd name="connsiteY1598" fmla="*/ 2729914 h 6449422"/>
                  <a:gd name="connsiteX1599" fmla="*/ 5876369 w 6451602"/>
                  <a:gd name="connsiteY1599" fmla="*/ 2705544 h 6449422"/>
                  <a:gd name="connsiteX1600" fmla="*/ 5900746 w 6451602"/>
                  <a:gd name="connsiteY1600" fmla="*/ 2681166 h 6449422"/>
                  <a:gd name="connsiteX1601" fmla="*/ 548154 w 6451602"/>
                  <a:gd name="connsiteY1601" fmla="*/ 2681161 h 6449422"/>
                  <a:gd name="connsiteX1602" fmla="*/ 572526 w 6451602"/>
                  <a:gd name="connsiteY1602" fmla="*/ 2705540 h 6449422"/>
                  <a:gd name="connsiteX1603" fmla="*/ 548154 w 6451602"/>
                  <a:gd name="connsiteY1603" fmla="*/ 2729910 h 6449422"/>
                  <a:gd name="connsiteX1604" fmla="*/ 523777 w 6451602"/>
                  <a:gd name="connsiteY1604" fmla="*/ 2705540 h 6449422"/>
                  <a:gd name="connsiteX1605" fmla="*/ 548154 w 6451602"/>
                  <a:gd name="connsiteY1605" fmla="*/ 2681161 h 6449422"/>
                  <a:gd name="connsiteX1606" fmla="*/ 801646 w 6451602"/>
                  <a:gd name="connsiteY1606" fmla="*/ 2681160 h 6449422"/>
                  <a:gd name="connsiteX1607" fmla="*/ 830895 w 6451602"/>
                  <a:gd name="connsiteY1607" fmla="*/ 2710409 h 6449422"/>
                  <a:gd name="connsiteX1608" fmla="*/ 801646 w 6451602"/>
                  <a:gd name="connsiteY1608" fmla="*/ 2739659 h 6449422"/>
                  <a:gd name="connsiteX1609" fmla="*/ 772397 w 6451602"/>
                  <a:gd name="connsiteY1609" fmla="*/ 2710409 h 6449422"/>
                  <a:gd name="connsiteX1610" fmla="*/ 801646 w 6451602"/>
                  <a:gd name="connsiteY1610" fmla="*/ 2681160 h 6449422"/>
                  <a:gd name="connsiteX1611" fmla="*/ 5393761 w 6451602"/>
                  <a:gd name="connsiteY1611" fmla="*/ 2666552 h 6449422"/>
                  <a:gd name="connsiteX1612" fmla="*/ 5432760 w 6451602"/>
                  <a:gd name="connsiteY1612" fmla="*/ 2705550 h 6449422"/>
                  <a:gd name="connsiteX1613" fmla="*/ 5393761 w 6451602"/>
                  <a:gd name="connsiteY1613" fmla="*/ 2744543 h 6449422"/>
                  <a:gd name="connsiteX1614" fmla="*/ 5354762 w 6451602"/>
                  <a:gd name="connsiteY1614" fmla="*/ 2705550 h 6449422"/>
                  <a:gd name="connsiteX1615" fmla="*/ 5393761 w 6451602"/>
                  <a:gd name="connsiteY1615" fmla="*/ 2666552 h 6449422"/>
                  <a:gd name="connsiteX1616" fmla="*/ 1055139 w 6451602"/>
                  <a:gd name="connsiteY1616" fmla="*/ 2666546 h 6449422"/>
                  <a:gd name="connsiteX1617" fmla="*/ 1094138 w 6451602"/>
                  <a:gd name="connsiteY1617" fmla="*/ 2705544 h 6449422"/>
                  <a:gd name="connsiteX1618" fmla="*/ 1055139 w 6451602"/>
                  <a:gd name="connsiteY1618" fmla="*/ 2744543 h 6449422"/>
                  <a:gd name="connsiteX1619" fmla="*/ 1016140 w 6451602"/>
                  <a:gd name="connsiteY1619" fmla="*/ 2705544 h 6449422"/>
                  <a:gd name="connsiteX1620" fmla="*/ 1055139 w 6451602"/>
                  <a:gd name="connsiteY1620" fmla="*/ 2666546 h 6449422"/>
                  <a:gd name="connsiteX1621" fmla="*/ 5140269 w 6451602"/>
                  <a:gd name="connsiteY1621" fmla="*/ 2661697 h 6449422"/>
                  <a:gd name="connsiteX1622" fmla="*/ 5189017 w 6451602"/>
                  <a:gd name="connsiteY1622" fmla="*/ 2710448 h 6449422"/>
                  <a:gd name="connsiteX1623" fmla="*/ 5140269 w 6451602"/>
                  <a:gd name="connsiteY1623" fmla="*/ 2759195 h 6449422"/>
                  <a:gd name="connsiteX1624" fmla="*/ 5091520 w 6451602"/>
                  <a:gd name="connsiteY1624" fmla="*/ 2710448 h 6449422"/>
                  <a:gd name="connsiteX1625" fmla="*/ 5140269 w 6451602"/>
                  <a:gd name="connsiteY1625" fmla="*/ 2661697 h 6449422"/>
                  <a:gd name="connsiteX1626" fmla="*/ 4881898 w 6451602"/>
                  <a:gd name="connsiteY1626" fmla="*/ 2661677 h 6449422"/>
                  <a:gd name="connsiteX1627" fmla="*/ 4935519 w 6451602"/>
                  <a:gd name="connsiteY1627" fmla="*/ 2715296 h 6449422"/>
                  <a:gd name="connsiteX1628" fmla="*/ 4881898 w 6451602"/>
                  <a:gd name="connsiteY1628" fmla="*/ 2768921 h 6449422"/>
                  <a:gd name="connsiteX1629" fmla="*/ 4828272 w 6451602"/>
                  <a:gd name="connsiteY1629" fmla="*/ 2715296 h 6449422"/>
                  <a:gd name="connsiteX1630" fmla="*/ 4881898 w 6451602"/>
                  <a:gd name="connsiteY1630" fmla="*/ 2661677 h 6449422"/>
                  <a:gd name="connsiteX1631" fmla="*/ 1308631 w 6451602"/>
                  <a:gd name="connsiteY1631" fmla="*/ 2661676 h 6449422"/>
                  <a:gd name="connsiteX1632" fmla="*/ 1357380 w 6451602"/>
                  <a:gd name="connsiteY1632" fmla="*/ 2710425 h 6449422"/>
                  <a:gd name="connsiteX1633" fmla="*/ 1308631 w 6451602"/>
                  <a:gd name="connsiteY1633" fmla="*/ 2759170 h 6449422"/>
                  <a:gd name="connsiteX1634" fmla="*/ 1259883 w 6451602"/>
                  <a:gd name="connsiteY1634" fmla="*/ 2710425 h 6449422"/>
                  <a:gd name="connsiteX1635" fmla="*/ 1308631 w 6451602"/>
                  <a:gd name="connsiteY1635" fmla="*/ 2661676 h 6449422"/>
                  <a:gd name="connsiteX1636" fmla="*/ 3794803 w 6451602"/>
                  <a:gd name="connsiteY1636" fmla="*/ 2656813 h 6449422"/>
                  <a:gd name="connsiteX1637" fmla="*/ 3882550 w 6451602"/>
                  <a:gd name="connsiteY1637" fmla="*/ 2744558 h 6449422"/>
                  <a:gd name="connsiteX1638" fmla="*/ 3794803 w 6451602"/>
                  <a:gd name="connsiteY1638" fmla="*/ 2832300 h 6449422"/>
                  <a:gd name="connsiteX1639" fmla="*/ 3707055 w 6451602"/>
                  <a:gd name="connsiteY1639" fmla="*/ 2744558 h 6449422"/>
                  <a:gd name="connsiteX1640" fmla="*/ 3794803 w 6451602"/>
                  <a:gd name="connsiteY1640" fmla="*/ 2656813 h 6449422"/>
                  <a:gd name="connsiteX1641" fmla="*/ 2654091 w 6451602"/>
                  <a:gd name="connsiteY1641" fmla="*/ 2656795 h 6449422"/>
                  <a:gd name="connsiteX1642" fmla="*/ 2741839 w 6451602"/>
                  <a:gd name="connsiteY1642" fmla="*/ 2744543 h 6449422"/>
                  <a:gd name="connsiteX1643" fmla="*/ 2654091 w 6451602"/>
                  <a:gd name="connsiteY1643" fmla="*/ 2832289 h 6449422"/>
                  <a:gd name="connsiteX1644" fmla="*/ 2566344 w 6451602"/>
                  <a:gd name="connsiteY1644" fmla="*/ 2744543 h 6449422"/>
                  <a:gd name="connsiteX1645" fmla="*/ 2654091 w 6451602"/>
                  <a:gd name="connsiteY1645" fmla="*/ 2656795 h 6449422"/>
                  <a:gd name="connsiteX1646" fmla="*/ 1566996 w 6451602"/>
                  <a:gd name="connsiteY1646" fmla="*/ 2656790 h 6449422"/>
                  <a:gd name="connsiteX1647" fmla="*/ 1620622 w 6451602"/>
                  <a:gd name="connsiteY1647" fmla="*/ 2710416 h 6449422"/>
                  <a:gd name="connsiteX1648" fmla="*/ 1566996 w 6451602"/>
                  <a:gd name="connsiteY1648" fmla="*/ 2764036 h 6449422"/>
                  <a:gd name="connsiteX1649" fmla="*/ 1513375 w 6451602"/>
                  <a:gd name="connsiteY1649" fmla="*/ 2710416 h 6449422"/>
                  <a:gd name="connsiteX1650" fmla="*/ 1566996 w 6451602"/>
                  <a:gd name="connsiteY1650" fmla="*/ 2656790 h 6449422"/>
                  <a:gd name="connsiteX1651" fmla="*/ 4623534 w 6451602"/>
                  <a:gd name="connsiteY1651" fmla="*/ 2651931 h 6449422"/>
                  <a:gd name="connsiteX1652" fmla="*/ 4686904 w 6451602"/>
                  <a:gd name="connsiteY1652" fmla="*/ 2715296 h 6449422"/>
                  <a:gd name="connsiteX1653" fmla="*/ 4623534 w 6451602"/>
                  <a:gd name="connsiteY1653" fmla="*/ 2778675 h 6449422"/>
                  <a:gd name="connsiteX1654" fmla="*/ 4560158 w 6451602"/>
                  <a:gd name="connsiteY1654" fmla="*/ 2715296 h 6449422"/>
                  <a:gd name="connsiteX1655" fmla="*/ 4623534 w 6451602"/>
                  <a:gd name="connsiteY1655" fmla="*/ 2651931 h 6449422"/>
                  <a:gd name="connsiteX1656" fmla="*/ 1825365 w 6451602"/>
                  <a:gd name="connsiteY1656" fmla="*/ 2651914 h 6449422"/>
                  <a:gd name="connsiteX1657" fmla="*/ 1888736 w 6451602"/>
                  <a:gd name="connsiteY1657" fmla="*/ 2715285 h 6449422"/>
                  <a:gd name="connsiteX1658" fmla="*/ 1825365 w 6451602"/>
                  <a:gd name="connsiteY1658" fmla="*/ 2778659 h 6449422"/>
                  <a:gd name="connsiteX1659" fmla="*/ 1761990 w 6451602"/>
                  <a:gd name="connsiteY1659" fmla="*/ 2715285 h 6449422"/>
                  <a:gd name="connsiteX1660" fmla="*/ 1825365 w 6451602"/>
                  <a:gd name="connsiteY1660" fmla="*/ 2651914 h 6449422"/>
                  <a:gd name="connsiteX1661" fmla="*/ 4082422 w 6451602"/>
                  <a:gd name="connsiteY1661" fmla="*/ 2647056 h 6449422"/>
                  <a:gd name="connsiteX1662" fmla="*/ 4160419 w 6451602"/>
                  <a:gd name="connsiteY1662" fmla="*/ 2725055 h 6449422"/>
                  <a:gd name="connsiteX1663" fmla="*/ 4082422 w 6451602"/>
                  <a:gd name="connsiteY1663" fmla="*/ 2803048 h 6449422"/>
                  <a:gd name="connsiteX1664" fmla="*/ 4004424 w 6451602"/>
                  <a:gd name="connsiteY1664" fmla="*/ 2725055 h 6449422"/>
                  <a:gd name="connsiteX1665" fmla="*/ 4082422 w 6451602"/>
                  <a:gd name="connsiteY1665" fmla="*/ 2647056 h 6449422"/>
                  <a:gd name="connsiteX1666" fmla="*/ 2366472 w 6451602"/>
                  <a:gd name="connsiteY1666" fmla="*/ 2647040 h 6449422"/>
                  <a:gd name="connsiteX1667" fmla="*/ 2444470 w 6451602"/>
                  <a:gd name="connsiteY1667" fmla="*/ 2725034 h 6449422"/>
                  <a:gd name="connsiteX1668" fmla="*/ 2366472 w 6451602"/>
                  <a:gd name="connsiteY1668" fmla="*/ 2803032 h 6449422"/>
                  <a:gd name="connsiteX1669" fmla="*/ 2288475 w 6451602"/>
                  <a:gd name="connsiteY1669" fmla="*/ 2725034 h 6449422"/>
                  <a:gd name="connsiteX1670" fmla="*/ 2366472 w 6451602"/>
                  <a:gd name="connsiteY1670" fmla="*/ 2647040 h 6449422"/>
                  <a:gd name="connsiteX1671" fmla="*/ 4355420 w 6451602"/>
                  <a:gd name="connsiteY1671" fmla="*/ 2642195 h 6449422"/>
                  <a:gd name="connsiteX1672" fmla="*/ 4428540 w 6451602"/>
                  <a:gd name="connsiteY1672" fmla="*/ 2715322 h 6449422"/>
                  <a:gd name="connsiteX1673" fmla="*/ 4355420 w 6451602"/>
                  <a:gd name="connsiteY1673" fmla="*/ 2788435 h 6449422"/>
                  <a:gd name="connsiteX1674" fmla="*/ 4282294 w 6451602"/>
                  <a:gd name="connsiteY1674" fmla="*/ 2715322 h 6449422"/>
                  <a:gd name="connsiteX1675" fmla="*/ 4355420 w 6451602"/>
                  <a:gd name="connsiteY1675" fmla="*/ 2642195 h 6449422"/>
                  <a:gd name="connsiteX1676" fmla="*/ 2093485 w 6451602"/>
                  <a:gd name="connsiteY1676" fmla="*/ 2642184 h 6449422"/>
                  <a:gd name="connsiteX1677" fmla="*/ 2166606 w 6451602"/>
                  <a:gd name="connsiteY1677" fmla="*/ 2715308 h 6449422"/>
                  <a:gd name="connsiteX1678" fmla="*/ 2093485 w 6451602"/>
                  <a:gd name="connsiteY1678" fmla="*/ 2788423 h 6449422"/>
                  <a:gd name="connsiteX1679" fmla="*/ 2020360 w 6451602"/>
                  <a:gd name="connsiteY1679" fmla="*/ 2715308 h 6449422"/>
                  <a:gd name="connsiteX1680" fmla="*/ 2093485 w 6451602"/>
                  <a:gd name="connsiteY1680" fmla="*/ 2642184 h 6449422"/>
                  <a:gd name="connsiteX1681" fmla="*/ 3224447 w 6451602"/>
                  <a:gd name="connsiteY1681" fmla="*/ 2627547 h 6449422"/>
                  <a:gd name="connsiteX1682" fmla="*/ 3321944 w 6451602"/>
                  <a:gd name="connsiteY1682" fmla="*/ 2725040 h 6449422"/>
                  <a:gd name="connsiteX1683" fmla="*/ 3224447 w 6451602"/>
                  <a:gd name="connsiteY1683" fmla="*/ 2822537 h 6449422"/>
                  <a:gd name="connsiteX1684" fmla="*/ 3126950 w 6451602"/>
                  <a:gd name="connsiteY1684" fmla="*/ 2725040 h 6449422"/>
                  <a:gd name="connsiteX1685" fmla="*/ 3224447 w 6451602"/>
                  <a:gd name="connsiteY1685" fmla="*/ 2627547 h 6449422"/>
                  <a:gd name="connsiteX1686" fmla="*/ 3594937 w 6451602"/>
                  <a:gd name="connsiteY1686" fmla="*/ 2491062 h 6449422"/>
                  <a:gd name="connsiteX1687" fmla="*/ 3682684 w 6451602"/>
                  <a:gd name="connsiteY1687" fmla="*/ 2578811 h 6449422"/>
                  <a:gd name="connsiteX1688" fmla="*/ 3594937 w 6451602"/>
                  <a:gd name="connsiteY1688" fmla="*/ 2666557 h 6449422"/>
                  <a:gd name="connsiteX1689" fmla="*/ 3507189 w 6451602"/>
                  <a:gd name="connsiteY1689" fmla="*/ 2578811 h 6449422"/>
                  <a:gd name="connsiteX1690" fmla="*/ 3594937 w 6451602"/>
                  <a:gd name="connsiteY1690" fmla="*/ 2491062 h 6449422"/>
                  <a:gd name="connsiteX1691" fmla="*/ 2853958 w 6451602"/>
                  <a:gd name="connsiteY1691" fmla="*/ 2491050 h 6449422"/>
                  <a:gd name="connsiteX1692" fmla="*/ 2941706 w 6451602"/>
                  <a:gd name="connsiteY1692" fmla="*/ 2578792 h 6449422"/>
                  <a:gd name="connsiteX1693" fmla="*/ 2853958 w 6451602"/>
                  <a:gd name="connsiteY1693" fmla="*/ 2666542 h 6449422"/>
                  <a:gd name="connsiteX1694" fmla="*/ 2766211 w 6451602"/>
                  <a:gd name="connsiteY1694" fmla="*/ 2578792 h 6449422"/>
                  <a:gd name="connsiteX1695" fmla="*/ 2853958 w 6451602"/>
                  <a:gd name="connsiteY1695" fmla="*/ 2491050 h 6449422"/>
                  <a:gd name="connsiteX1696" fmla="*/ 94789 w 6451602"/>
                  <a:gd name="connsiteY1696" fmla="*/ 2447204 h 6449422"/>
                  <a:gd name="connsiteX1697" fmla="*/ 94789 w 6451602"/>
                  <a:gd name="connsiteY1697" fmla="*/ 2456952 h 6449422"/>
                  <a:gd name="connsiteX1698" fmla="*/ 94789 w 6451602"/>
                  <a:gd name="connsiteY1698" fmla="*/ 2447204 h 6449422"/>
                  <a:gd name="connsiteX1699" fmla="*/ 2522467 w 6451602"/>
                  <a:gd name="connsiteY1699" fmla="*/ 2447189 h 6449422"/>
                  <a:gd name="connsiteX1700" fmla="*/ 2600465 w 6451602"/>
                  <a:gd name="connsiteY1700" fmla="*/ 2525180 h 6449422"/>
                  <a:gd name="connsiteX1701" fmla="*/ 2522467 w 6451602"/>
                  <a:gd name="connsiteY1701" fmla="*/ 2603179 h 6449422"/>
                  <a:gd name="connsiteX1702" fmla="*/ 2444470 w 6451602"/>
                  <a:gd name="connsiteY1702" fmla="*/ 2525180 h 6449422"/>
                  <a:gd name="connsiteX1703" fmla="*/ 2522467 w 6451602"/>
                  <a:gd name="connsiteY1703" fmla="*/ 2447189 h 6449422"/>
                  <a:gd name="connsiteX1704" fmla="*/ 6354105 w 6451602"/>
                  <a:gd name="connsiteY1704" fmla="*/ 2447182 h 6449422"/>
                  <a:gd name="connsiteX1705" fmla="*/ 6358977 w 6451602"/>
                  <a:gd name="connsiteY1705" fmla="*/ 2452052 h 6449422"/>
                  <a:gd name="connsiteX1706" fmla="*/ 6354105 w 6451602"/>
                  <a:gd name="connsiteY1706" fmla="*/ 2456932 h 6449422"/>
                  <a:gd name="connsiteX1707" fmla="*/ 6349227 w 6451602"/>
                  <a:gd name="connsiteY1707" fmla="*/ 2452052 h 6449422"/>
                  <a:gd name="connsiteX1708" fmla="*/ 6354105 w 6451602"/>
                  <a:gd name="connsiteY1708" fmla="*/ 2447182 h 6449422"/>
                  <a:gd name="connsiteX1709" fmla="*/ 3926427 w 6451602"/>
                  <a:gd name="connsiteY1709" fmla="*/ 2447169 h 6449422"/>
                  <a:gd name="connsiteX1710" fmla="*/ 4004424 w 6451602"/>
                  <a:gd name="connsiteY1710" fmla="*/ 2525166 h 6449422"/>
                  <a:gd name="connsiteX1711" fmla="*/ 3926427 w 6451602"/>
                  <a:gd name="connsiteY1711" fmla="*/ 2603165 h 6449422"/>
                  <a:gd name="connsiteX1712" fmla="*/ 3848429 w 6451602"/>
                  <a:gd name="connsiteY1712" fmla="*/ 2525166 h 6449422"/>
                  <a:gd name="connsiteX1713" fmla="*/ 3926427 w 6451602"/>
                  <a:gd name="connsiteY1713" fmla="*/ 2447169 h 6449422"/>
                  <a:gd name="connsiteX1714" fmla="*/ 353155 w 6451602"/>
                  <a:gd name="connsiteY1714" fmla="*/ 2437459 h 6449422"/>
                  <a:gd name="connsiteX1715" fmla="*/ 367782 w 6451602"/>
                  <a:gd name="connsiteY1715" fmla="*/ 2452079 h 6449422"/>
                  <a:gd name="connsiteX1716" fmla="*/ 353155 w 6451602"/>
                  <a:gd name="connsiteY1716" fmla="*/ 2466704 h 6449422"/>
                  <a:gd name="connsiteX1717" fmla="*/ 338533 w 6451602"/>
                  <a:gd name="connsiteY1717" fmla="*/ 2452079 h 6449422"/>
                  <a:gd name="connsiteX1718" fmla="*/ 353155 w 6451602"/>
                  <a:gd name="connsiteY1718" fmla="*/ 2437459 h 6449422"/>
                  <a:gd name="connsiteX1719" fmla="*/ 6095740 w 6451602"/>
                  <a:gd name="connsiteY1719" fmla="*/ 2437447 h 6449422"/>
                  <a:gd name="connsiteX1720" fmla="*/ 6110362 w 6451602"/>
                  <a:gd name="connsiteY1720" fmla="*/ 2452068 h 6449422"/>
                  <a:gd name="connsiteX1721" fmla="*/ 6095740 w 6451602"/>
                  <a:gd name="connsiteY1721" fmla="*/ 2466697 h 6449422"/>
                  <a:gd name="connsiteX1722" fmla="*/ 6081113 w 6451602"/>
                  <a:gd name="connsiteY1722" fmla="*/ 2452068 h 6449422"/>
                  <a:gd name="connsiteX1723" fmla="*/ 6095740 w 6451602"/>
                  <a:gd name="connsiteY1723" fmla="*/ 2437447 h 6449422"/>
                  <a:gd name="connsiteX1724" fmla="*/ 869894 w 6451602"/>
                  <a:gd name="connsiteY1724" fmla="*/ 2427726 h 6449422"/>
                  <a:gd name="connsiteX1725" fmla="*/ 899143 w 6451602"/>
                  <a:gd name="connsiteY1725" fmla="*/ 2456973 h 6449422"/>
                  <a:gd name="connsiteX1726" fmla="*/ 869894 w 6451602"/>
                  <a:gd name="connsiteY1726" fmla="*/ 2486219 h 6449422"/>
                  <a:gd name="connsiteX1727" fmla="*/ 840645 w 6451602"/>
                  <a:gd name="connsiteY1727" fmla="*/ 2456973 h 6449422"/>
                  <a:gd name="connsiteX1728" fmla="*/ 869894 w 6451602"/>
                  <a:gd name="connsiteY1728" fmla="*/ 2427726 h 6449422"/>
                  <a:gd name="connsiteX1729" fmla="*/ 5842248 w 6451602"/>
                  <a:gd name="connsiteY1729" fmla="*/ 2427715 h 6449422"/>
                  <a:gd name="connsiteX1730" fmla="*/ 5866620 w 6451602"/>
                  <a:gd name="connsiteY1730" fmla="*/ 2452089 h 6449422"/>
                  <a:gd name="connsiteX1731" fmla="*/ 5842248 w 6451602"/>
                  <a:gd name="connsiteY1731" fmla="*/ 2476470 h 6449422"/>
                  <a:gd name="connsiteX1732" fmla="*/ 5817871 w 6451602"/>
                  <a:gd name="connsiteY1732" fmla="*/ 2452089 h 6449422"/>
                  <a:gd name="connsiteX1733" fmla="*/ 5842248 w 6451602"/>
                  <a:gd name="connsiteY1733" fmla="*/ 2427715 h 6449422"/>
                  <a:gd name="connsiteX1734" fmla="*/ 5579005 w 6451602"/>
                  <a:gd name="connsiteY1734" fmla="*/ 2427705 h 6449422"/>
                  <a:gd name="connsiteX1735" fmla="*/ 5608254 w 6451602"/>
                  <a:gd name="connsiteY1735" fmla="*/ 2456952 h 6449422"/>
                  <a:gd name="connsiteX1736" fmla="*/ 5579005 w 6451602"/>
                  <a:gd name="connsiteY1736" fmla="*/ 2486191 h 6449422"/>
                  <a:gd name="connsiteX1737" fmla="*/ 5549756 w 6451602"/>
                  <a:gd name="connsiteY1737" fmla="*/ 2456952 h 6449422"/>
                  <a:gd name="connsiteX1738" fmla="*/ 5579005 w 6451602"/>
                  <a:gd name="connsiteY1738" fmla="*/ 2427705 h 6449422"/>
                  <a:gd name="connsiteX1739" fmla="*/ 611525 w 6451602"/>
                  <a:gd name="connsiteY1739" fmla="*/ 2427683 h 6449422"/>
                  <a:gd name="connsiteX1740" fmla="*/ 635897 w 6451602"/>
                  <a:gd name="connsiteY1740" fmla="*/ 2452058 h 6449422"/>
                  <a:gd name="connsiteX1741" fmla="*/ 611525 w 6451602"/>
                  <a:gd name="connsiteY1741" fmla="*/ 2476433 h 6449422"/>
                  <a:gd name="connsiteX1742" fmla="*/ 587148 w 6451602"/>
                  <a:gd name="connsiteY1742" fmla="*/ 2452058 h 6449422"/>
                  <a:gd name="connsiteX1743" fmla="*/ 611525 w 6451602"/>
                  <a:gd name="connsiteY1743" fmla="*/ 2427683 h 6449422"/>
                  <a:gd name="connsiteX1744" fmla="*/ 5320636 w 6451602"/>
                  <a:gd name="connsiteY1744" fmla="*/ 2422789 h 6449422"/>
                  <a:gd name="connsiteX1745" fmla="*/ 5359635 w 6451602"/>
                  <a:gd name="connsiteY1745" fmla="*/ 2461787 h 6449422"/>
                  <a:gd name="connsiteX1746" fmla="*/ 5320636 w 6451602"/>
                  <a:gd name="connsiteY1746" fmla="*/ 2500786 h 6449422"/>
                  <a:gd name="connsiteX1747" fmla="*/ 5281637 w 6451602"/>
                  <a:gd name="connsiteY1747" fmla="*/ 2461787 h 6449422"/>
                  <a:gd name="connsiteX1748" fmla="*/ 5320636 w 6451602"/>
                  <a:gd name="connsiteY1748" fmla="*/ 2422789 h 6449422"/>
                  <a:gd name="connsiteX1749" fmla="*/ 1128259 w 6451602"/>
                  <a:gd name="connsiteY1749" fmla="*/ 2417979 h 6449422"/>
                  <a:gd name="connsiteX1750" fmla="*/ 1167258 w 6451602"/>
                  <a:gd name="connsiteY1750" fmla="*/ 2456976 h 6449422"/>
                  <a:gd name="connsiteX1751" fmla="*/ 1128259 w 6451602"/>
                  <a:gd name="connsiteY1751" fmla="*/ 2495965 h 6449422"/>
                  <a:gd name="connsiteX1752" fmla="*/ 1089260 w 6451602"/>
                  <a:gd name="connsiteY1752" fmla="*/ 2456976 h 6449422"/>
                  <a:gd name="connsiteX1753" fmla="*/ 1128259 w 6451602"/>
                  <a:gd name="connsiteY1753" fmla="*/ 2417979 h 6449422"/>
                  <a:gd name="connsiteX1754" fmla="*/ 4789274 w 6451602"/>
                  <a:gd name="connsiteY1754" fmla="*/ 2417953 h 6449422"/>
                  <a:gd name="connsiteX1755" fmla="*/ 4842900 w 6451602"/>
                  <a:gd name="connsiteY1755" fmla="*/ 2471574 h 6449422"/>
                  <a:gd name="connsiteX1756" fmla="*/ 4789274 w 6451602"/>
                  <a:gd name="connsiteY1756" fmla="*/ 2525193 h 6449422"/>
                  <a:gd name="connsiteX1757" fmla="*/ 4735653 w 6451602"/>
                  <a:gd name="connsiteY1757" fmla="*/ 2471574 h 6449422"/>
                  <a:gd name="connsiteX1758" fmla="*/ 4789274 w 6451602"/>
                  <a:gd name="connsiteY1758" fmla="*/ 2417953 h 6449422"/>
                  <a:gd name="connsiteX1759" fmla="*/ 4228668 w 6451602"/>
                  <a:gd name="connsiteY1759" fmla="*/ 2417948 h 6449422"/>
                  <a:gd name="connsiteX1760" fmla="*/ 4301788 w 6451602"/>
                  <a:gd name="connsiteY1760" fmla="*/ 2491068 h 6449422"/>
                  <a:gd name="connsiteX1761" fmla="*/ 4228668 w 6451602"/>
                  <a:gd name="connsiteY1761" fmla="*/ 2564185 h 6449422"/>
                  <a:gd name="connsiteX1762" fmla="*/ 4155542 w 6451602"/>
                  <a:gd name="connsiteY1762" fmla="*/ 2491068 h 6449422"/>
                  <a:gd name="connsiteX1763" fmla="*/ 4228668 w 6451602"/>
                  <a:gd name="connsiteY1763" fmla="*/ 2417948 h 6449422"/>
                  <a:gd name="connsiteX1764" fmla="*/ 1659616 w 6451602"/>
                  <a:gd name="connsiteY1764" fmla="*/ 2417942 h 6449422"/>
                  <a:gd name="connsiteX1765" fmla="*/ 1713242 w 6451602"/>
                  <a:gd name="connsiteY1765" fmla="*/ 2471572 h 6449422"/>
                  <a:gd name="connsiteX1766" fmla="*/ 1659616 w 6451602"/>
                  <a:gd name="connsiteY1766" fmla="*/ 2525181 h 6449422"/>
                  <a:gd name="connsiteX1767" fmla="*/ 1605995 w 6451602"/>
                  <a:gd name="connsiteY1767" fmla="*/ 2471572 h 6449422"/>
                  <a:gd name="connsiteX1768" fmla="*/ 1659616 w 6451602"/>
                  <a:gd name="connsiteY1768" fmla="*/ 2417942 h 6449422"/>
                  <a:gd name="connsiteX1769" fmla="*/ 4511410 w 6451602"/>
                  <a:gd name="connsiteY1769" fmla="*/ 2417922 h 6449422"/>
                  <a:gd name="connsiteX1770" fmla="*/ 4574780 w 6451602"/>
                  <a:gd name="connsiteY1770" fmla="*/ 2481294 h 6449422"/>
                  <a:gd name="connsiteX1771" fmla="*/ 4511410 w 6451602"/>
                  <a:gd name="connsiteY1771" fmla="*/ 2544668 h 6449422"/>
                  <a:gd name="connsiteX1772" fmla="*/ 4448034 w 6451602"/>
                  <a:gd name="connsiteY1772" fmla="*/ 2481294 h 6449422"/>
                  <a:gd name="connsiteX1773" fmla="*/ 4511410 w 6451602"/>
                  <a:gd name="connsiteY1773" fmla="*/ 2417922 h 6449422"/>
                  <a:gd name="connsiteX1774" fmla="*/ 2220227 w 6451602"/>
                  <a:gd name="connsiteY1774" fmla="*/ 2417920 h 6449422"/>
                  <a:gd name="connsiteX1775" fmla="*/ 2293348 w 6451602"/>
                  <a:gd name="connsiteY1775" fmla="*/ 2491046 h 6449422"/>
                  <a:gd name="connsiteX1776" fmla="*/ 2220227 w 6451602"/>
                  <a:gd name="connsiteY1776" fmla="*/ 2564165 h 6449422"/>
                  <a:gd name="connsiteX1777" fmla="*/ 2147102 w 6451602"/>
                  <a:gd name="connsiteY1777" fmla="*/ 2491046 h 6449422"/>
                  <a:gd name="connsiteX1778" fmla="*/ 2220227 w 6451602"/>
                  <a:gd name="connsiteY1778" fmla="*/ 2417920 h 6449422"/>
                  <a:gd name="connsiteX1779" fmla="*/ 1937485 w 6451602"/>
                  <a:gd name="connsiteY1779" fmla="*/ 2413073 h 6449422"/>
                  <a:gd name="connsiteX1780" fmla="*/ 2000861 w 6451602"/>
                  <a:gd name="connsiteY1780" fmla="*/ 2476434 h 6449422"/>
                  <a:gd name="connsiteX1781" fmla="*/ 1937485 w 6451602"/>
                  <a:gd name="connsiteY1781" fmla="*/ 2539809 h 6449422"/>
                  <a:gd name="connsiteX1782" fmla="*/ 1874115 w 6451602"/>
                  <a:gd name="connsiteY1782" fmla="*/ 2476434 h 6449422"/>
                  <a:gd name="connsiteX1783" fmla="*/ 1937485 w 6451602"/>
                  <a:gd name="connsiteY1783" fmla="*/ 2413073 h 6449422"/>
                  <a:gd name="connsiteX1784" fmla="*/ 1391501 w 6451602"/>
                  <a:gd name="connsiteY1784" fmla="*/ 2413062 h 6449422"/>
                  <a:gd name="connsiteX1785" fmla="*/ 1440250 w 6451602"/>
                  <a:gd name="connsiteY1785" fmla="*/ 2461809 h 6449422"/>
                  <a:gd name="connsiteX1786" fmla="*/ 1391501 w 6451602"/>
                  <a:gd name="connsiteY1786" fmla="*/ 2510551 h 6449422"/>
                  <a:gd name="connsiteX1787" fmla="*/ 1342753 w 6451602"/>
                  <a:gd name="connsiteY1787" fmla="*/ 2461809 h 6449422"/>
                  <a:gd name="connsiteX1788" fmla="*/ 1391501 w 6451602"/>
                  <a:gd name="connsiteY1788" fmla="*/ 2413062 h 6449422"/>
                  <a:gd name="connsiteX1789" fmla="*/ 5057394 w 6451602"/>
                  <a:gd name="connsiteY1789" fmla="*/ 2413045 h 6449422"/>
                  <a:gd name="connsiteX1790" fmla="*/ 5106142 w 6451602"/>
                  <a:gd name="connsiteY1790" fmla="*/ 2461792 h 6449422"/>
                  <a:gd name="connsiteX1791" fmla="*/ 5057394 w 6451602"/>
                  <a:gd name="connsiteY1791" fmla="*/ 2510541 h 6449422"/>
                  <a:gd name="connsiteX1792" fmla="*/ 5008645 w 6451602"/>
                  <a:gd name="connsiteY1792" fmla="*/ 2461792 h 6449422"/>
                  <a:gd name="connsiteX1793" fmla="*/ 5057394 w 6451602"/>
                  <a:gd name="connsiteY1793" fmla="*/ 2413045 h 6449422"/>
                  <a:gd name="connsiteX1794" fmla="*/ 3097701 w 6451602"/>
                  <a:gd name="connsiteY1794" fmla="*/ 2403319 h 6449422"/>
                  <a:gd name="connsiteX1795" fmla="*/ 3185449 w 6451602"/>
                  <a:gd name="connsiteY1795" fmla="*/ 2491060 h 6449422"/>
                  <a:gd name="connsiteX1796" fmla="*/ 3097701 w 6451602"/>
                  <a:gd name="connsiteY1796" fmla="*/ 2578807 h 6449422"/>
                  <a:gd name="connsiteX1797" fmla="*/ 3009954 w 6451602"/>
                  <a:gd name="connsiteY1797" fmla="*/ 2491060 h 6449422"/>
                  <a:gd name="connsiteX1798" fmla="*/ 3097701 w 6451602"/>
                  <a:gd name="connsiteY1798" fmla="*/ 2403319 h 6449422"/>
                  <a:gd name="connsiteX1799" fmla="*/ 3351193 w 6451602"/>
                  <a:gd name="connsiteY1799" fmla="*/ 2403311 h 6449422"/>
                  <a:gd name="connsiteX1800" fmla="*/ 3438941 w 6451602"/>
                  <a:gd name="connsiteY1800" fmla="*/ 2491054 h 6449422"/>
                  <a:gd name="connsiteX1801" fmla="*/ 3351193 w 6451602"/>
                  <a:gd name="connsiteY1801" fmla="*/ 2578797 h 6449422"/>
                  <a:gd name="connsiteX1802" fmla="*/ 3263446 w 6451602"/>
                  <a:gd name="connsiteY1802" fmla="*/ 2491054 h 6449422"/>
                  <a:gd name="connsiteX1803" fmla="*/ 3351193 w 6451602"/>
                  <a:gd name="connsiteY1803" fmla="*/ 2403311 h 6449422"/>
                  <a:gd name="connsiteX1804" fmla="*/ 3721683 w 6451602"/>
                  <a:gd name="connsiteY1804" fmla="*/ 2286355 h 6449422"/>
                  <a:gd name="connsiteX1805" fmla="*/ 3799680 w 6451602"/>
                  <a:gd name="connsiteY1805" fmla="*/ 2364342 h 6449422"/>
                  <a:gd name="connsiteX1806" fmla="*/ 3721683 w 6451602"/>
                  <a:gd name="connsiteY1806" fmla="*/ 2442339 h 6449422"/>
                  <a:gd name="connsiteX1807" fmla="*/ 3643685 w 6451602"/>
                  <a:gd name="connsiteY1807" fmla="*/ 2364342 h 6449422"/>
                  <a:gd name="connsiteX1808" fmla="*/ 3721683 w 6451602"/>
                  <a:gd name="connsiteY1808" fmla="*/ 2286355 h 6449422"/>
                  <a:gd name="connsiteX1809" fmla="*/ 2727211 w 6451602"/>
                  <a:gd name="connsiteY1809" fmla="*/ 2286333 h 6449422"/>
                  <a:gd name="connsiteX1810" fmla="*/ 2805209 w 6451602"/>
                  <a:gd name="connsiteY1810" fmla="*/ 2364324 h 6449422"/>
                  <a:gd name="connsiteX1811" fmla="*/ 2727211 w 6451602"/>
                  <a:gd name="connsiteY1811" fmla="*/ 2442317 h 6449422"/>
                  <a:gd name="connsiteX1812" fmla="*/ 2649214 w 6451602"/>
                  <a:gd name="connsiteY1812" fmla="*/ 2364324 h 6449422"/>
                  <a:gd name="connsiteX1813" fmla="*/ 2727211 w 6451602"/>
                  <a:gd name="connsiteY1813" fmla="*/ 2286333 h 6449422"/>
                  <a:gd name="connsiteX1814" fmla="*/ 4053179 w 6451602"/>
                  <a:gd name="connsiteY1814" fmla="*/ 2227858 h 6449422"/>
                  <a:gd name="connsiteX1815" fmla="*/ 4126299 w 6451602"/>
                  <a:gd name="connsiteY1815" fmla="*/ 2300987 h 6449422"/>
                  <a:gd name="connsiteX1816" fmla="*/ 4053179 w 6451602"/>
                  <a:gd name="connsiteY1816" fmla="*/ 2374096 h 6449422"/>
                  <a:gd name="connsiteX1817" fmla="*/ 3980053 w 6451602"/>
                  <a:gd name="connsiteY1817" fmla="*/ 2300987 h 6449422"/>
                  <a:gd name="connsiteX1818" fmla="*/ 4053179 w 6451602"/>
                  <a:gd name="connsiteY1818" fmla="*/ 2227858 h 6449422"/>
                  <a:gd name="connsiteX1819" fmla="*/ 2395726 w 6451602"/>
                  <a:gd name="connsiteY1819" fmla="*/ 2227824 h 6449422"/>
                  <a:gd name="connsiteX1820" fmla="*/ 2468847 w 6451602"/>
                  <a:gd name="connsiteY1820" fmla="*/ 2300951 h 6449422"/>
                  <a:gd name="connsiteX1821" fmla="*/ 2395726 w 6451602"/>
                  <a:gd name="connsiteY1821" fmla="*/ 2374066 h 6449422"/>
                  <a:gd name="connsiteX1822" fmla="*/ 2322601 w 6451602"/>
                  <a:gd name="connsiteY1822" fmla="*/ 2300951 h 6449422"/>
                  <a:gd name="connsiteX1823" fmla="*/ 2395726 w 6451602"/>
                  <a:gd name="connsiteY1823" fmla="*/ 2227824 h 6449422"/>
                  <a:gd name="connsiteX1824" fmla="*/ 4365164 w 6451602"/>
                  <a:gd name="connsiteY1824" fmla="*/ 2203496 h 6449422"/>
                  <a:gd name="connsiteX1825" fmla="*/ 4428534 w 6451602"/>
                  <a:gd name="connsiteY1825" fmla="*/ 2266883 h 6449422"/>
                  <a:gd name="connsiteX1826" fmla="*/ 4365164 w 6451602"/>
                  <a:gd name="connsiteY1826" fmla="*/ 2330245 h 6449422"/>
                  <a:gd name="connsiteX1827" fmla="*/ 4301788 w 6451602"/>
                  <a:gd name="connsiteY1827" fmla="*/ 2266883 h 6449422"/>
                  <a:gd name="connsiteX1828" fmla="*/ 4365164 w 6451602"/>
                  <a:gd name="connsiteY1828" fmla="*/ 2203496 h 6449422"/>
                  <a:gd name="connsiteX1829" fmla="*/ 2083730 w 6451602"/>
                  <a:gd name="connsiteY1829" fmla="*/ 2203478 h 6449422"/>
                  <a:gd name="connsiteX1830" fmla="*/ 2147106 w 6451602"/>
                  <a:gd name="connsiteY1830" fmla="*/ 2266866 h 6449422"/>
                  <a:gd name="connsiteX1831" fmla="*/ 2083730 w 6451602"/>
                  <a:gd name="connsiteY1831" fmla="*/ 2330232 h 6449422"/>
                  <a:gd name="connsiteX1832" fmla="*/ 2020360 w 6451602"/>
                  <a:gd name="connsiteY1832" fmla="*/ 2266866 h 6449422"/>
                  <a:gd name="connsiteX1833" fmla="*/ 2083730 w 6451602"/>
                  <a:gd name="connsiteY1833" fmla="*/ 2203478 h 6449422"/>
                  <a:gd name="connsiteX1834" fmla="*/ 167910 w 6451602"/>
                  <a:gd name="connsiteY1834" fmla="*/ 2198619 h 6449422"/>
                  <a:gd name="connsiteX1835" fmla="*/ 167910 w 6451602"/>
                  <a:gd name="connsiteY1835" fmla="*/ 2208370 h 6449422"/>
                  <a:gd name="connsiteX1836" fmla="*/ 167910 w 6451602"/>
                  <a:gd name="connsiteY1836" fmla="*/ 2198619 h 6449422"/>
                  <a:gd name="connsiteX1837" fmla="*/ 6280985 w 6451602"/>
                  <a:gd name="connsiteY1837" fmla="*/ 2198616 h 6449422"/>
                  <a:gd name="connsiteX1838" fmla="*/ 6285857 w 6451602"/>
                  <a:gd name="connsiteY1838" fmla="*/ 2203488 h 6449422"/>
                  <a:gd name="connsiteX1839" fmla="*/ 6280985 w 6451602"/>
                  <a:gd name="connsiteY1839" fmla="*/ 2208367 h 6449422"/>
                  <a:gd name="connsiteX1840" fmla="*/ 6276107 w 6451602"/>
                  <a:gd name="connsiteY1840" fmla="*/ 2203488 h 6449422"/>
                  <a:gd name="connsiteX1841" fmla="*/ 6280985 w 6451602"/>
                  <a:gd name="connsiteY1841" fmla="*/ 2198616 h 6449422"/>
                  <a:gd name="connsiteX1842" fmla="*/ 4657655 w 6451602"/>
                  <a:gd name="connsiteY1842" fmla="*/ 2193734 h 6449422"/>
                  <a:gd name="connsiteX1843" fmla="*/ 4711281 w 6451602"/>
                  <a:gd name="connsiteY1843" fmla="*/ 2247368 h 6449422"/>
                  <a:gd name="connsiteX1844" fmla="*/ 4657655 w 6451602"/>
                  <a:gd name="connsiteY1844" fmla="*/ 2300989 h 6449422"/>
                  <a:gd name="connsiteX1845" fmla="*/ 4604034 w 6451602"/>
                  <a:gd name="connsiteY1845" fmla="*/ 2247368 h 6449422"/>
                  <a:gd name="connsiteX1846" fmla="*/ 4657655 w 6451602"/>
                  <a:gd name="connsiteY1846" fmla="*/ 2193734 h 6449422"/>
                  <a:gd name="connsiteX1847" fmla="*/ 1791240 w 6451602"/>
                  <a:gd name="connsiteY1847" fmla="*/ 2193717 h 6449422"/>
                  <a:gd name="connsiteX1848" fmla="*/ 1844866 w 6451602"/>
                  <a:gd name="connsiteY1848" fmla="*/ 2247347 h 6449422"/>
                  <a:gd name="connsiteX1849" fmla="*/ 1791240 w 6451602"/>
                  <a:gd name="connsiteY1849" fmla="*/ 2300968 h 6449422"/>
                  <a:gd name="connsiteX1850" fmla="*/ 1737619 w 6451602"/>
                  <a:gd name="connsiteY1850" fmla="*/ 2247347 h 6449422"/>
                  <a:gd name="connsiteX1851" fmla="*/ 1791240 w 6451602"/>
                  <a:gd name="connsiteY1851" fmla="*/ 2193717 h 6449422"/>
                  <a:gd name="connsiteX1852" fmla="*/ 2966082 w 6451602"/>
                  <a:gd name="connsiteY1852" fmla="*/ 2188866 h 6449422"/>
                  <a:gd name="connsiteX1853" fmla="*/ 3044080 w 6451602"/>
                  <a:gd name="connsiteY1853" fmla="*/ 2266879 h 6449422"/>
                  <a:gd name="connsiteX1854" fmla="*/ 2966082 w 6451602"/>
                  <a:gd name="connsiteY1854" fmla="*/ 2344849 h 6449422"/>
                  <a:gd name="connsiteX1855" fmla="*/ 2888085 w 6451602"/>
                  <a:gd name="connsiteY1855" fmla="*/ 2266879 h 6449422"/>
                  <a:gd name="connsiteX1856" fmla="*/ 2966082 w 6451602"/>
                  <a:gd name="connsiteY1856" fmla="*/ 2188866 h 6449422"/>
                  <a:gd name="connsiteX1857" fmla="*/ 431157 w 6451602"/>
                  <a:gd name="connsiteY1857" fmla="*/ 2188863 h 6449422"/>
                  <a:gd name="connsiteX1858" fmla="*/ 445780 w 6451602"/>
                  <a:gd name="connsiteY1858" fmla="*/ 2203486 h 6449422"/>
                  <a:gd name="connsiteX1859" fmla="*/ 431157 w 6451602"/>
                  <a:gd name="connsiteY1859" fmla="*/ 2218118 h 6449422"/>
                  <a:gd name="connsiteX1860" fmla="*/ 416530 w 6451602"/>
                  <a:gd name="connsiteY1860" fmla="*/ 2203486 h 6449422"/>
                  <a:gd name="connsiteX1861" fmla="*/ 431157 w 6451602"/>
                  <a:gd name="connsiteY1861" fmla="*/ 2188863 h 6449422"/>
                  <a:gd name="connsiteX1862" fmla="*/ 5486380 w 6451602"/>
                  <a:gd name="connsiteY1862" fmla="*/ 2188849 h 6449422"/>
                  <a:gd name="connsiteX1863" fmla="*/ 5515629 w 6451602"/>
                  <a:gd name="connsiteY1863" fmla="*/ 2218102 h 6449422"/>
                  <a:gd name="connsiteX1864" fmla="*/ 5486380 w 6451602"/>
                  <a:gd name="connsiteY1864" fmla="*/ 2247357 h 6449422"/>
                  <a:gd name="connsiteX1865" fmla="*/ 5457131 w 6451602"/>
                  <a:gd name="connsiteY1865" fmla="*/ 2218102 h 6449422"/>
                  <a:gd name="connsiteX1866" fmla="*/ 5486380 w 6451602"/>
                  <a:gd name="connsiteY1866" fmla="*/ 2188849 h 6449422"/>
                  <a:gd name="connsiteX1867" fmla="*/ 6017742 w 6451602"/>
                  <a:gd name="connsiteY1867" fmla="*/ 2188838 h 6449422"/>
                  <a:gd name="connsiteX1868" fmla="*/ 6032364 w 6451602"/>
                  <a:gd name="connsiteY1868" fmla="*/ 2203463 h 6449422"/>
                  <a:gd name="connsiteX1869" fmla="*/ 6017742 w 6451602"/>
                  <a:gd name="connsiteY1869" fmla="*/ 2218091 h 6449422"/>
                  <a:gd name="connsiteX1870" fmla="*/ 6003115 w 6451602"/>
                  <a:gd name="connsiteY1870" fmla="*/ 2203463 h 6449422"/>
                  <a:gd name="connsiteX1871" fmla="*/ 6017742 w 6451602"/>
                  <a:gd name="connsiteY1871" fmla="*/ 2188838 h 6449422"/>
                  <a:gd name="connsiteX1872" fmla="*/ 3482818 w 6451602"/>
                  <a:gd name="connsiteY1872" fmla="*/ 2188802 h 6449422"/>
                  <a:gd name="connsiteX1873" fmla="*/ 3560815 w 6451602"/>
                  <a:gd name="connsiteY1873" fmla="*/ 2266802 h 6449422"/>
                  <a:gd name="connsiteX1874" fmla="*/ 3482818 w 6451602"/>
                  <a:gd name="connsiteY1874" fmla="*/ 2344800 h 6449422"/>
                  <a:gd name="connsiteX1875" fmla="*/ 3404820 w 6451602"/>
                  <a:gd name="connsiteY1875" fmla="*/ 2266802 h 6449422"/>
                  <a:gd name="connsiteX1876" fmla="*/ 3482818 w 6451602"/>
                  <a:gd name="connsiteY1876" fmla="*/ 2188802 h 6449422"/>
                  <a:gd name="connsiteX1877" fmla="*/ 1230634 w 6451602"/>
                  <a:gd name="connsiteY1877" fmla="*/ 2183969 h 6449422"/>
                  <a:gd name="connsiteX1878" fmla="*/ 1269633 w 6451602"/>
                  <a:gd name="connsiteY1878" fmla="*/ 2222974 h 6449422"/>
                  <a:gd name="connsiteX1879" fmla="*/ 1230634 w 6451602"/>
                  <a:gd name="connsiteY1879" fmla="*/ 2261979 h 6449422"/>
                  <a:gd name="connsiteX1880" fmla="*/ 1191635 w 6451602"/>
                  <a:gd name="connsiteY1880" fmla="*/ 2222974 h 6449422"/>
                  <a:gd name="connsiteX1881" fmla="*/ 1230634 w 6451602"/>
                  <a:gd name="connsiteY1881" fmla="*/ 2183969 h 6449422"/>
                  <a:gd name="connsiteX1882" fmla="*/ 694395 w 6451602"/>
                  <a:gd name="connsiteY1882" fmla="*/ 2183966 h 6449422"/>
                  <a:gd name="connsiteX1883" fmla="*/ 718772 w 6451602"/>
                  <a:gd name="connsiteY1883" fmla="*/ 2208343 h 6449422"/>
                  <a:gd name="connsiteX1884" fmla="*/ 694395 w 6451602"/>
                  <a:gd name="connsiteY1884" fmla="*/ 2232723 h 6449422"/>
                  <a:gd name="connsiteX1885" fmla="*/ 670023 w 6451602"/>
                  <a:gd name="connsiteY1885" fmla="*/ 2208343 h 6449422"/>
                  <a:gd name="connsiteX1886" fmla="*/ 694395 w 6451602"/>
                  <a:gd name="connsiteY1886" fmla="*/ 2183966 h 6449422"/>
                  <a:gd name="connsiteX1887" fmla="*/ 5218261 w 6451602"/>
                  <a:gd name="connsiteY1887" fmla="*/ 2183954 h 6449422"/>
                  <a:gd name="connsiteX1888" fmla="*/ 5257260 w 6451602"/>
                  <a:gd name="connsiteY1888" fmla="*/ 2222959 h 6449422"/>
                  <a:gd name="connsiteX1889" fmla="*/ 5218261 w 6451602"/>
                  <a:gd name="connsiteY1889" fmla="*/ 2261958 h 6449422"/>
                  <a:gd name="connsiteX1890" fmla="*/ 5179262 w 6451602"/>
                  <a:gd name="connsiteY1890" fmla="*/ 2222959 h 6449422"/>
                  <a:gd name="connsiteX1891" fmla="*/ 5218261 w 6451602"/>
                  <a:gd name="connsiteY1891" fmla="*/ 2183954 h 6449422"/>
                  <a:gd name="connsiteX1892" fmla="*/ 5754500 w 6451602"/>
                  <a:gd name="connsiteY1892" fmla="*/ 2183953 h 6449422"/>
                  <a:gd name="connsiteX1893" fmla="*/ 5778872 w 6451602"/>
                  <a:gd name="connsiteY1893" fmla="*/ 2208332 h 6449422"/>
                  <a:gd name="connsiteX1894" fmla="*/ 5754500 w 6451602"/>
                  <a:gd name="connsiteY1894" fmla="*/ 2232708 h 6449422"/>
                  <a:gd name="connsiteX1895" fmla="*/ 5730123 w 6451602"/>
                  <a:gd name="connsiteY1895" fmla="*/ 2208332 h 6449422"/>
                  <a:gd name="connsiteX1896" fmla="*/ 5754500 w 6451602"/>
                  <a:gd name="connsiteY1896" fmla="*/ 2183953 h 6449422"/>
                  <a:gd name="connsiteX1897" fmla="*/ 4940397 w 6451602"/>
                  <a:gd name="connsiteY1897" fmla="*/ 2183942 h 6449422"/>
                  <a:gd name="connsiteX1898" fmla="*/ 4989145 w 6451602"/>
                  <a:gd name="connsiteY1898" fmla="*/ 2232693 h 6449422"/>
                  <a:gd name="connsiteX1899" fmla="*/ 4940397 w 6451602"/>
                  <a:gd name="connsiteY1899" fmla="*/ 2281442 h 6449422"/>
                  <a:gd name="connsiteX1900" fmla="*/ 4891648 w 6451602"/>
                  <a:gd name="connsiteY1900" fmla="*/ 2232693 h 6449422"/>
                  <a:gd name="connsiteX1901" fmla="*/ 4940397 w 6451602"/>
                  <a:gd name="connsiteY1901" fmla="*/ 2183942 h 6449422"/>
                  <a:gd name="connsiteX1902" fmla="*/ 1508497 w 6451602"/>
                  <a:gd name="connsiteY1902" fmla="*/ 2183938 h 6449422"/>
                  <a:gd name="connsiteX1903" fmla="*/ 1557246 w 6451602"/>
                  <a:gd name="connsiteY1903" fmla="*/ 2232689 h 6449422"/>
                  <a:gd name="connsiteX1904" fmla="*/ 1508497 w 6451602"/>
                  <a:gd name="connsiteY1904" fmla="*/ 2281440 h 6449422"/>
                  <a:gd name="connsiteX1905" fmla="*/ 1459749 w 6451602"/>
                  <a:gd name="connsiteY1905" fmla="*/ 2232689 h 6449422"/>
                  <a:gd name="connsiteX1906" fmla="*/ 1508497 w 6451602"/>
                  <a:gd name="connsiteY1906" fmla="*/ 2183938 h 6449422"/>
                  <a:gd name="connsiteX1907" fmla="*/ 962514 w 6451602"/>
                  <a:gd name="connsiteY1907" fmla="*/ 2183926 h 6449422"/>
                  <a:gd name="connsiteX1908" fmla="*/ 991763 w 6451602"/>
                  <a:gd name="connsiteY1908" fmla="*/ 2213175 h 6449422"/>
                  <a:gd name="connsiteX1909" fmla="*/ 962514 w 6451602"/>
                  <a:gd name="connsiteY1909" fmla="*/ 2242426 h 6449422"/>
                  <a:gd name="connsiteX1910" fmla="*/ 933265 w 6451602"/>
                  <a:gd name="connsiteY1910" fmla="*/ 2213175 h 6449422"/>
                  <a:gd name="connsiteX1911" fmla="*/ 962514 w 6451602"/>
                  <a:gd name="connsiteY1911" fmla="*/ 2183926 h 6449422"/>
                  <a:gd name="connsiteX1912" fmla="*/ 3224447 w 6451602"/>
                  <a:gd name="connsiteY1912" fmla="*/ 2154729 h 6449422"/>
                  <a:gd name="connsiteX1913" fmla="*/ 3302445 w 6451602"/>
                  <a:gd name="connsiteY1913" fmla="*/ 2232743 h 6449422"/>
                  <a:gd name="connsiteX1914" fmla="*/ 3224447 w 6451602"/>
                  <a:gd name="connsiteY1914" fmla="*/ 2310740 h 6449422"/>
                  <a:gd name="connsiteX1915" fmla="*/ 3146450 w 6451602"/>
                  <a:gd name="connsiteY1915" fmla="*/ 2232743 h 6449422"/>
                  <a:gd name="connsiteX1916" fmla="*/ 3224447 w 6451602"/>
                  <a:gd name="connsiteY1916" fmla="*/ 2154729 h 6449422"/>
                  <a:gd name="connsiteX1917" fmla="*/ 3843557 w 6451602"/>
                  <a:gd name="connsiteY1917" fmla="*/ 2076692 h 6449422"/>
                  <a:gd name="connsiteX1918" fmla="*/ 3916677 w 6451602"/>
                  <a:gd name="connsiteY1918" fmla="*/ 2149825 h 6449422"/>
                  <a:gd name="connsiteX1919" fmla="*/ 3843557 w 6451602"/>
                  <a:gd name="connsiteY1919" fmla="*/ 2222953 h 6449422"/>
                  <a:gd name="connsiteX1920" fmla="*/ 3770431 w 6451602"/>
                  <a:gd name="connsiteY1920" fmla="*/ 2149825 h 6449422"/>
                  <a:gd name="connsiteX1921" fmla="*/ 3843557 w 6451602"/>
                  <a:gd name="connsiteY1921" fmla="*/ 2076692 h 6449422"/>
                  <a:gd name="connsiteX1922" fmla="*/ 2605343 w 6451602"/>
                  <a:gd name="connsiteY1922" fmla="*/ 2076677 h 6449422"/>
                  <a:gd name="connsiteX1923" fmla="*/ 2678464 w 6451602"/>
                  <a:gd name="connsiteY1923" fmla="*/ 2149802 h 6449422"/>
                  <a:gd name="connsiteX1924" fmla="*/ 2605343 w 6451602"/>
                  <a:gd name="connsiteY1924" fmla="*/ 2222923 h 6449422"/>
                  <a:gd name="connsiteX1925" fmla="*/ 2532218 w 6451602"/>
                  <a:gd name="connsiteY1925" fmla="*/ 2149802 h 6449422"/>
                  <a:gd name="connsiteX1926" fmla="*/ 2605343 w 6451602"/>
                  <a:gd name="connsiteY1926" fmla="*/ 2076677 h 6449422"/>
                  <a:gd name="connsiteX1927" fmla="*/ 4179920 w 6451602"/>
                  <a:gd name="connsiteY1927" fmla="*/ 2018206 h 6449422"/>
                  <a:gd name="connsiteX1928" fmla="*/ 4243295 w 6451602"/>
                  <a:gd name="connsiteY1928" fmla="*/ 2081590 h 6449422"/>
                  <a:gd name="connsiteX1929" fmla="*/ 4179920 w 6451602"/>
                  <a:gd name="connsiteY1929" fmla="*/ 2144980 h 6449422"/>
                  <a:gd name="connsiteX1930" fmla="*/ 4116549 w 6451602"/>
                  <a:gd name="connsiteY1930" fmla="*/ 2081590 h 6449422"/>
                  <a:gd name="connsiteX1931" fmla="*/ 4179920 w 6451602"/>
                  <a:gd name="connsiteY1931" fmla="*/ 2018206 h 6449422"/>
                  <a:gd name="connsiteX1932" fmla="*/ 2268975 w 6451602"/>
                  <a:gd name="connsiteY1932" fmla="*/ 2018176 h 6449422"/>
                  <a:gd name="connsiteX1933" fmla="*/ 2332351 w 6451602"/>
                  <a:gd name="connsiteY1933" fmla="*/ 2081548 h 6449422"/>
                  <a:gd name="connsiteX1934" fmla="*/ 2268975 w 6451602"/>
                  <a:gd name="connsiteY1934" fmla="*/ 2144924 h 6449422"/>
                  <a:gd name="connsiteX1935" fmla="*/ 2205605 w 6451602"/>
                  <a:gd name="connsiteY1935" fmla="*/ 2081548 h 6449422"/>
                  <a:gd name="connsiteX1936" fmla="*/ 2268975 w 6451602"/>
                  <a:gd name="connsiteY1936" fmla="*/ 2018176 h 6449422"/>
                  <a:gd name="connsiteX1937" fmla="*/ 4496782 w 6451602"/>
                  <a:gd name="connsiteY1937" fmla="*/ 1988937 h 6449422"/>
                  <a:gd name="connsiteX1938" fmla="*/ 4550408 w 6451602"/>
                  <a:gd name="connsiteY1938" fmla="*/ 2042570 h 6449422"/>
                  <a:gd name="connsiteX1939" fmla="*/ 4496782 w 6451602"/>
                  <a:gd name="connsiteY1939" fmla="*/ 2096196 h 6449422"/>
                  <a:gd name="connsiteX1940" fmla="*/ 4443162 w 6451602"/>
                  <a:gd name="connsiteY1940" fmla="*/ 2042570 h 6449422"/>
                  <a:gd name="connsiteX1941" fmla="*/ 4496782 w 6451602"/>
                  <a:gd name="connsiteY1941" fmla="*/ 1988937 h 6449422"/>
                  <a:gd name="connsiteX1942" fmla="*/ 1952107 w 6451602"/>
                  <a:gd name="connsiteY1942" fmla="*/ 1988931 h 6449422"/>
                  <a:gd name="connsiteX1943" fmla="*/ 2005733 w 6451602"/>
                  <a:gd name="connsiteY1943" fmla="*/ 2042559 h 6449422"/>
                  <a:gd name="connsiteX1944" fmla="*/ 1952107 w 6451602"/>
                  <a:gd name="connsiteY1944" fmla="*/ 2096183 h 6449422"/>
                  <a:gd name="connsiteX1945" fmla="*/ 1898486 w 6451602"/>
                  <a:gd name="connsiteY1945" fmla="*/ 2042559 h 6449422"/>
                  <a:gd name="connsiteX1946" fmla="*/ 1952107 w 6451602"/>
                  <a:gd name="connsiteY1946" fmla="*/ 1988931 h 6449422"/>
                  <a:gd name="connsiteX1947" fmla="*/ 3609564 w 6451602"/>
                  <a:gd name="connsiteY1947" fmla="*/ 1969452 h 6449422"/>
                  <a:gd name="connsiteX1948" fmla="*/ 3682684 w 6451602"/>
                  <a:gd name="connsiteY1948" fmla="*/ 2042588 h 6449422"/>
                  <a:gd name="connsiteX1949" fmla="*/ 3609564 w 6451602"/>
                  <a:gd name="connsiteY1949" fmla="*/ 2115727 h 6449422"/>
                  <a:gd name="connsiteX1950" fmla="*/ 3536438 w 6451602"/>
                  <a:gd name="connsiteY1950" fmla="*/ 2042588 h 6449422"/>
                  <a:gd name="connsiteX1951" fmla="*/ 3609564 w 6451602"/>
                  <a:gd name="connsiteY1951" fmla="*/ 1969452 h 6449422"/>
                  <a:gd name="connsiteX1952" fmla="*/ 2839336 w 6451602"/>
                  <a:gd name="connsiteY1952" fmla="*/ 1969452 h 6449422"/>
                  <a:gd name="connsiteX1953" fmla="*/ 2912457 w 6451602"/>
                  <a:gd name="connsiteY1953" fmla="*/ 2042590 h 6449422"/>
                  <a:gd name="connsiteX1954" fmla="*/ 2839336 w 6451602"/>
                  <a:gd name="connsiteY1954" fmla="*/ 2115728 h 6449422"/>
                  <a:gd name="connsiteX1955" fmla="*/ 2766211 w 6451602"/>
                  <a:gd name="connsiteY1955" fmla="*/ 2042590 h 6449422"/>
                  <a:gd name="connsiteX1956" fmla="*/ 2839336 w 6451602"/>
                  <a:gd name="connsiteY1956" fmla="*/ 1969452 h 6449422"/>
                  <a:gd name="connsiteX1957" fmla="*/ 4799029 w 6451602"/>
                  <a:gd name="connsiteY1957" fmla="*/ 1964569 h 6449422"/>
                  <a:gd name="connsiteX1958" fmla="*/ 4847777 w 6451602"/>
                  <a:gd name="connsiteY1958" fmla="*/ 2013328 h 6449422"/>
                  <a:gd name="connsiteX1959" fmla="*/ 4799029 w 6451602"/>
                  <a:gd name="connsiteY1959" fmla="*/ 2062088 h 6449422"/>
                  <a:gd name="connsiteX1960" fmla="*/ 4750280 w 6451602"/>
                  <a:gd name="connsiteY1960" fmla="*/ 2013328 h 6449422"/>
                  <a:gd name="connsiteX1961" fmla="*/ 4799029 w 6451602"/>
                  <a:gd name="connsiteY1961" fmla="*/ 1964569 h 6449422"/>
                  <a:gd name="connsiteX1962" fmla="*/ 1649871 w 6451602"/>
                  <a:gd name="connsiteY1962" fmla="*/ 1964563 h 6449422"/>
                  <a:gd name="connsiteX1963" fmla="*/ 1698620 w 6451602"/>
                  <a:gd name="connsiteY1963" fmla="*/ 2013317 h 6449422"/>
                  <a:gd name="connsiteX1964" fmla="*/ 1649871 w 6451602"/>
                  <a:gd name="connsiteY1964" fmla="*/ 2062074 h 6449422"/>
                  <a:gd name="connsiteX1965" fmla="*/ 1601123 w 6451602"/>
                  <a:gd name="connsiteY1965" fmla="*/ 2013317 h 6449422"/>
                  <a:gd name="connsiteX1966" fmla="*/ 1649871 w 6451602"/>
                  <a:gd name="connsiteY1966" fmla="*/ 1964563 h 6449422"/>
                  <a:gd name="connsiteX1967" fmla="*/ 5086642 w 6451602"/>
                  <a:gd name="connsiteY1967" fmla="*/ 1959685 h 6449422"/>
                  <a:gd name="connsiteX1968" fmla="*/ 5125641 w 6451602"/>
                  <a:gd name="connsiteY1968" fmla="*/ 1998685 h 6449422"/>
                  <a:gd name="connsiteX1969" fmla="*/ 5086642 w 6451602"/>
                  <a:gd name="connsiteY1969" fmla="*/ 2037687 h 6449422"/>
                  <a:gd name="connsiteX1970" fmla="*/ 5047643 w 6451602"/>
                  <a:gd name="connsiteY1970" fmla="*/ 1998685 h 6449422"/>
                  <a:gd name="connsiteX1971" fmla="*/ 5086642 w 6451602"/>
                  <a:gd name="connsiteY1971" fmla="*/ 1959685 h 6449422"/>
                  <a:gd name="connsiteX1972" fmla="*/ 1362252 w 6451602"/>
                  <a:gd name="connsiteY1972" fmla="*/ 1959680 h 6449422"/>
                  <a:gd name="connsiteX1973" fmla="*/ 1401251 w 6451602"/>
                  <a:gd name="connsiteY1973" fmla="*/ 1998680 h 6449422"/>
                  <a:gd name="connsiteX1974" fmla="*/ 1362252 w 6451602"/>
                  <a:gd name="connsiteY1974" fmla="*/ 2037680 h 6449422"/>
                  <a:gd name="connsiteX1975" fmla="*/ 1323253 w 6451602"/>
                  <a:gd name="connsiteY1975" fmla="*/ 1998680 h 6449422"/>
                  <a:gd name="connsiteX1976" fmla="*/ 1362252 w 6451602"/>
                  <a:gd name="connsiteY1976" fmla="*/ 1959680 h 6449422"/>
                  <a:gd name="connsiteX1977" fmla="*/ 6188365 w 6451602"/>
                  <a:gd name="connsiteY1977" fmla="*/ 1954830 h 6449422"/>
                  <a:gd name="connsiteX1978" fmla="*/ 6193237 w 6451602"/>
                  <a:gd name="connsiteY1978" fmla="*/ 1959701 h 6449422"/>
                  <a:gd name="connsiteX1979" fmla="*/ 6188365 w 6451602"/>
                  <a:gd name="connsiteY1979" fmla="*/ 1964573 h 6449422"/>
                  <a:gd name="connsiteX1980" fmla="*/ 6183487 w 6451602"/>
                  <a:gd name="connsiteY1980" fmla="*/ 1959701 h 6449422"/>
                  <a:gd name="connsiteX1981" fmla="*/ 6188365 w 6451602"/>
                  <a:gd name="connsiteY1981" fmla="*/ 1954830 h 6449422"/>
                  <a:gd name="connsiteX1982" fmla="*/ 260535 w 6451602"/>
                  <a:gd name="connsiteY1982" fmla="*/ 1954822 h 6449422"/>
                  <a:gd name="connsiteX1983" fmla="*/ 260535 w 6451602"/>
                  <a:gd name="connsiteY1983" fmla="*/ 1964567 h 6449422"/>
                  <a:gd name="connsiteX1984" fmla="*/ 260535 w 6451602"/>
                  <a:gd name="connsiteY1984" fmla="*/ 1954822 h 6449422"/>
                  <a:gd name="connsiteX1985" fmla="*/ 5369384 w 6451602"/>
                  <a:gd name="connsiteY1985" fmla="*/ 1954818 h 6449422"/>
                  <a:gd name="connsiteX1986" fmla="*/ 5398633 w 6451602"/>
                  <a:gd name="connsiteY1986" fmla="*/ 1984066 h 6449422"/>
                  <a:gd name="connsiteX1987" fmla="*/ 5369384 w 6451602"/>
                  <a:gd name="connsiteY1987" fmla="*/ 2013318 h 6449422"/>
                  <a:gd name="connsiteX1988" fmla="*/ 5340135 w 6451602"/>
                  <a:gd name="connsiteY1988" fmla="*/ 1984066 h 6449422"/>
                  <a:gd name="connsiteX1989" fmla="*/ 5369384 w 6451602"/>
                  <a:gd name="connsiteY1989" fmla="*/ 1954818 h 6449422"/>
                  <a:gd name="connsiteX1990" fmla="*/ 1079511 w 6451602"/>
                  <a:gd name="connsiteY1990" fmla="*/ 1954818 h 6449422"/>
                  <a:gd name="connsiteX1991" fmla="*/ 1108760 w 6451602"/>
                  <a:gd name="connsiteY1991" fmla="*/ 1984065 h 6449422"/>
                  <a:gd name="connsiteX1992" fmla="*/ 1079511 w 6451602"/>
                  <a:gd name="connsiteY1992" fmla="*/ 2013317 h 6449422"/>
                  <a:gd name="connsiteX1993" fmla="*/ 1050262 w 6451602"/>
                  <a:gd name="connsiteY1993" fmla="*/ 1984065 h 6449422"/>
                  <a:gd name="connsiteX1994" fmla="*/ 1079511 w 6451602"/>
                  <a:gd name="connsiteY1994" fmla="*/ 1954818 h 6449422"/>
                  <a:gd name="connsiteX1995" fmla="*/ 528654 w 6451602"/>
                  <a:gd name="connsiteY1995" fmla="*/ 1949935 h 6449422"/>
                  <a:gd name="connsiteX1996" fmla="*/ 543276 w 6451602"/>
                  <a:gd name="connsiteY1996" fmla="*/ 1964556 h 6449422"/>
                  <a:gd name="connsiteX1997" fmla="*/ 528654 w 6451602"/>
                  <a:gd name="connsiteY1997" fmla="*/ 1979184 h 6449422"/>
                  <a:gd name="connsiteX1998" fmla="*/ 514027 w 6451602"/>
                  <a:gd name="connsiteY1998" fmla="*/ 1964556 h 6449422"/>
                  <a:gd name="connsiteX1999" fmla="*/ 528654 w 6451602"/>
                  <a:gd name="connsiteY1999" fmla="*/ 1949935 h 6449422"/>
                  <a:gd name="connsiteX2000" fmla="*/ 5920245 w 6451602"/>
                  <a:gd name="connsiteY2000" fmla="*/ 1949931 h 6449422"/>
                  <a:gd name="connsiteX2001" fmla="*/ 5934867 w 6451602"/>
                  <a:gd name="connsiteY2001" fmla="*/ 1964553 h 6449422"/>
                  <a:gd name="connsiteX2002" fmla="*/ 5920245 w 6451602"/>
                  <a:gd name="connsiteY2002" fmla="*/ 1979182 h 6449422"/>
                  <a:gd name="connsiteX2003" fmla="*/ 5905618 w 6451602"/>
                  <a:gd name="connsiteY2003" fmla="*/ 1964553 h 6449422"/>
                  <a:gd name="connsiteX2004" fmla="*/ 5920245 w 6451602"/>
                  <a:gd name="connsiteY2004" fmla="*/ 1949931 h 6449422"/>
                  <a:gd name="connsiteX2005" fmla="*/ 5647253 w 6451602"/>
                  <a:gd name="connsiteY2005" fmla="*/ 1945069 h 6449422"/>
                  <a:gd name="connsiteX2006" fmla="*/ 5671625 w 6451602"/>
                  <a:gd name="connsiteY2006" fmla="*/ 1969452 h 6449422"/>
                  <a:gd name="connsiteX2007" fmla="*/ 5647253 w 6451602"/>
                  <a:gd name="connsiteY2007" fmla="*/ 1993825 h 6449422"/>
                  <a:gd name="connsiteX2008" fmla="*/ 5622876 w 6451602"/>
                  <a:gd name="connsiteY2008" fmla="*/ 1969452 h 6449422"/>
                  <a:gd name="connsiteX2009" fmla="*/ 5647253 w 6451602"/>
                  <a:gd name="connsiteY2009" fmla="*/ 1945069 h 6449422"/>
                  <a:gd name="connsiteX2010" fmla="*/ 801647 w 6451602"/>
                  <a:gd name="connsiteY2010" fmla="*/ 1945069 h 6449422"/>
                  <a:gd name="connsiteX2011" fmla="*/ 826019 w 6451602"/>
                  <a:gd name="connsiteY2011" fmla="*/ 1969452 h 6449422"/>
                  <a:gd name="connsiteX2012" fmla="*/ 801647 w 6451602"/>
                  <a:gd name="connsiteY2012" fmla="*/ 1993825 h 6449422"/>
                  <a:gd name="connsiteX2013" fmla="*/ 777270 w 6451602"/>
                  <a:gd name="connsiteY2013" fmla="*/ 1969452 h 6449422"/>
                  <a:gd name="connsiteX2014" fmla="*/ 801647 w 6451602"/>
                  <a:gd name="connsiteY2014" fmla="*/ 1945069 h 6449422"/>
                  <a:gd name="connsiteX2015" fmla="*/ 3356071 w 6451602"/>
                  <a:gd name="connsiteY2015" fmla="*/ 1915826 h 6449422"/>
                  <a:gd name="connsiteX2016" fmla="*/ 3429192 w 6451602"/>
                  <a:gd name="connsiteY2016" fmla="*/ 1988950 h 6449422"/>
                  <a:gd name="connsiteX2017" fmla="*/ 3356071 w 6451602"/>
                  <a:gd name="connsiteY2017" fmla="*/ 2062094 h 6449422"/>
                  <a:gd name="connsiteX2018" fmla="*/ 3282946 w 6451602"/>
                  <a:gd name="connsiteY2018" fmla="*/ 1988950 h 6449422"/>
                  <a:gd name="connsiteX2019" fmla="*/ 3356071 w 6451602"/>
                  <a:gd name="connsiteY2019" fmla="*/ 1915826 h 6449422"/>
                  <a:gd name="connsiteX2020" fmla="*/ 3092828 w 6451602"/>
                  <a:gd name="connsiteY2020" fmla="*/ 1915816 h 6449422"/>
                  <a:gd name="connsiteX2021" fmla="*/ 3165949 w 6451602"/>
                  <a:gd name="connsiteY2021" fmla="*/ 1988942 h 6449422"/>
                  <a:gd name="connsiteX2022" fmla="*/ 3092828 w 6451602"/>
                  <a:gd name="connsiteY2022" fmla="*/ 2062080 h 6449422"/>
                  <a:gd name="connsiteX2023" fmla="*/ 3019703 w 6451602"/>
                  <a:gd name="connsiteY2023" fmla="*/ 1988942 h 6449422"/>
                  <a:gd name="connsiteX2024" fmla="*/ 3092828 w 6451602"/>
                  <a:gd name="connsiteY2024" fmla="*/ 1915816 h 6449422"/>
                  <a:gd name="connsiteX2025" fmla="*/ 2483469 w 6451602"/>
                  <a:gd name="connsiteY2025" fmla="*/ 1871954 h 6449422"/>
                  <a:gd name="connsiteX2026" fmla="*/ 2546845 w 6451602"/>
                  <a:gd name="connsiteY2026" fmla="*/ 1935323 h 6449422"/>
                  <a:gd name="connsiteX2027" fmla="*/ 2483469 w 6451602"/>
                  <a:gd name="connsiteY2027" fmla="*/ 1998704 h 6449422"/>
                  <a:gd name="connsiteX2028" fmla="*/ 2420099 w 6451602"/>
                  <a:gd name="connsiteY2028" fmla="*/ 1935331 h 6449422"/>
                  <a:gd name="connsiteX2029" fmla="*/ 2483469 w 6451602"/>
                  <a:gd name="connsiteY2029" fmla="*/ 1871954 h 6449422"/>
                  <a:gd name="connsiteX2030" fmla="*/ 3970298 w 6451602"/>
                  <a:gd name="connsiteY2030" fmla="*/ 1871944 h 6449422"/>
                  <a:gd name="connsiteX2031" fmla="*/ 4033673 w 6451602"/>
                  <a:gd name="connsiteY2031" fmla="*/ 1935315 h 6449422"/>
                  <a:gd name="connsiteX2032" fmla="*/ 3970298 w 6451602"/>
                  <a:gd name="connsiteY2032" fmla="*/ 1998695 h 6449422"/>
                  <a:gd name="connsiteX2033" fmla="*/ 3906928 w 6451602"/>
                  <a:gd name="connsiteY2033" fmla="*/ 1935315 h 6449422"/>
                  <a:gd name="connsiteX2034" fmla="*/ 3970298 w 6451602"/>
                  <a:gd name="connsiteY2034" fmla="*/ 1871944 h 6449422"/>
                  <a:gd name="connsiteX2035" fmla="*/ 2142234 w 6451602"/>
                  <a:gd name="connsiteY2035" fmla="*/ 1813452 h 6449422"/>
                  <a:gd name="connsiteX2036" fmla="*/ 2195855 w 6451602"/>
                  <a:gd name="connsiteY2036" fmla="*/ 1867082 h 6449422"/>
                  <a:gd name="connsiteX2037" fmla="*/ 2142234 w 6451602"/>
                  <a:gd name="connsiteY2037" fmla="*/ 1920693 h 6449422"/>
                  <a:gd name="connsiteX2038" fmla="*/ 2088608 w 6451602"/>
                  <a:gd name="connsiteY2038" fmla="*/ 1867082 h 6449422"/>
                  <a:gd name="connsiteX2039" fmla="*/ 2142234 w 6451602"/>
                  <a:gd name="connsiteY2039" fmla="*/ 1813452 h 6449422"/>
                  <a:gd name="connsiteX2040" fmla="*/ 4306665 w 6451602"/>
                  <a:gd name="connsiteY2040" fmla="*/ 1813445 h 6449422"/>
                  <a:gd name="connsiteX2041" fmla="*/ 4360286 w 6451602"/>
                  <a:gd name="connsiteY2041" fmla="*/ 1867071 h 6449422"/>
                  <a:gd name="connsiteX2042" fmla="*/ 4306665 w 6451602"/>
                  <a:gd name="connsiteY2042" fmla="*/ 1920688 h 6449422"/>
                  <a:gd name="connsiteX2043" fmla="*/ 4253039 w 6451602"/>
                  <a:gd name="connsiteY2043" fmla="*/ 1867071 h 6449422"/>
                  <a:gd name="connsiteX2044" fmla="*/ 4306665 w 6451602"/>
                  <a:gd name="connsiteY2044" fmla="*/ 1813445 h 6449422"/>
                  <a:gd name="connsiteX2045" fmla="*/ 4628406 w 6451602"/>
                  <a:gd name="connsiteY2045" fmla="*/ 1769582 h 6449422"/>
                  <a:gd name="connsiteX2046" fmla="*/ 4677154 w 6451602"/>
                  <a:gd name="connsiteY2046" fmla="*/ 1818334 h 6449422"/>
                  <a:gd name="connsiteX2047" fmla="*/ 4628406 w 6451602"/>
                  <a:gd name="connsiteY2047" fmla="*/ 1867082 h 6449422"/>
                  <a:gd name="connsiteX2048" fmla="*/ 4579657 w 6451602"/>
                  <a:gd name="connsiteY2048" fmla="*/ 1818334 h 6449422"/>
                  <a:gd name="connsiteX2049" fmla="*/ 4628406 w 6451602"/>
                  <a:gd name="connsiteY2049" fmla="*/ 1769582 h 6449422"/>
                  <a:gd name="connsiteX2050" fmla="*/ 1820488 w 6451602"/>
                  <a:gd name="connsiteY2050" fmla="*/ 1769577 h 6449422"/>
                  <a:gd name="connsiteX2051" fmla="*/ 1869237 w 6451602"/>
                  <a:gd name="connsiteY2051" fmla="*/ 1818326 h 6449422"/>
                  <a:gd name="connsiteX2052" fmla="*/ 1820488 w 6451602"/>
                  <a:gd name="connsiteY2052" fmla="*/ 1867075 h 6449422"/>
                  <a:gd name="connsiteX2053" fmla="*/ 1771740 w 6451602"/>
                  <a:gd name="connsiteY2053" fmla="*/ 1818326 h 6449422"/>
                  <a:gd name="connsiteX2054" fmla="*/ 1820488 w 6451602"/>
                  <a:gd name="connsiteY2054" fmla="*/ 1769577 h 6449422"/>
                  <a:gd name="connsiteX2055" fmla="*/ 2717462 w 6451602"/>
                  <a:gd name="connsiteY2055" fmla="*/ 1759832 h 6449422"/>
                  <a:gd name="connsiteX2056" fmla="*/ 2780838 w 6451602"/>
                  <a:gd name="connsiteY2056" fmla="*/ 1823198 h 6449422"/>
                  <a:gd name="connsiteX2057" fmla="*/ 2717462 w 6451602"/>
                  <a:gd name="connsiteY2057" fmla="*/ 1886575 h 6449422"/>
                  <a:gd name="connsiteX2058" fmla="*/ 2654092 w 6451602"/>
                  <a:gd name="connsiteY2058" fmla="*/ 1823198 h 6449422"/>
                  <a:gd name="connsiteX2059" fmla="*/ 2717462 w 6451602"/>
                  <a:gd name="connsiteY2059" fmla="*/ 1759832 h 6449422"/>
                  <a:gd name="connsiteX2060" fmla="*/ 3731433 w 6451602"/>
                  <a:gd name="connsiteY2060" fmla="*/ 1759821 h 6449422"/>
                  <a:gd name="connsiteX2061" fmla="*/ 3794803 w 6451602"/>
                  <a:gd name="connsiteY2061" fmla="*/ 1823191 h 6449422"/>
                  <a:gd name="connsiteX2062" fmla="*/ 3731433 w 6451602"/>
                  <a:gd name="connsiteY2062" fmla="*/ 1886564 h 6449422"/>
                  <a:gd name="connsiteX2063" fmla="*/ 3668057 w 6451602"/>
                  <a:gd name="connsiteY2063" fmla="*/ 1823191 h 6449422"/>
                  <a:gd name="connsiteX2064" fmla="*/ 3731433 w 6451602"/>
                  <a:gd name="connsiteY2064" fmla="*/ 1759821 h 6449422"/>
                  <a:gd name="connsiteX2065" fmla="*/ 4930647 w 6451602"/>
                  <a:gd name="connsiteY2065" fmla="*/ 1750072 h 6449422"/>
                  <a:gd name="connsiteX2066" fmla="*/ 4969646 w 6451602"/>
                  <a:gd name="connsiteY2066" fmla="*/ 1789076 h 6449422"/>
                  <a:gd name="connsiteX2067" fmla="*/ 4930647 w 6451602"/>
                  <a:gd name="connsiteY2067" fmla="*/ 1828064 h 6449422"/>
                  <a:gd name="connsiteX2068" fmla="*/ 4891648 w 6451602"/>
                  <a:gd name="connsiteY2068" fmla="*/ 1789076 h 6449422"/>
                  <a:gd name="connsiteX2069" fmla="*/ 4930647 w 6451602"/>
                  <a:gd name="connsiteY2069" fmla="*/ 1750072 h 6449422"/>
                  <a:gd name="connsiteX2070" fmla="*/ 1518248 w 6451602"/>
                  <a:gd name="connsiteY2070" fmla="*/ 1750072 h 6449422"/>
                  <a:gd name="connsiteX2071" fmla="*/ 1557247 w 6451602"/>
                  <a:gd name="connsiteY2071" fmla="*/ 1789076 h 6449422"/>
                  <a:gd name="connsiteX2072" fmla="*/ 1518248 w 6451602"/>
                  <a:gd name="connsiteY2072" fmla="*/ 1828064 h 6449422"/>
                  <a:gd name="connsiteX2073" fmla="*/ 1479249 w 6451602"/>
                  <a:gd name="connsiteY2073" fmla="*/ 1789076 h 6449422"/>
                  <a:gd name="connsiteX2074" fmla="*/ 1518248 w 6451602"/>
                  <a:gd name="connsiteY2074" fmla="*/ 1750072 h 6449422"/>
                  <a:gd name="connsiteX2075" fmla="*/ 5228016 w 6451602"/>
                  <a:gd name="connsiteY2075" fmla="*/ 1740330 h 6449422"/>
                  <a:gd name="connsiteX2076" fmla="*/ 5257265 w 6451602"/>
                  <a:gd name="connsiteY2076" fmla="*/ 1769579 h 6449422"/>
                  <a:gd name="connsiteX2077" fmla="*/ 5228016 w 6451602"/>
                  <a:gd name="connsiteY2077" fmla="*/ 1798835 h 6449422"/>
                  <a:gd name="connsiteX2078" fmla="*/ 5198767 w 6451602"/>
                  <a:gd name="connsiteY2078" fmla="*/ 1769579 h 6449422"/>
                  <a:gd name="connsiteX2079" fmla="*/ 5228016 w 6451602"/>
                  <a:gd name="connsiteY2079" fmla="*/ 1740330 h 6449422"/>
                  <a:gd name="connsiteX2080" fmla="*/ 1220884 w 6451602"/>
                  <a:gd name="connsiteY2080" fmla="*/ 1735434 h 6449422"/>
                  <a:gd name="connsiteX2081" fmla="*/ 1250133 w 6451602"/>
                  <a:gd name="connsiteY2081" fmla="*/ 1764684 h 6449422"/>
                  <a:gd name="connsiteX2082" fmla="*/ 1220884 w 6451602"/>
                  <a:gd name="connsiteY2082" fmla="*/ 1793933 h 6449422"/>
                  <a:gd name="connsiteX2083" fmla="*/ 1191635 w 6451602"/>
                  <a:gd name="connsiteY2083" fmla="*/ 1764684 h 6449422"/>
                  <a:gd name="connsiteX2084" fmla="*/ 1220884 w 6451602"/>
                  <a:gd name="connsiteY2084" fmla="*/ 1735434 h 6449422"/>
                  <a:gd name="connsiteX2085" fmla="*/ 6076236 w 6451602"/>
                  <a:gd name="connsiteY2085" fmla="*/ 1720838 h 6449422"/>
                  <a:gd name="connsiteX2086" fmla="*/ 6081113 w 6451602"/>
                  <a:gd name="connsiteY2086" fmla="*/ 1725706 h 6449422"/>
                  <a:gd name="connsiteX2087" fmla="*/ 6076236 w 6451602"/>
                  <a:gd name="connsiteY2087" fmla="*/ 1730592 h 6449422"/>
                  <a:gd name="connsiteX2088" fmla="*/ 6071363 w 6451602"/>
                  <a:gd name="connsiteY2088" fmla="*/ 1725706 h 6449422"/>
                  <a:gd name="connsiteX2089" fmla="*/ 6076236 w 6451602"/>
                  <a:gd name="connsiteY2089" fmla="*/ 1720838 h 6449422"/>
                  <a:gd name="connsiteX2090" fmla="*/ 5515630 w 6451602"/>
                  <a:gd name="connsiteY2090" fmla="*/ 1720838 h 6449422"/>
                  <a:gd name="connsiteX2091" fmla="*/ 5540002 w 6451602"/>
                  <a:gd name="connsiteY2091" fmla="*/ 1745211 h 6449422"/>
                  <a:gd name="connsiteX2092" fmla="*/ 5515630 w 6451602"/>
                  <a:gd name="connsiteY2092" fmla="*/ 1769584 h 6449422"/>
                  <a:gd name="connsiteX2093" fmla="*/ 5491253 w 6451602"/>
                  <a:gd name="connsiteY2093" fmla="*/ 1745211 h 6449422"/>
                  <a:gd name="connsiteX2094" fmla="*/ 5515630 w 6451602"/>
                  <a:gd name="connsiteY2094" fmla="*/ 1720838 h 6449422"/>
                  <a:gd name="connsiteX2095" fmla="*/ 372654 w 6451602"/>
                  <a:gd name="connsiteY2095" fmla="*/ 1720838 h 6449422"/>
                  <a:gd name="connsiteX2096" fmla="*/ 377532 w 6451602"/>
                  <a:gd name="connsiteY2096" fmla="*/ 1725706 h 6449422"/>
                  <a:gd name="connsiteX2097" fmla="*/ 372654 w 6451602"/>
                  <a:gd name="connsiteY2097" fmla="*/ 1730592 h 6449422"/>
                  <a:gd name="connsiteX2098" fmla="*/ 367782 w 6451602"/>
                  <a:gd name="connsiteY2098" fmla="*/ 1725706 h 6449422"/>
                  <a:gd name="connsiteX2099" fmla="*/ 372654 w 6451602"/>
                  <a:gd name="connsiteY2099" fmla="*/ 1720838 h 6449422"/>
                  <a:gd name="connsiteX2100" fmla="*/ 933270 w 6451602"/>
                  <a:gd name="connsiteY2100" fmla="*/ 1720829 h 6449422"/>
                  <a:gd name="connsiteX2101" fmla="*/ 957642 w 6451602"/>
                  <a:gd name="connsiteY2101" fmla="*/ 1745209 h 6449422"/>
                  <a:gd name="connsiteX2102" fmla="*/ 933270 w 6451602"/>
                  <a:gd name="connsiteY2102" fmla="*/ 1769580 h 6449422"/>
                  <a:gd name="connsiteX2103" fmla="*/ 908893 w 6451602"/>
                  <a:gd name="connsiteY2103" fmla="*/ 1745209 h 6449422"/>
                  <a:gd name="connsiteX2104" fmla="*/ 933270 w 6451602"/>
                  <a:gd name="connsiteY2104" fmla="*/ 1720829 h 6449422"/>
                  <a:gd name="connsiteX2105" fmla="*/ 650528 w 6451602"/>
                  <a:gd name="connsiteY2105" fmla="*/ 1720825 h 6449422"/>
                  <a:gd name="connsiteX2106" fmla="*/ 665150 w 6451602"/>
                  <a:gd name="connsiteY2106" fmla="*/ 1735448 h 6449422"/>
                  <a:gd name="connsiteX2107" fmla="*/ 650528 w 6451602"/>
                  <a:gd name="connsiteY2107" fmla="*/ 1750075 h 6449422"/>
                  <a:gd name="connsiteX2108" fmla="*/ 635901 w 6451602"/>
                  <a:gd name="connsiteY2108" fmla="*/ 1735448 h 6449422"/>
                  <a:gd name="connsiteX2109" fmla="*/ 650528 w 6451602"/>
                  <a:gd name="connsiteY2109" fmla="*/ 1720825 h 6449422"/>
                  <a:gd name="connsiteX2110" fmla="*/ 5798376 w 6451602"/>
                  <a:gd name="connsiteY2110" fmla="*/ 1720813 h 6449422"/>
                  <a:gd name="connsiteX2111" fmla="*/ 5812998 w 6451602"/>
                  <a:gd name="connsiteY2111" fmla="*/ 1735441 h 6449422"/>
                  <a:gd name="connsiteX2112" fmla="*/ 5798376 w 6451602"/>
                  <a:gd name="connsiteY2112" fmla="*/ 1750064 h 6449422"/>
                  <a:gd name="connsiteX2113" fmla="*/ 5783749 w 6451602"/>
                  <a:gd name="connsiteY2113" fmla="*/ 1735441 h 6449422"/>
                  <a:gd name="connsiteX2114" fmla="*/ 5798376 w 6451602"/>
                  <a:gd name="connsiteY2114" fmla="*/ 1720813 h 6449422"/>
                  <a:gd name="connsiteX2115" fmla="*/ 2966082 w 6451602"/>
                  <a:gd name="connsiteY2115" fmla="*/ 1696477 h 6449422"/>
                  <a:gd name="connsiteX2116" fmla="*/ 3029453 w 6451602"/>
                  <a:gd name="connsiteY2116" fmla="*/ 1759825 h 6449422"/>
                  <a:gd name="connsiteX2117" fmla="*/ 2966082 w 6451602"/>
                  <a:gd name="connsiteY2117" fmla="*/ 1823196 h 6449422"/>
                  <a:gd name="connsiteX2118" fmla="*/ 2902707 w 6451602"/>
                  <a:gd name="connsiteY2118" fmla="*/ 1759825 h 6449422"/>
                  <a:gd name="connsiteX2119" fmla="*/ 2966082 w 6451602"/>
                  <a:gd name="connsiteY2119" fmla="*/ 1696477 h 6449422"/>
                  <a:gd name="connsiteX2120" fmla="*/ 3482818 w 6451602"/>
                  <a:gd name="connsiteY2120" fmla="*/ 1696472 h 6449422"/>
                  <a:gd name="connsiteX2121" fmla="*/ 3546188 w 6451602"/>
                  <a:gd name="connsiteY2121" fmla="*/ 1759824 h 6449422"/>
                  <a:gd name="connsiteX2122" fmla="*/ 3482818 w 6451602"/>
                  <a:gd name="connsiteY2122" fmla="*/ 1823196 h 6449422"/>
                  <a:gd name="connsiteX2123" fmla="*/ 3419442 w 6451602"/>
                  <a:gd name="connsiteY2123" fmla="*/ 1759824 h 6449422"/>
                  <a:gd name="connsiteX2124" fmla="*/ 3482818 w 6451602"/>
                  <a:gd name="connsiteY2124" fmla="*/ 1696472 h 6449422"/>
                  <a:gd name="connsiteX2125" fmla="*/ 3224452 w 6451602"/>
                  <a:gd name="connsiteY2125" fmla="*/ 1672076 h 6449422"/>
                  <a:gd name="connsiteX2126" fmla="*/ 3287823 w 6451602"/>
                  <a:gd name="connsiteY2126" fmla="*/ 1735445 h 6449422"/>
                  <a:gd name="connsiteX2127" fmla="*/ 3224452 w 6451602"/>
                  <a:gd name="connsiteY2127" fmla="*/ 1798818 h 6449422"/>
                  <a:gd name="connsiteX2128" fmla="*/ 3161077 w 6451602"/>
                  <a:gd name="connsiteY2128" fmla="*/ 1735445 h 6449422"/>
                  <a:gd name="connsiteX2129" fmla="*/ 3224452 w 6451602"/>
                  <a:gd name="connsiteY2129" fmla="*/ 1672076 h 6449422"/>
                  <a:gd name="connsiteX2130" fmla="*/ 4092172 w 6451602"/>
                  <a:gd name="connsiteY2130" fmla="*/ 1667223 h 6449422"/>
                  <a:gd name="connsiteX2131" fmla="*/ 4145798 w 6451602"/>
                  <a:gd name="connsiteY2131" fmla="*/ 1720829 h 6449422"/>
                  <a:gd name="connsiteX2132" fmla="*/ 4092172 w 6451602"/>
                  <a:gd name="connsiteY2132" fmla="*/ 1774453 h 6449422"/>
                  <a:gd name="connsiteX2133" fmla="*/ 4038551 w 6451602"/>
                  <a:gd name="connsiteY2133" fmla="*/ 1720829 h 6449422"/>
                  <a:gd name="connsiteX2134" fmla="*/ 4092172 w 6451602"/>
                  <a:gd name="connsiteY2134" fmla="*/ 1667223 h 6449422"/>
                  <a:gd name="connsiteX2135" fmla="*/ 2356723 w 6451602"/>
                  <a:gd name="connsiteY2135" fmla="*/ 1667191 h 6449422"/>
                  <a:gd name="connsiteX2136" fmla="*/ 2410344 w 6451602"/>
                  <a:gd name="connsiteY2136" fmla="*/ 1720813 h 6449422"/>
                  <a:gd name="connsiteX2137" fmla="*/ 2356723 w 6451602"/>
                  <a:gd name="connsiteY2137" fmla="*/ 1774435 h 6449422"/>
                  <a:gd name="connsiteX2138" fmla="*/ 2303097 w 6451602"/>
                  <a:gd name="connsiteY2138" fmla="*/ 1720813 h 6449422"/>
                  <a:gd name="connsiteX2139" fmla="*/ 2356723 w 6451602"/>
                  <a:gd name="connsiteY2139" fmla="*/ 1667191 h 6449422"/>
                  <a:gd name="connsiteX2140" fmla="*/ 2015482 w 6451602"/>
                  <a:gd name="connsiteY2140" fmla="*/ 1598982 h 6449422"/>
                  <a:gd name="connsiteX2141" fmla="*/ 2064231 w 6451602"/>
                  <a:gd name="connsiteY2141" fmla="*/ 1647734 h 6449422"/>
                  <a:gd name="connsiteX2142" fmla="*/ 2015482 w 6451602"/>
                  <a:gd name="connsiteY2142" fmla="*/ 1696483 h 6449422"/>
                  <a:gd name="connsiteX2143" fmla="*/ 1966734 w 6451602"/>
                  <a:gd name="connsiteY2143" fmla="*/ 1647734 h 6449422"/>
                  <a:gd name="connsiteX2144" fmla="*/ 2015482 w 6451602"/>
                  <a:gd name="connsiteY2144" fmla="*/ 1598982 h 6449422"/>
                  <a:gd name="connsiteX2145" fmla="*/ 4433412 w 6451602"/>
                  <a:gd name="connsiteY2145" fmla="*/ 1598945 h 6449422"/>
                  <a:gd name="connsiteX2146" fmla="*/ 4482160 w 6451602"/>
                  <a:gd name="connsiteY2146" fmla="*/ 1647695 h 6449422"/>
                  <a:gd name="connsiteX2147" fmla="*/ 4433412 w 6451602"/>
                  <a:gd name="connsiteY2147" fmla="*/ 1696444 h 6449422"/>
                  <a:gd name="connsiteX2148" fmla="*/ 4384663 w 6451602"/>
                  <a:gd name="connsiteY2148" fmla="*/ 1647695 h 6449422"/>
                  <a:gd name="connsiteX2149" fmla="*/ 4433412 w 6451602"/>
                  <a:gd name="connsiteY2149" fmla="*/ 1598945 h 6449422"/>
                  <a:gd name="connsiteX2150" fmla="*/ 4755152 w 6451602"/>
                  <a:gd name="connsiteY2150" fmla="*/ 1559972 h 6449422"/>
                  <a:gd name="connsiteX2151" fmla="*/ 4794151 w 6451602"/>
                  <a:gd name="connsiteY2151" fmla="*/ 1598967 h 6449422"/>
                  <a:gd name="connsiteX2152" fmla="*/ 4755152 w 6451602"/>
                  <a:gd name="connsiteY2152" fmla="*/ 1637972 h 6449422"/>
                  <a:gd name="connsiteX2153" fmla="*/ 4716153 w 6451602"/>
                  <a:gd name="connsiteY2153" fmla="*/ 1598967 h 6449422"/>
                  <a:gd name="connsiteX2154" fmla="*/ 4755152 w 6451602"/>
                  <a:gd name="connsiteY2154" fmla="*/ 1559972 h 6449422"/>
                  <a:gd name="connsiteX2155" fmla="*/ 1693743 w 6451602"/>
                  <a:gd name="connsiteY2155" fmla="*/ 1559962 h 6449422"/>
                  <a:gd name="connsiteX2156" fmla="*/ 1732742 w 6451602"/>
                  <a:gd name="connsiteY2156" fmla="*/ 1598961 h 6449422"/>
                  <a:gd name="connsiteX2157" fmla="*/ 1693743 w 6451602"/>
                  <a:gd name="connsiteY2157" fmla="*/ 1637960 h 6449422"/>
                  <a:gd name="connsiteX2158" fmla="*/ 1654744 w 6451602"/>
                  <a:gd name="connsiteY2158" fmla="*/ 1598961 h 6449422"/>
                  <a:gd name="connsiteX2159" fmla="*/ 1693743 w 6451602"/>
                  <a:gd name="connsiteY2159" fmla="*/ 1559962 h 6449422"/>
                  <a:gd name="connsiteX2160" fmla="*/ 3858179 w 6451602"/>
                  <a:gd name="connsiteY2160" fmla="*/ 1555069 h 6449422"/>
                  <a:gd name="connsiteX2161" fmla="*/ 3911805 w 6451602"/>
                  <a:gd name="connsiteY2161" fmla="*/ 1608695 h 6449422"/>
                  <a:gd name="connsiteX2162" fmla="*/ 3858179 w 6451602"/>
                  <a:gd name="connsiteY2162" fmla="*/ 1662316 h 6449422"/>
                  <a:gd name="connsiteX2163" fmla="*/ 3804558 w 6451602"/>
                  <a:gd name="connsiteY2163" fmla="*/ 1608695 h 6449422"/>
                  <a:gd name="connsiteX2164" fmla="*/ 3858179 w 6451602"/>
                  <a:gd name="connsiteY2164" fmla="*/ 1555069 h 6449422"/>
                  <a:gd name="connsiteX2165" fmla="*/ 2590716 w 6451602"/>
                  <a:gd name="connsiteY2165" fmla="*/ 1555068 h 6449422"/>
                  <a:gd name="connsiteX2166" fmla="*/ 2644342 w 6451602"/>
                  <a:gd name="connsiteY2166" fmla="*/ 1608694 h 6449422"/>
                  <a:gd name="connsiteX2167" fmla="*/ 2590716 w 6451602"/>
                  <a:gd name="connsiteY2167" fmla="*/ 1662315 h 6449422"/>
                  <a:gd name="connsiteX2168" fmla="*/ 2537095 w 6451602"/>
                  <a:gd name="connsiteY2168" fmla="*/ 1608694 h 6449422"/>
                  <a:gd name="connsiteX2169" fmla="*/ 2590716 w 6451602"/>
                  <a:gd name="connsiteY2169" fmla="*/ 1555068 h 6449422"/>
                  <a:gd name="connsiteX2170" fmla="*/ 5067143 w 6451602"/>
                  <a:gd name="connsiteY2170" fmla="*/ 1535617 h 6449422"/>
                  <a:gd name="connsiteX2171" fmla="*/ 5096392 w 6451602"/>
                  <a:gd name="connsiteY2171" fmla="*/ 1564868 h 6449422"/>
                  <a:gd name="connsiteX2172" fmla="*/ 5067143 w 6451602"/>
                  <a:gd name="connsiteY2172" fmla="*/ 1594116 h 6449422"/>
                  <a:gd name="connsiteX2173" fmla="*/ 5037894 w 6451602"/>
                  <a:gd name="connsiteY2173" fmla="*/ 1564868 h 6449422"/>
                  <a:gd name="connsiteX2174" fmla="*/ 5067143 w 6451602"/>
                  <a:gd name="connsiteY2174" fmla="*/ 1535617 h 6449422"/>
                  <a:gd name="connsiteX2175" fmla="*/ 1381752 w 6451602"/>
                  <a:gd name="connsiteY2175" fmla="*/ 1535601 h 6449422"/>
                  <a:gd name="connsiteX2176" fmla="*/ 1411001 w 6451602"/>
                  <a:gd name="connsiteY2176" fmla="*/ 1564851 h 6449422"/>
                  <a:gd name="connsiteX2177" fmla="*/ 1381752 w 6451602"/>
                  <a:gd name="connsiteY2177" fmla="*/ 1594100 h 6449422"/>
                  <a:gd name="connsiteX2178" fmla="*/ 1352503 w 6451602"/>
                  <a:gd name="connsiteY2178" fmla="*/ 1564851 h 6449422"/>
                  <a:gd name="connsiteX2179" fmla="*/ 1381752 w 6451602"/>
                  <a:gd name="connsiteY2179" fmla="*/ 1535601 h 6449422"/>
                  <a:gd name="connsiteX2180" fmla="*/ 1079516 w 6451602"/>
                  <a:gd name="connsiteY2180" fmla="*/ 1511237 h 6449422"/>
                  <a:gd name="connsiteX2181" fmla="*/ 1103888 w 6451602"/>
                  <a:gd name="connsiteY2181" fmla="*/ 1535616 h 6449422"/>
                  <a:gd name="connsiteX2182" fmla="*/ 1079516 w 6451602"/>
                  <a:gd name="connsiteY2182" fmla="*/ 1559987 h 6449422"/>
                  <a:gd name="connsiteX2183" fmla="*/ 1055139 w 6451602"/>
                  <a:gd name="connsiteY2183" fmla="*/ 1535616 h 6449422"/>
                  <a:gd name="connsiteX2184" fmla="*/ 1079516 w 6451602"/>
                  <a:gd name="connsiteY2184" fmla="*/ 1511237 h 6449422"/>
                  <a:gd name="connsiteX2185" fmla="*/ 5369389 w 6451602"/>
                  <a:gd name="connsiteY2185" fmla="*/ 1511220 h 6449422"/>
                  <a:gd name="connsiteX2186" fmla="*/ 5393761 w 6451602"/>
                  <a:gd name="connsiteY2186" fmla="*/ 1535598 h 6449422"/>
                  <a:gd name="connsiteX2187" fmla="*/ 5369389 w 6451602"/>
                  <a:gd name="connsiteY2187" fmla="*/ 1559969 h 6449422"/>
                  <a:gd name="connsiteX2188" fmla="*/ 5345012 w 6451602"/>
                  <a:gd name="connsiteY2188" fmla="*/ 1535598 h 6449422"/>
                  <a:gd name="connsiteX2189" fmla="*/ 5369389 w 6451602"/>
                  <a:gd name="connsiteY2189" fmla="*/ 1511220 h 6449422"/>
                  <a:gd name="connsiteX2190" fmla="*/ 787024 w 6451602"/>
                  <a:gd name="connsiteY2190" fmla="*/ 1501443 h 6449422"/>
                  <a:gd name="connsiteX2191" fmla="*/ 801646 w 6451602"/>
                  <a:gd name="connsiteY2191" fmla="*/ 1516065 h 6449422"/>
                  <a:gd name="connsiteX2192" fmla="*/ 787024 w 6451602"/>
                  <a:gd name="connsiteY2192" fmla="*/ 1530692 h 6449422"/>
                  <a:gd name="connsiteX2193" fmla="*/ 772397 w 6451602"/>
                  <a:gd name="connsiteY2193" fmla="*/ 1516065 h 6449422"/>
                  <a:gd name="connsiteX2194" fmla="*/ 787024 w 6451602"/>
                  <a:gd name="connsiteY2194" fmla="*/ 1501443 h 6449422"/>
                  <a:gd name="connsiteX2195" fmla="*/ 5661875 w 6451602"/>
                  <a:gd name="connsiteY2195" fmla="*/ 1501441 h 6449422"/>
                  <a:gd name="connsiteX2196" fmla="*/ 5676502 w 6451602"/>
                  <a:gd name="connsiteY2196" fmla="*/ 1516064 h 6449422"/>
                  <a:gd name="connsiteX2197" fmla="*/ 5661875 w 6451602"/>
                  <a:gd name="connsiteY2197" fmla="*/ 1530691 h 6449422"/>
                  <a:gd name="connsiteX2198" fmla="*/ 5647253 w 6451602"/>
                  <a:gd name="connsiteY2198" fmla="*/ 1516064 h 6449422"/>
                  <a:gd name="connsiteX2199" fmla="*/ 5661875 w 6451602"/>
                  <a:gd name="connsiteY2199" fmla="*/ 1501441 h 6449422"/>
                  <a:gd name="connsiteX2200" fmla="*/ 499400 w 6451602"/>
                  <a:gd name="connsiteY2200" fmla="*/ 1496571 h 6449422"/>
                  <a:gd name="connsiteX2201" fmla="*/ 499400 w 6451602"/>
                  <a:gd name="connsiteY2201" fmla="*/ 1506321 h 6449422"/>
                  <a:gd name="connsiteX2202" fmla="*/ 499400 w 6451602"/>
                  <a:gd name="connsiteY2202" fmla="*/ 1504495 h 6449422"/>
                  <a:gd name="connsiteX2203" fmla="*/ 499400 w 6451602"/>
                  <a:gd name="connsiteY2203" fmla="*/ 1497790 h 6449422"/>
                  <a:gd name="connsiteX2204" fmla="*/ 499400 w 6451602"/>
                  <a:gd name="connsiteY2204" fmla="*/ 1496571 h 6449422"/>
                  <a:gd name="connsiteX2205" fmla="*/ 5949489 w 6451602"/>
                  <a:gd name="connsiteY2205" fmla="*/ 1496567 h 6449422"/>
                  <a:gd name="connsiteX2206" fmla="*/ 5954361 w 6451602"/>
                  <a:gd name="connsiteY2206" fmla="*/ 1501445 h 6449422"/>
                  <a:gd name="connsiteX2207" fmla="*/ 5949489 w 6451602"/>
                  <a:gd name="connsiteY2207" fmla="*/ 1506317 h 6449422"/>
                  <a:gd name="connsiteX2208" fmla="*/ 5944617 w 6451602"/>
                  <a:gd name="connsiteY2208" fmla="*/ 1501445 h 6449422"/>
                  <a:gd name="connsiteX2209" fmla="*/ 5949489 w 6451602"/>
                  <a:gd name="connsiteY2209" fmla="*/ 1496567 h 6449422"/>
                  <a:gd name="connsiteX2210" fmla="*/ 3609559 w 6451602"/>
                  <a:gd name="connsiteY2210" fmla="*/ 1477095 h 6449422"/>
                  <a:gd name="connsiteX2211" fmla="*/ 3663185 w 6451602"/>
                  <a:gd name="connsiteY2211" fmla="*/ 1530715 h 6449422"/>
                  <a:gd name="connsiteX2212" fmla="*/ 3609559 w 6451602"/>
                  <a:gd name="connsiteY2212" fmla="*/ 1584341 h 6449422"/>
                  <a:gd name="connsiteX2213" fmla="*/ 3555938 w 6451602"/>
                  <a:gd name="connsiteY2213" fmla="*/ 1530715 h 6449422"/>
                  <a:gd name="connsiteX2214" fmla="*/ 3609559 w 6451602"/>
                  <a:gd name="connsiteY2214" fmla="*/ 1477095 h 6449422"/>
                  <a:gd name="connsiteX2215" fmla="*/ 2839331 w 6451602"/>
                  <a:gd name="connsiteY2215" fmla="*/ 1477076 h 6449422"/>
                  <a:gd name="connsiteX2216" fmla="*/ 2892957 w 6451602"/>
                  <a:gd name="connsiteY2216" fmla="*/ 1530696 h 6449422"/>
                  <a:gd name="connsiteX2217" fmla="*/ 2839331 w 6451602"/>
                  <a:gd name="connsiteY2217" fmla="*/ 1584323 h 6449422"/>
                  <a:gd name="connsiteX2218" fmla="*/ 2785710 w 6451602"/>
                  <a:gd name="connsiteY2218" fmla="*/ 1530696 h 6449422"/>
                  <a:gd name="connsiteX2219" fmla="*/ 2839331 w 6451602"/>
                  <a:gd name="connsiteY2219" fmla="*/ 1477076 h 6449422"/>
                  <a:gd name="connsiteX2220" fmla="*/ 4214046 w 6451602"/>
                  <a:gd name="connsiteY2220" fmla="*/ 1457615 h 6449422"/>
                  <a:gd name="connsiteX2221" fmla="*/ 4262794 w 6451602"/>
                  <a:gd name="connsiteY2221" fmla="*/ 1506365 h 6449422"/>
                  <a:gd name="connsiteX2222" fmla="*/ 4214046 w 6451602"/>
                  <a:gd name="connsiteY2222" fmla="*/ 1555113 h 6449422"/>
                  <a:gd name="connsiteX2223" fmla="*/ 4165297 w 6451602"/>
                  <a:gd name="connsiteY2223" fmla="*/ 1506365 h 6449422"/>
                  <a:gd name="connsiteX2224" fmla="*/ 4214046 w 6451602"/>
                  <a:gd name="connsiteY2224" fmla="*/ 1457615 h 6449422"/>
                  <a:gd name="connsiteX2225" fmla="*/ 2234854 w 6451602"/>
                  <a:gd name="connsiteY2225" fmla="*/ 1452719 h 6449422"/>
                  <a:gd name="connsiteX2226" fmla="*/ 2283603 w 6451602"/>
                  <a:gd name="connsiteY2226" fmla="*/ 1501467 h 6449422"/>
                  <a:gd name="connsiteX2227" fmla="*/ 2234854 w 6451602"/>
                  <a:gd name="connsiteY2227" fmla="*/ 1550216 h 6449422"/>
                  <a:gd name="connsiteX2228" fmla="*/ 2186106 w 6451602"/>
                  <a:gd name="connsiteY2228" fmla="*/ 1501467 h 6449422"/>
                  <a:gd name="connsiteX2229" fmla="*/ 2234854 w 6451602"/>
                  <a:gd name="connsiteY2229" fmla="*/ 1452719 h 6449422"/>
                  <a:gd name="connsiteX2230" fmla="*/ 3356071 w 6451602"/>
                  <a:gd name="connsiteY2230" fmla="*/ 1442984 h 6449422"/>
                  <a:gd name="connsiteX2231" fmla="*/ 3409692 w 6451602"/>
                  <a:gd name="connsiteY2231" fmla="*/ 1496605 h 6449422"/>
                  <a:gd name="connsiteX2232" fmla="*/ 3356071 w 6451602"/>
                  <a:gd name="connsiteY2232" fmla="*/ 1550233 h 6449422"/>
                  <a:gd name="connsiteX2233" fmla="*/ 3302445 w 6451602"/>
                  <a:gd name="connsiteY2233" fmla="*/ 1496605 h 6449422"/>
                  <a:gd name="connsiteX2234" fmla="*/ 3356071 w 6451602"/>
                  <a:gd name="connsiteY2234" fmla="*/ 1442984 h 6449422"/>
                  <a:gd name="connsiteX2235" fmla="*/ 3092829 w 6451602"/>
                  <a:gd name="connsiteY2235" fmla="*/ 1438115 h 6449422"/>
                  <a:gd name="connsiteX2236" fmla="*/ 3146450 w 6451602"/>
                  <a:gd name="connsiteY2236" fmla="*/ 1491736 h 6449422"/>
                  <a:gd name="connsiteX2237" fmla="*/ 3092829 w 6451602"/>
                  <a:gd name="connsiteY2237" fmla="*/ 1545364 h 6449422"/>
                  <a:gd name="connsiteX2238" fmla="*/ 3039203 w 6451602"/>
                  <a:gd name="connsiteY2238" fmla="*/ 1491736 h 6449422"/>
                  <a:gd name="connsiteX2239" fmla="*/ 3092829 w 6451602"/>
                  <a:gd name="connsiteY2239" fmla="*/ 1438115 h 6449422"/>
                  <a:gd name="connsiteX2240" fmla="*/ 1893609 w 6451602"/>
                  <a:gd name="connsiteY2240" fmla="*/ 1394242 h 6449422"/>
                  <a:gd name="connsiteX2241" fmla="*/ 1932608 w 6451602"/>
                  <a:gd name="connsiteY2241" fmla="*/ 1433240 h 6449422"/>
                  <a:gd name="connsiteX2242" fmla="*/ 1893609 w 6451602"/>
                  <a:gd name="connsiteY2242" fmla="*/ 1472242 h 6449422"/>
                  <a:gd name="connsiteX2243" fmla="*/ 1854610 w 6451602"/>
                  <a:gd name="connsiteY2243" fmla="*/ 1433240 h 6449422"/>
                  <a:gd name="connsiteX2244" fmla="*/ 1893609 w 6451602"/>
                  <a:gd name="connsiteY2244" fmla="*/ 1394242 h 6449422"/>
                  <a:gd name="connsiteX2245" fmla="*/ 4555286 w 6451602"/>
                  <a:gd name="connsiteY2245" fmla="*/ 1394230 h 6449422"/>
                  <a:gd name="connsiteX2246" fmla="*/ 4594285 w 6451602"/>
                  <a:gd name="connsiteY2246" fmla="*/ 1433228 h 6449422"/>
                  <a:gd name="connsiteX2247" fmla="*/ 4555286 w 6451602"/>
                  <a:gd name="connsiteY2247" fmla="*/ 1472230 h 6449422"/>
                  <a:gd name="connsiteX2248" fmla="*/ 4516287 w 6451602"/>
                  <a:gd name="connsiteY2248" fmla="*/ 1433228 h 6449422"/>
                  <a:gd name="connsiteX2249" fmla="*/ 4555286 w 6451602"/>
                  <a:gd name="connsiteY2249" fmla="*/ 1394230 h 6449422"/>
                  <a:gd name="connsiteX2250" fmla="*/ 4881898 w 6451602"/>
                  <a:gd name="connsiteY2250" fmla="*/ 1350362 h 6449422"/>
                  <a:gd name="connsiteX2251" fmla="*/ 4911147 w 6451602"/>
                  <a:gd name="connsiteY2251" fmla="*/ 1379611 h 6449422"/>
                  <a:gd name="connsiteX2252" fmla="*/ 4881898 w 6451602"/>
                  <a:gd name="connsiteY2252" fmla="*/ 1408859 h 6449422"/>
                  <a:gd name="connsiteX2253" fmla="*/ 4852649 w 6451602"/>
                  <a:gd name="connsiteY2253" fmla="*/ 1379611 h 6449422"/>
                  <a:gd name="connsiteX2254" fmla="*/ 4881898 w 6451602"/>
                  <a:gd name="connsiteY2254" fmla="*/ 1350362 h 6449422"/>
                  <a:gd name="connsiteX2255" fmla="*/ 1566996 w 6451602"/>
                  <a:gd name="connsiteY2255" fmla="*/ 1350361 h 6449422"/>
                  <a:gd name="connsiteX2256" fmla="*/ 1596245 w 6451602"/>
                  <a:gd name="connsiteY2256" fmla="*/ 1379610 h 6449422"/>
                  <a:gd name="connsiteX2257" fmla="*/ 1566996 w 6451602"/>
                  <a:gd name="connsiteY2257" fmla="*/ 1408858 h 6449422"/>
                  <a:gd name="connsiteX2258" fmla="*/ 1537747 w 6451602"/>
                  <a:gd name="connsiteY2258" fmla="*/ 1379610 h 6449422"/>
                  <a:gd name="connsiteX2259" fmla="*/ 1566996 w 6451602"/>
                  <a:gd name="connsiteY2259" fmla="*/ 1350361 h 6449422"/>
                  <a:gd name="connsiteX2260" fmla="*/ 3984925 w 6451602"/>
                  <a:gd name="connsiteY2260" fmla="*/ 1340621 h 6449422"/>
                  <a:gd name="connsiteX2261" fmla="*/ 4033673 w 6451602"/>
                  <a:gd name="connsiteY2261" fmla="*/ 1389368 h 6449422"/>
                  <a:gd name="connsiteX2262" fmla="*/ 3984925 w 6451602"/>
                  <a:gd name="connsiteY2262" fmla="*/ 1438116 h 6449422"/>
                  <a:gd name="connsiteX2263" fmla="*/ 3936176 w 6451602"/>
                  <a:gd name="connsiteY2263" fmla="*/ 1389368 h 6449422"/>
                  <a:gd name="connsiteX2264" fmla="*/ 3984925 w 6451602"/>
                  <a:gd name="connsiteY2264" fmla="*/ 1340621 h 6449422"/>
                  <a:gd name="connsiteX2265" fmla="*/ 2463969 w 6451602"/>
                  <a:gd name="connsiteY2265" fmla="*/ 1340580 h 6449422"/>
                  <a:gd name="connsiteX2266" fmla="*/ 2512718 w 6451602"/>
                  <a:gd name="connsiteY2266" fmla="*/ 1389328 h 6449422"/>
                  <a:gd name="connsiteX2267" fmla="*/ 2463969 w 6451602"/>
                  <a:gd name="connsiteY2267" fmla="*/ 1438077 h 6449422"/>
                  <a:gd name="connsiteX2268" fmla="*/ 2415221 w 6451602"/>
                  <a:gd name="connsiteY2268" fmla="*/ 1389328 h 6449422"/>
                  <a:gd name="connsiteX2269" fmla="*/ 2463969 w 6451602"/>
                  <a:gd name="connsiteY2269" fmla="*/ 1340580 h 6449422"/>
                  <a:gd name="connsiteX2270" fmla="*/ 5198767 w 6451602"/>
                  <a:gd name="connsiteY2270" fmla="*/ 1321128 h 6449422"/>
                  <a:gd name="connsiteX2271" fmla="*/ 5223139 w 6451602"/>
                  <a:gd name="connsiteY2271" fmla="*/ 1340626 h 6449422"/>
                  <a:gd name="connsiteX2272" fmla="*/ 5198767 w 6451602"/>
                  <a:gd name="connsiteY2272" fmla="*/ 1365003 h 6449422"/>
                  <a:gd name="connsiteX2273" fmla="*/ 5174390 w 6451602"/>
                  <a:gd name="connsiteY2273" fmla="*/ 1345504 h 6449422"/>
                  <a:gd name="connsiteX2274" fmla="*/ 5198767 w 6451602"/>
                  <a:gd name="connsiteY2274" fmla="*/ 1321128 h 6449422"/>
                  <a:gd name="connsiteX2275" fmla="*/ 1250133 w 6451602"/>
                  <a:gd name="connsiteY2275" fmla="*/ 1316213 h 6449422"/>
                  <a:gd name="connsiteX2276" fmla="*/ 1274505 w 6451602"/>
                  <a:gd name="connsiteY2276" fmla="*/ 1340590 h 6449422"/>
                  <a:gd name="connsiteX2277" fmla="*/ 1250133 w 6451602"/>
                  <a:gd name="connsiteY2277" fmla="*/ 1364962 h 6449422"/>
                  <a:gd name="connsiteX2278" fmla="*/ 1225756 w 6451602"/>
                  <a:gd name="connsiteY2278" fmla="*/ 1340590 h 6449422"/>
                  <a:gd name="connsiteX2279" fmla="*/ 1250133 w 6451602"/>
                  <a:gd name="connsiteY2279" fmla="*/ 1316213 h 6449422"/>
                  <a:gd name="connsiteX2280" fmla="*/ 947892 w 6451602"/>
                  <a:gd name="connsiteY2280" fmla="*/ 1296734 h 6449422"/>
                  <a:gd name="connsiteX2281" fmla="*/ 962514 w 6451602"/>
                  <a:gd name="connsiteY2281" fmla="*/ 1311355 h 6449422"/>
                  <a:gd name="connsiteX2282" fmla="*/ 947892 w 6451602"/>
                  <a:gd name="connsiteY2282" fmla="*/ 1325982 h 6449422"/>
                  <a:gd name="connsiteX2283" fmla="*/ 933265 w 6451602"/>
                  <a:gd name="connsiteY2283" fmla="*/ 1311355 h 6449422"/>
                  <a:gd name="connsiteX2284" fmla="*/ 947892 w 6451602"/>
                  <a:gd name="connsiteY2284" fmla="*/ 1296734 h 6449422"/>
                  <a:gd name="connsiteX2285" fmla="*/ 5501003 w 6451602"/>
                  <a:gd name="connsiteY2285" fmla="*/ 1296721 h 6449422"/>
                  <a:gd name="connsiteX2286" fmla="*/ 5515630 w 6451602"/>
                  <a:gd name="connsiteY2286" fmla="*/ 1311343 h 6449422"/>
                  <a:gd name="connsiteX2287" fmla="*/ 5501003 w 6451602"/>
                  <a:gd name="connsiteY2287" fmla="*/ 1325970 h 6449422"/>
                  <a:gd name="connsiteX2288" fmla="*/ 5486381 w 6451602"/>
                  <a:gd name="connsiteY2288" fmla="*/ 1311343 h 6449422"/>
                  <a:gd name="connsiteX2289" fmla="*/ 5501003 w 6451602"/>
                  <a:gd name="connsiteY2289" fmla="*/ 1296721 h 6449422"/>
                  <a:gd name="connsiteX2290" fmla="*/ 5798377 w 6451602"/>
                  <a:gd name="connsiteY2290" fmla="*/ 1282101 h 6449422"/>
                  <a:gd name="connsiteX2291" fmla="*/ 5803249 w 6451602"/>
                  <a:gd name="connsiteY2291" fmla="*/ 1286973 h 6449422"/>
                  <a:gd name="connsiteX2292" fmla="*/ 5798377 w 6451602"/>
                  <a:gd name="connsiteY2292" fmla="*/ 1291851 h 6449422"/>
                  <a:gd name="connsiteX2293" fmla="*/ 5793499 w 6451602"/>
                  <a:gd name="connsiteY2293" fmla="*/ 1286973 h 6449422"/>
                  <a:gd name="connsiteX2294" fmla="*/ 5798377 w 6451602"/>
                  <a:gd name="connsiteY2294" fmla="*/ 1282101 h 6449422"/>
                  <a:gd name="connsiteX2295" fmla="*/ 650523 w 6451602"/>
                  <a:gd name="connsiteY2295" fmla="*/ 1282099 h 6449422"/>
                  <a:gd name="connsiteX2296" fmla="*/ 650523 w 6451602"/>
                  <a:gd name="connsiteY2296" fmla="*/ 1291849 h 6449422"/>
                  <a:gd name="connsiteX2297" fmla="*/ 650523 w 6451602"/>
                  <a:gd name="connsiteY2297" fmla="*/ 1282099 h 6449422"/>
                  <a:gd name="connsiteX2298" fmla="*/ 3736310 w 6451602"/>
                  <a:gd name="connsiteY2298" fmla="*/ 1257741 h 6449422"/>
                  <a:gd name="connsiteX2299" fmla="*/ 3785058 w 6451602"/>
                  <a:gd name="connsiteY2299" fmla="*/ 1306488 h 6449422"/>
                  <a:gd name="connsiteX2300" fmla="*/ 3736310 w 6451602"/>
                  <a:gd name="connsiteY2300" fmla="*/ 1355235 h 6449422"/>
                  <a:gd name="connsiteX2301" fmla="*/ 3687561 w 6451602"/>
                  <a:gd name="connsiteY2301" fmla="*/ 1306488 h 6449422"/>
                  <a:gd name="connsiteX2302" fmla="*/ 3736310 w 6451602"/>
                  <a:gd name="connsiteY2302" fmla="*/ 1257741 h 6449422"/>
                  <a:gd name="connsiteX2303" fmla="*/ 2712589 w 6451602"/>
                  <a:gd name="connsiteY2303" fmla="*/ 1257730 h 6449422"/>
                  <a:gd name="connsiteX2304" fmla="*/ 2761338 w 6451602"/>
                  <a:gd name="connsiteY2304" fmla="*/ 1306477 h 6449422"/>
                  <a:gd name="connsiteX2305" fmla="*/ 2712589 w 6451602"/>
                  <a:gd name="connsiteY2305" fmla="*/ 1355225 h 6449422"/>
                  <a:gd name="connsiteX2306" fmla="*/ 2663841 w 6451602"/>
                  <a:gd name="connsiteY2306" fmla="*/ 1306477 h 6449422"/>
                  <a:gd name="connsiteX2307" fmla="*/ 2712589 w 6451602"/>
                  <a:gd name="connsiteY2307" fmla="*/ 1257730 h 6449422"/>
                  <a:gd name="connsiteX2308" fmla="*/ 2108108 w 6451602"/>
                  <a:gd name="connsiteY2308" fmla="*/ 1252833 h 6449422"/>
                  <a:gd name="connsiteX2309" fmla="*/ 2147107 w 6451602"/>
                  <a:gd name="connsiteY2309" fmla="*/ 1291832 h 6449422"/>
                  <a:gd name="connsiteX2310" fmla="*/ 2108108 w 6451602"/>
                  <a:gd name="connsiteY2310" fmla="*/ 1330830 h 6449422"/>
                  <a:gd name="connsiteX2311" fmla="*/ 2069109 w 6451602"/>
                  <a:gd name="connsiteY2311" fmla="*/ 1291832 h 6449422"/>
                  <a:gd name="connsiteX2312" fmla="*/ 2108108 w 6451602"/>
                  <a:gd name="connsiteY2312" fmla="*/ 1252833 h 6449422"/>
                  <a:gd name="connsiteX2313" fmla="*/ 4340787 w 6451602"/>
                  <a:gd name="connsiteY2313" fmla="*/ 1252830 h 6449422"/>
                  <a:gd name="connsiteX2314" fmla="*/ 4379786 w 6451602"/>
                  <a:gd name="connsiteY2314" fmla="*/ 1291829 h 6449422"/>
                  <a:gd name="connsiteX2315" fmla="*/ 4340787 w 6451602"/>
                  <a:gd name="connsiteY2315" fmla="*/ 1330828 h 6449422"/>
                  <a:gd name="connsiteX2316" fmla="*/ 4301788 w 6451602"/>
                  <a:gd name="connsiteY2316" fmla="*/ 1291829 h 6449422"/>
                  <a:gd name="connsiteX2317" fmla="*/ 4340787 w 6451602"/>
                  <a:gd name="connsiteY2317" fmla="*/ 1252830 h 6449422"/>
                  <a:gd name="connsiteX2318" fmla="*/ 2966082 w 6451602"/>
                  <a:gd name="connsiteY2318" fmla="*/ 1204109 h 6449422"/>
                  <a:gd name="connsiteX2319" fmla="*/ 3014831 w 6451602"/>
                  <a:gd name="connsiteY2319" fmla="*/ 1252856 h 6449422"/>
                  <a:gd name="connsiteX2320" fmla="*/ 2966082 w 6451602"/>
                  <a:gd name="connsiteY2320" fmla="*/ 1301604 h 6449422"/>
                  <a:gd name="connsiteX2321" fmla="*/ 2917334 w 6451602"/>
                  <a:gd name="connsiteY2321" fmla="*/ 1252856 h 6449422"/>
                  <a:gd name="connsiteX2322" fmla="*/ 2966082 w 6451602"/>
                  <a:gd name="connsiteY2322" fmla="*/ 1204109 h 6449422"/>
                  <a:gd name="connsiteX2323" fmla="*/ 3482818 w 6451602"/>
                  <a:gd name="connsiteY2323" fmla="*/ 1204082 h 6449422"/>
                  <a:gd name="connsiteX2324" fmla="*/ 3531566 w 6451602"/>
                  <a:gd name="connsiteY2324" fmla="*/ 1252830 h 6449422"/>
                  <a:gd name="connsiteX2325" fmla="*/ 3482818 w 6451602"/>
                  <a:gd name="connsiteY2325" fmla="*/ 1301579 h 6449422"/>
                  <a:gd name="connsiteX2326" fmla="*/ 3434069 w 6451602"/>
                  <a:gd name="connsiteY2326" fmla="*/ 1252830 h 6449422"/>
                  <a:gd name="connsiteX2327" fmla="*/ 3482818 w 6451602"/>
                  <a:gd name="connsiteY2327" fmla="*/ 1204082 h 6449422"/>
                  <a:gd name="connsiteX2328" fmla="*/ 1766868 w 6451602"/>
                  <a:gd name="connsiteY2328" fmla="*/ 1189496 h 6449422"/>
                  <a:gd name="connsiteX2329" fmla="*/ 1796117 w 6451602"/>
                  <a:gd name="connsiteY2329" fmla="*/ 1218745 h 6449422"/>
                  <a:gd name="connsiteX2330" fmla="*/ 1766868 w 6451602"/>
                  <a:gd name="connsiteY2330" fmla="*/ 1247993 h 6449422"/>
                  <a:gd name="connsiteX2331" fmla="*/ 1737619 w 6451602"/>
                  <a:gd name="connsiteY2331" fmla="*/ 1218745 h 6449422"/>
                  <a:gd name="connsiteX2332" fmla="*/ 1766868 w 6451602"/>
                  <a:gd name="connsiteY2332" fmla="*/ 1189496 h 6449422"/>
                  <a:gd name="connsiteX2333" fmla="*/ 3224447 w 6451602"/>
                  <a:gd name="connsiteY2333" fmla="*/ 1189495 h 6449422"/>
                  <a:gd name="connsiteX2334" fmla="*/ 3273196 w 6451602"/>
                  <a:gd name="connsiteY2334" fmla="*/ 1238242 h 6449422"/>
                  <a:gd name="connsiteX2335" fmla="*/ 3224447 w 6451602"/>
                  <a:gd name="connsiteY2335" fmla="*/ 1286990 h 6449422"/>
                  <a:gd name="connsiteX2336" fmla="*/ 3175699 w 6451602"/>
                  <a:gd name="connsiteY2336" fmla="*/ 1238242 h 6449422"/>
                  <a:gd name="connsiteX2337" fmla="*/ 3224447 w 6451602"/>
                  <a:gd name="connsiteY2337" fmla="*/ 1189495 h 6449422"/>
                  <a:gd name="connsiteX2338" fmla="*/ 4682032 w 6451602"/>
                  <a:gd name="connsiteY2338" fmla="*/ 1189478 h 6449422"/>
                  <a:gd name="connsiteX2339" fmla="*/ 4711281 w 6451602"/>
                  <a:gd name="connsiteY2339" fmla="*/ 1218726 h 6449422"/>
                  <a:gd name="connsiteX2340" fmla="*/ 4682032 w 6451602"/>
                  <a:gd name="connsiteY2340" fmla="*/ 1247975 h 6449422"/>
                  <a:gd name="connsiteX2341" fmla="*/ 4652783 w 6451602"/>
                  <a:gd name="connsiteY2341" fmla="*/ 1218726 h 6449422"/>
                  <a:gd name="connsiteX2342" fmla="*/ 4682032 w 6451602"/>
                  <a:gd name="connsiteY2342" fmla="*/ 1189478 h 6449422"/>
                  <a:gd name="connsiteX2343" fmla="*/ 4106799 w 6451602"/>
                  <a:gd name="connsiteY2343" fmla="*/ 1135884 h 6449422"/>
                  <a:gd name="connsiteX2344" fmla="*/ 4145798 w 6451602"/>
                  <a:gd name="connsiteY2344" fmla="*/ 1174882 h 6449422"/>
                  <a:gd name="connsiteX2345" fmla="*/ 4106799 w 6451602"/>
                  <a:gd name="connsiteY2345" fmla="*/ 1213880 h 6449422"/>
                  <a:gd name="connsiteX2346" fmla="*/ 4067800 w 6451602"/>
                  <a:gd name="connsiteY2346" fmla="*/ 1174882 h 6449422"/>
                  <a:gd name="connsiteX2347" fmla="*/ 4106799 w 6451602"/>
                  <a:gd name="connsiteY2347" fmla="*/ 1135884 h 6449422"/>
                  <a:gd name="connsiteX2348" fmla="*/ 1440250 w 6451602"/>
                  <a:gd name="connsiteY2348" fmla="*/ 1135864 h 6449422"/>
                  <a:gd name="connsiteX2349" fmla="*/ 1464622 w 6451602"/>
                  <a:gd name="connsiteY2349" fmla="*/ 1160241 h 6449422"/>
                  <a:gd name="connsiteX2350" fmla="*/ 1440250 w 6451602"/>
                  <a:gd name="connsiteY2350" fmla="*/ 1184612 h 6449422"/>
                  <a:gd name="connsiteX2351" fmla="*/ 1415873 w 6451602"/>
                  <a:gd name="connsiteY2351" fmla="*/ 1160241 h 6449422"/>
                  <a:gd name="connsiteX2352" fmla="*/ 1440250 w 6451602"/>
                  <a:gd name="connsiteY2352" fmla="*/ 1135864 h 6449422"/>
                  <a:gd name="connsiteX2353" fmla="*/ 2342096 w 6451602"/>
                  <a:gd name="connsiteY2353" fmla="*/ 1135853 h 6449422"/>
                  <a:gd name="connsiteX2354" fmla="*/ 2381095 w 6451602"/>
                  <a:gd name="connsiteY2354" fmla="*/ 1174851 h 6449422"/>
                  <a:gd name="connsiteX2355" fmla="*/ 2342096 w 6451602"/>
                  <a:gd name="connsiteY2355" fmla="*/ 1213850 h 6449422"/>
                  <a:gd name="connsiteX2356" fmla="*/ 2303097 w 6451602"/>
                  <a:gd name="connsiteY2356" fmla="*/ 1174851 h 6449422"/>
                  <a:gd name="connsiteX2357" fmla="*/ 2342096 w 6451602"/>
                  <a:gd name="connsiteY2357" fmla="*/ 1135853 h 6449422"/>
                  <a:gd name="connsiteX2358" fmla="*/ 5008645 w 6451602"/>
                  <a:gd name="connsiteY2358" fmla="*/ 1135849 h 6449422"/>
                  <a:gd name="connsiteX2359" fmla="*/ 5033017 w 6451602"/>
                  <a:gd name="connsiteY2359" fmla="*/ 1160226 h 6449422"/>
                  <a:gd name="connsiteX2360" fmla="*/ 5008645 w 6451602"/>
                  <a:gd name="connsiteY2360" fmla="*/ 1184598 h 6449422"/>
                  <a:gd name="connsiteX2361" fmla="*/ 4984268 w 6451602"/>
                  <a:gd name="connsiteY2361" fmla="*/ 1160226 h 6449422"/>
                  <a:gd name="connsiteX2362" fmla="*/ 5008645 w 6451602"/>
                  <a:gd name="connsiteY2362" fmla="*/ 1135849 h 6449422"/>
                  <a:gd name="connsiteX2363" fmla="*/ 5325508 w 6451602"/>
                  <a:gd name="connsiteY2363" fmla="*/ 1106616 h 6449422"/>
                  <a:gd name="connsiteX2364" fmla="*/ 5340135 w 6451602"/>
                  <a:gd name="connsiteY2364" fmla="*/ 1121243 h 6449422"/>
                  <a:gd name="connsiteX2365" fmla="*/ 5325508 w 6451602"/>
                  <a:gd name="connsiteY2365" fmla="*/ 1135865 h 6449422"/>
                  <a:gd name="connsiteX2366" fmla="*/ 5310886 w 6451602"/>
                  <a:gd name="connsiteY2366" fmla="*/ 1121243 h 6449422"/>
                  <a:gd name="connsiteX2367" fmla="*/ 5325508 w 6451602"/>
                  <a:gd name="connsiteY2367" fmla="*/ 1106616 h 6449422"/>
                  <a:gd name="connsiteX2368" fmla="*/ 1123382 w 6451602"/>
                  <a:gd name="connsiteY2368" fmla="*/ 1106598 h 6449422"/>
                  <a:gd name="connsiteX2369" fmla="*/ 1138009 w 6451602"/>
                  <a:gd name="connsiteY2369" fmla="*/ 1121226 h 6449422"/>
                  <a:gd name="connsiteX2370" fmla="*/ 1123382 w 6451602"/>
                  <a:gd name="connsiteY2370" fmla="*/ 1135847 h 6449422"/>
                  <a:gd name="connsiteX2371" fmla="*/ 1108760 w 6451602"/>
                  <a:gd name="connsiteY2371" fmla="*/ 1121226 h 6449422"/>
                  <a:gd name="connsiteX2372" fmla="*/ 1123382 w 6451602"/>
                  <a:gd name="connsiteY2372" fmla="*/ 1106598 h 6449422"/>
                  <a:gd name="connsiteX2373" fmla="*/ 5637498 w 6451602"/>
                  <a:gd name="connsiteY2373" fmla="*/ 1082251 h 6449422"/>
                  <a:gd name="connsiteX2374" fmla="*/ 5642376 w 6451602"/>
                  <a:gd name="connsiteY2374" fmla="*/ 1087128 h 6449422"/>
                  <a:gd name="connsiteX2375" fmla="*/ 5637498 w 6451602"/>
                  <a:gd name="connsiteY2375" fmla="*/ 1092001 h 6449422"/>
                  <a:gd name="connsiteX2376" fmla="*/ 5632626 w 6451602"/>
                  <a:gd name="connsiteY2376" fmla="*/ 1087128 h 6449422"/>
                  <a:gd name="connsiteX2377" fmla="*/ 5637498 w 6451602"/>
                  <a:gd name="connsiteY2377" fmla="*/ 1082251 h 6449422"/>
                  <a:gd name="connsiteX2378" fmla="*/ 811391 w 6451602"/>
                  <a:gd name="connsiteY2378" fmla="*/ 1082237 h 6449422"/>
                  <a:gd name="connsiteX2379" fmla="*/ 811391 w 6451602"/>
                  <a:gd name="connsiteY2379" fmla="*/ 1091987 h 6449422"/>
                  <a:gd name="connsiteX2380" fmla="*/ 811391 w 6451602"/>
                  <a:gd name="connsiteY2380" fmla="*/ 1082237 h 6449422"/>
                  <a:gd name="connsiteX2381" fmla="*/ 4462661 w 6451602"/>
                  <a:gd name="connsiteY2381" fmla="*/ 1048124 h 6449422"/>
                  <a:gd name="connsiteX2382" fmla="*/ 4491910 w 6451602"/>
                  <a:gd name="connsiteY2382" fmla="*/ 1077372 h 6449422"/>
                  <a:gd name="connsiteX2383" fmla="*/ 4462661 w 6451602"/>
                  <a:gd name="connsiteY2383" fmla="*/ 1106621 h 6449422"/>
                  <a:gd name="connsiteX2384" fmla="*/ 4433412 w 6451602"/>
                  <a:gd name="connsiteY2384" fmla="*/ 1077372 h 6449422"/>
                  <a:gd name="connsiteX2385" fmla="*/ 4462661 w 6451602"/>
                  <a:gd name="connsiteY2385" fmla="*/ 1048124 h 6449422"/>
                  <a:gd name="connsiteX2386" fmla="*/ 2585839 w 6451602"/>
                  <a:gd name="connsiteY2386" fmla="*/ 1048121 h 6449422"/>
                  <a:gd name="connsiteX2387" fmla="*/ 2624838 w 6451602"/>
                  <a:gd name="connsiteY2387" fmla="*/ 1087120 h 6449422"/>
                  <a:gd name="connsiteX2388" fmla="*/ 2585839 w 6451602"/>
                  <a:gd name="connsiteY2388" fmla="*/ 1126118 h 6449422"/>
                  <a:gd name="connsiteX2389" fmla="*/ 2546840 w 6451602"/>
                  <a:gd name="connsiteY2389" fmla="*/ 1087120 h 6449422"/>
                  <a:gd name="connsiteX2390" fmla="*/ 2585839 w 6451602"/>
                  <a:gd name="connsiteY2390" fmla="*/ 1048121 h 6449422"/>
                  <a:gd name="connsiteX2391" fmla="*/ 3863056 w 6451602"/>
                  <a:gd name="connsiteY2391" fmla="*/ 1048119 h 6449422"/>
                  <a:gd name="connsiteX2392" fmla="*/ 3902055 w 6451602"/>
                  <a:gd name="connsiteY2392" fmla="*/ 1087118 h 6449422"/>
                  <a:gd name="connsiteX2393" fmla="*/ 3863056 w 6451602"/>
                  <a:gd name="connsiteY2393" fmla="*/ 1126116 h 6449422"/>
                  <a:gd name="connsiteX2394" fmla="*/ 3824057 w 6451602"/>
                  <a:gd name="connsiteY2394" fmla="*/ 1087118 h 6449422"/>
                  <a:gd name="connsiteX2395" fmla="*/ 3863056 w 6451602"/>
                  <a:gd name="connsiteY2395" fmla="*/ 1048119 h 6449422"/>
                  <a:gd name="connsiteX2396" fmla="*/ 1986234 w 6451602"/>
                  <a:gd name="connsiteY2396" fmla="*/ 1048082 h 6449422"/>
                  <a:gd name="connsiteX2397" fmla="*/ 2015483 w 6451602"/>
                  <a:gd name="connsiteY2397" fmla="*/ 1077331 h 6449422"/>
                  <a:gd name="connsiteX2398" fmla="*/ 1986234 w 6451602"/>
                  <a:gd name="connsiteY2398" fmla="*/ 1106580 h 6449422"/>
                  <a:gd name="connsiteX2399" fmla="*/ 1956985 w 6451602"/>
                  <a:gd name="connsiteY2399" fmla="*/ 1077331 h 6449422"/>
                  <a:gd name="connsiteX2400" fmla="*/ 1986234 w 6451602"/>
                  <a:gd name="connsiteY2400" fmla="*/ 1048082 h 6449422"/>
                  <a:gd name="connsiteX2401" fmla="*/ 2839336 w 6451602"/>
                  <a:gd name="connsiteY2401" fmla="*/ 984768 h 6449422"/>
                  <a:gd name="connsiteX2402" fmla="*/ 2878335 w 6451602"/>
                  <a:gd name="connsiteY2402" fmla="*/ 1023766 h 6449422"/>
                  <a:gd name="connsiteX2403" fmla="*/ 2839336 w 6451602"/>
                  <a:gd name="connsiteY2403" fmla="*/ 1062763 h 6449422"/>
                  <a:gd name="connsiteX2404" fmla="*/ 2800337 w 6451602"/>
                  <a:gd name="connsiteY2404" fmla="*/ 1023766 h 6449422"/>
                  <a:gd name="connsiteX2405" fmla="*/ 2839336 w 6451602"/>
                  <a:gd name="connsiteY2405" fmla="*/ 984768 h 6449422"/>
                  <a:gd name="connsiteX2406" fmla="*/ 3609559 w 6451602"/>
                  <a:gd name="connsiteY2406" fmla="*/ 984764 h 6449422"/>
                  <a:gd name="connsiteX2407" fmla="*/ 3648558 w 6451602"/>
                  <a:gd name="connsiteY2407" fmla="*/ 1023762 h 6449422"/>
                  <a:gd name="connsiteX2408" fmla="*/ 3609559 w 6451602"/>
                  <a:gd name="connsiteY2408" fmla="*/ 1062761 h 6449422"/>
                  <a:gd name="connsiteX2409" fmla="*/ 3570560 w 6451602"/>
                  <a:gd name="connsiteY2409" fmla="*/ 1023762 h 6449422"/>
                  <a:gd name="connsiteX2410" fmla="*/ 3609559 w 6451602"/>
                  <a:gd name="connsiteY2410" fmla="*/ 984764 h 6449422"/>
                  <a:gd name="connsiteX2411" fmla="*/ 1644994 w 6451602"/>
                  <a:gd name="connsiteY2411" fmla="*/ 975015 h 6449422"/>
                  <a:gd name="connsiteX2412" fmla="*/ 1669366 w 6451602"/>
                  <a:gd name="connsiteY2412" fmla="*/ 999391 h 6449422"/>
                  <a:gd name="connsiteX2413" fmla="*/ 1644994 w 6451602"/>
                  <a:gd name="connsiteY2413" fmla="*/ 1023762 h 6449422"/>
                  <a:gd name="connsiteX2414" fmla="*/ 1620617 w 6451602"/>
                  <a:gd name="connsiteY2414" fmla="*/ 999391 h 6449422"/>
                  <a:gd name="connsiteX2415" fmla="*/ 1644994 w 6451602"/>
                  <a:gd name="connsiteY2415" fmla="*/ 975015 h 6449422"/>
                  <a:gd name="connsiteX2416" fmla="*/ 4803901 w 6451602"/>
                  <a:gd name="connsiteY2416" fmla="*/ 974971 h 6449422"/>
                  <a:gd name="connsiteX2417" fmla="*/ 4828273 w 6451602"/>
                  <a:gd name="connsiteY2417" fmla="*/ 999348 h 6449422"/>
                  <a:gd name="connsiteX2418" fmla="*/ 4803901 w 6451602"/>
                  <a:gd name="connsiteY2418" fmla="*/ 1023720 h 6449422"/>
                  <a:gd name="connsiteX2419" fmla="*/ 4779524 w 6451602"/>
                  <a:gd name="connsiteY2419" fmla="*/ 999348 h 6449422"/>
                  <a:gd name="connsiteX2420" fmla="*/ 4803901 w 6451602"/>
                  <a:gd name="connsiteY2420" fmla="*/ 974971 h 6449422"/>
                  <a:gd name="connsiteX2421" fmla="*/ 3356066 w 6451602"/>
                  <a:gd name="connsiteY2421" fmla="*/ 955518 h 6449422"/>
                  <a:gd name="connsiteX2422" fmla="*/ 3395065 w 6451602"/>
                  <a:gd name="connsiteY2422" fmla="*/ 994517 h 6449422"/>
                  <a:gd name="connsiteX2423" fmla="*/ 3356066 w 6451602"/>
                  <a:gd name="connsiteY2423" fmla="*/ 1033516 h 6449422"/>
                  <a:gd name="connsiteX2424" fmla="*/ 3317067 w 6451602"/>
                  <a:gd name="connsiteY2424" fmla="*/ 994517 h 6449422"/>
                  <a:gd name="connsiteX2425" fmla="*/ 3356066 w 6451602"/>
                  <a:gd name="connsiteY2425" fmla="*/ 955518 h 6449422"/>
                  <a:gd name="connsiteX2426" fmla="*/ 3092829 w 6451602"/>
                  <a:gd name="connsiteY2426" fmla="*/ 955473 h 6449422"/>
                  <a:gd name="connsiteX2427" fmla="*/ 3131828 w 6451602"/>
                  <a:gd name="connsiteY2427" fmla="*/ 994472 h 6449422"/>
                  <a:gd name="connsiteX2428" fmla="*/ 3092829 w 6451602"/>
                  <a:gd name="connsiteY2428" fmla="*/ 1033471 h 6449422"/>
                  <a:gd name="connsiteX2429" fmla="*/ 3053830 w 6451602"/>
                  <a:gd name="connsiteY2429" fmla="*/ 994472 h 6449422"/>
                  <a:gd name="connsiteX2430" fmla="*/ 3092829 w 6451602"/>
                  <a:gd name="connsiteY2430" fmla="*/ 955473 h 6449422"/>
                  <a:gd name="connsiteX2431" fmla="*/ 1313509 w 6451602"/>
                  <a:gd name="connsiteY2431" fmla="*/ 931132 h 6449422"/>
                  <a:gd name="connsiteX2432" fmla="*/ 1328131 w 6451602"/>
                  <a:gd name="connsiteY2432" fmla="*/ 945755 h 6449422"/>
                  <a:gd name="connsiteX2433" fmla="*/ 1313509 w 6451602"/>
                  <a:gd name="connsiteY2433" fmla="*/ 960382 h 6449422"/>
                  <a:gd name="connsiteX2434" fmla="*/ 1298882 w 6451602"/>
                  <a:gd name="connsiteY2434" fmla="*/ 945755 h 6449422"/>
                  <a:gd name="connsiteX2435" fmla="*/ 1313509 w 6451602"/>
                  <a:gd name="connsiteY2435" fmla="*/ 931132 h 6449422"/>
                  <a:gd name="connsiteX2436" fmla="*/ 4233545 w 6451602"/>
                  <a:gd name="connsiteY2436" fmla="*/ 931111 h 6449422"/>
                  <a:gd name="connsiteX2437" fmla="*/ 4262794 w 6451602"/>
                  <a:gd name="connsiteY2437" fmla="*/ 960361 h 6449422"/>
                  <a:gd name="connsiteX2438" fmla="*/ 4233545 w 6451602"/>
                  <a:gd name="connsiteY2438" fmla="*/ 989610 h 6449422"/>
                  <a:gd name="connsiteX2439" fmla="*/ 4204296 w 6451602"/>
                  <a:gd name="connsiteY2439" fmla="*/ 960361 h 6449422"/>
                  <a:gd name="connsiteX2440" fmla="*/ 4233545 w 6451602"/>
                  <a:gd name="connsiteY2440" fmla="*/ 931111 h 6449422"/>
                  <a:gd name="connsiteX2441" fmla="*/ 2215355 w 6451602"/>
                  <a:gd name="connsiteY2441" fmla="*/ 931106 h 6449422"/>
                  <a:gd name="connsiteX2442" fmla="*/ 2244604 w 6451602"/>
                  <a:gd name="connsiteY2442" fmla="*/ 960356 h 6449422"/>
                  <a:gd name="connsiteX2443" fmla="*/ 2215355 w 6451602"/>
                  <a:gd name="connsiteY2443" fmla="*/ 989605 h 6449422"/>
                  <a:gd name="connsiteX2444" fmla="*/ 2186106 w 6451602"/>
                  <a:gd name="connsiteY2444" fmla="*/ 960356 h 6449422"/>
                  <a:gd name="connsiteX2445" fmla="*/ 2215355 w 6451602"/>
                  <a:gd name="connsiteY2445" fmla="*/ 931106 h 6449422"/>
                  <a:gd name="connsiteX2446" fmla="*/ 5135391 w 6451602"/>
                  <a:gd name="connsiteY2446" fmla="*/ 931097 h 6449422"/>
                  <a:gd name="connsiteX2447" fmla="*/ 5150013 w 6451602"/>
                  <a:gd name="connsiteY2447" fmla="*/ 945719 h 6449422"/>
                  <a:gd name="connsiteX2448" fmla="*/ 5135391 w 6451602"/>
                  <a:gd name="connsiteY2448" fmla="*/ 960347 h 6449422"/>
                  <a:gd name="connsiteX2449" fmla="*/ 5120764 w 6451602"/>
                  <a:gd name="connsiteY2449" fmla="*/ 945719 h 6449422"/>
                  <a:gd name="connsiteX2450" fmla="*/ 5135391 w 6451602"/>
                  <a:gd name="connsiteY2450" fmla="*/ 931097 h 6449422"/>
                  <a:gd name="connsiteX2451" fmla="*/ 5457137 w 6451602"/>
                  <a:gd name="connsiteY2451" fmla="*/ 896998 h 6449422"/>
                  <a:gd name="connsiteX2452" fmla="*/ 5462009 w 6451602"/>
                  <a:gd name="connsiteY2452" fmla="*/ 901875 h 6449422"/>
                  <a:gd name="connsiteX2453" fmla="*/ 5457137 w 6451602"/>
                  <a:gd name="connsiteY2453" fmla="*/ 906748 h 6449422"/>
                  <a:gd name="connsiteX2454" fmla="*/ 5452259 w 6451602"/>
                  <a:gd name="connsiteY2454" fmla="*/ 901875 h 6449422"/>
                  <a:gd name="connsiteX2455" fmla="*/ 5457137 w 6451602"/>
                  <a:gd name="connsiteY2455" fmla="*/ 896998 h 6449422"/>
                  <a:gd name="connsiteX2456" fmla="*/ 991763 w 6451602"/>
                  <a:gd name="connsiteY2456" fmla="*/ 892103 h 6449422"/>
                  <a:gd name="connsiteX2457" fmla="*/ 991763 w 6451602"/>
                  <a:gd name="connsiteY2457" fmla="*/ 901853 h 6449422"/>
                  <a:gd name="connsiteX2458" fmla="*/ 991763 w 6451602"/>
                  <a:gd name="connsiteY2458" fmla="*/ 892103 h 6449422"/>
                  <a:gd name="connsiteX2459" fmla="*/ 2459097 w 6451602"/>
                  <a:gd name="connsiteY2459" fmla="*/ 838507 h 6449422"/>
                  <a:gd name="connsiteX2460" fmla="*/ 2488346 w 6451602"/>
                  <a:gd name="connsiteY2460" fmla="*/ 867757 h 6449422"/>
                  <a:gd name="connsiteX2461" fmla="*/ 2459097 w 6451602"/>
                  <a:gd name="connsiteY2461" fmla="*/ 897008 h 6449422"/>
                  <a:gd name="connsiteX2462" fmla="*/ 2429848 w 6451602"/>
                  <a:gd name="connsiteY2462" fmla="*/ 867757 h 6449422"/>
                  <a:gd name="connsiteX2463" fmla="*/ 2459097 w 6451602"/>
                  <a:gd name="connsiteY2463" fmla="*/ 838507 h 6449422"/>
                  <a:gd name="connsiteX2464" fmla="*/ 1859493 w 6451602"/>
                  <a:gd name="connsiteY2464" fmla="*/ 838491 h 6449422"/>
                  <a:gd name="connsiteX2465" fmla="*/ 1883865 w 6451602"/>
                  <a:gd name="connsiteY2465" fmla="*/ 862864 h 6449422"/>
                  <a:gd name="connsiteX2466" fmla="*/ 1859493 w 6451602"/>
                  <a:gd name="connsiteY2466" fmla="*/ 887241 h 6449422"/>
                  <a:gd name="connsiteX2467" fmla="*/ 1835116 w 6451602"/>
                  <a:gd name="connsiteY2467" fmla="*/ 862864 h 6449422"/>
                  <a:gd name="connsiteX2468" fmla="*/ 1859493 w 6451602"/>
                  <a:gd name="connsiteY2468" fmla="*/ 838491 h 6449422"/>
                  <a:gd name="connsiteX2469" fmla="*/ 3989802 w 6451602"/>
                  <a:gd name="connsiteY2469" fmla="*/ 838485 h 6449422"/>
                  <a:gd name="connsiteX2470" fmla="*/ 4019051 w 6451602"/>
                  <a:gd name="connsiteY2470" fmla="*/ 867735 h 6449422"/>
                  <a:gd name="connsiteX2471" fmla="*/ 3989802 w 6451602"/>
                  <a:gd name="connsiteY2471" fmla="*/ 896985 h 6449422"/>
                  <a:gd name="connsiteX2472" fmla="*/ 3960553 w 6451602"/>
                  <a:gd name="connsiteY2472" fmla="*/ 867735 h 6449422"/>
                  <a:gd name="connsiteX2473" fmla="*/ 3989802 w 6451602"/>
                  <a:gd name="connsiteY2473" fmla="*/ 838485 h 6449422"/>
                  <a:gd name="connsiteX2474" fmla="*/ 4589412 w 6451602"/>
                  <a:gd name="connsiteY2474" fmla="*/ 838464 h 6449422"/>
                  <a:gd name="connsiteX2475" fmla="*/ 4613784 w 6451602"/>
                  <a:gd name="connsiteY2475" fmla="*/ 862836 h 6449422"/>
                  <a:gd name="connsiteX2476" fmla="*/ 4613783 w 6451602"/>
                  <a:gd name="connsiteY2476" fmla="*/ 862839 h 6449422"/>
                  <a:gd name="connsiteX2477" fmla="*/ 4613784 w 6451602"/>
                  <a:gd name="connsiteY2477" fmla="*/ 862842 h 6449422"/>
                  <a:gd name="connsiteX2478" fmla="*/ 4613777 w 6451602"/>
                  <a:gd name="connsiteY2478" fmla="*/ 862858 h 6449422"/>
                  <a:gd name="connsiteX2479" fmla="*/ 4613784 w 6451602"/>
                  <a:gd name="connsiteY2479" fmla="*/ 862875 h 6449422"/>
                  <a:gd name="connsiteX2480" fmla="*/ 4589412 w 6451602"/>
                  <a:gd name="connsiteY2480" fmla="*/ 887252 h 6449422"/>
                  <a:gd name="connsiteX2481" fmla="*/ 4565035 w 6451602"/>
                  <a:gd name="connsiteY2481" fmla="*/ 862875 h 6449422"/>
                  <a:gd name="connsiteX2482" fmla="*/ 4565042 w 6451602"/>
                  <a:gd name="connsiteY2482" fmla="*/ 862858 h 6449422"/>
                  <a:gd name="connsiteX2483" fmla="*/ 4565035 w 6451602"/>
                  <a:gd name="connsiteY2483" fmla="*/ 862842 h 6449422"/>
                  <a:gd name="connsiteX2484" fmla="*/ 4565036 w 6451602"/>
                  <a:gd name="connsiteY2484" fmla="*/ 862839 h 6449422"/>
                  <a:gd name="connsiteX2485" fmla="*/ 4565035 w 6451602"/>
                  <a:gd name="connsiteY2485" fmla="*/ 862836 h 6449422"/>
                  <a:gd name="connsiteX2486" fmla="*/ 4589412 w 6451602"/>
                  <a:gd name="connsiteY2486" fmla="*/ 838464 h 6449422"/>
                  <a:gd name="connsiteX2487" fmla="*/ 4930652 w 6451602"/>
                  <a:gd name="connsiteY2487" fmla="*/ 770262 h 6449422"/>
                  <a:gd name="connsiteX2488" fmla="*/ 4945274 w 6451602"/>
                  <a:gd name="connsiteY2488" fmla="*/ 784890 h 6449422"/>
                  <a:gd name="connsiteX2489" fmla="*/ 4930652 w 6451602"/>
                  <a:gd name="connsiteY2489" fmla="*/ 799513 h 6449422"/>
                  <a:gd name="connsiteX2490" fmla="*/ 4916025 w 6451602"/>
                  <a:gd name="connsiteY2490" fmla="*/ 784890 h 6449422"/>
                  <a:gd name="connsiteX2491" fmla="*/ 4930652 w 6451602"/>
                  <a:gd name="connsiteY2491" fmla="*/ 770262 h 6449422"/>
                  <a:gd name="connsiteX2492" fmla="*/ 1518253 w 6451602"/>
                  <a:gd name="connsiteY2492" fmla="*/ 770232 h 6449422"/>
                  <a:gd name="connsiteX2493" fmla="*/ 1532875 w 6451602"/>
                  <a:gd name="connsiteY2493" fmla="*/ 784859 h 6449422"/>
                  <a:gd name="connsiteX2494" fmla="*/ 1518253 w 6451602"/>
                  <a:gd name="connsiteY2494" fmla="*/ 799482 h 6449422"/>
                  <a:gd name="connsiteX2495" fmla="*/ 1503626 w 6451602"/>
                  <a:gd name="connsiteY2495" fmla="*/ 784859 h 6449422"/>
                  <a:gd name="connsiteX2496" fmla="*/ 1518253 w 6451602"/>
                  <a:gd name="connsiteY2496" fmla="*/ 770232 h 6449422"/>
                  <a:gd name="connsiteX2497" fmla="*/ 2707712 w 6451602"/>
                  <a:gd name="connsiteY2497" fmla="*/ 770227 h 6449422"/>
                  <a:gd name="connsiteX2498" fmla="*/ 2736961 w 6451602"/>
                  <a:gd name="connsiteY2498" fmla="*/ 799476 h 6449422"/>
                  <a:gd name="connsiteX2499" fmla="*/ 2707712 w 6451602"/>
                  <a:gd name="connsiteY2499" fmla="*/ 828726 h 6449422"/>
                  <a:gd name="connsiteX2500" fmla="*/ 2678463 w 6451602"/>
                  <a:gd name="connsiteY2500" fmla="*/ 799476 h 6449422"/>
                  <a:gd name="connsiteX2501" fmla="*/ 2707712 w 6451602"/>
                  <a:gd name="connsiteY2501" fmla="*/ 770227 h 6449422"/>
                  <a:gd name="connsiteX2502" fmla="*/ 3741182 w 6451602"/>
                  <a:gd name="connsiteY2502" fmla="*/ 770223 h 6449422"/>
                  <a:gd name="connsiteX2503" fmla="*/ 3770431 w 6451602"/>
                  <a:gd name="connsiteY2503" fmla="*/ 799473 h 6449422"/>
                  <a:gd name="connsiteX2504" fmla="*/ 3741182 w 6451602"/>
                  <a:gd name="connsiteY2504" fmla="*/ 828722 h 6449422"/>
                  <a:gd name="connsiteX2505" fmla="*/ 3711933 w 6451602"/>
                  <a:gd name="connsiteY2505" fmla="*/ 799473 h 6449422"/>
                  <a:gd name="connsiteX2506" fmla="*/ 3741182 w 6451602"/>
                  <a:gd name="connsiteY2506" fmla="*/ 770223 h 6449422"/>
                  <a:gd name="connsiteX2507" fmla="*/ 2966082 w 6451602"/>
                  <a:gd name="connsiteY2507" fmla="*/ 726362 h 6449422"/>
                  <a:gd name="connsiteX2508" fmla="*/ 2995331 w 6451602"/>
                  <a:gd name="connsiteY2508" fmla="*/ 755611 h 6449422"/>
                  <a:gd name="connsiteX2509" fmla="*/ 2966082 w 6451602"/>
                  <a:gd name="connsiteY2509" fmla="*/ 784861 h 6449422"/>
                  <a:gd name="connsiteX2510" fmla="*/ 2936833 w 6451602"/>
                  <a:gd name="connsiteY2510" fmla="*/ 755611 h 6449422"/>
                  <a:gd name="connsiteX2511" fmla="*/ 2966082 w 6451602"/>
                  <a:gd name="connsiteY2511" fmla="*/ 726362 h 6449422"/>
                  <a:gd name="connsiteX2512" fmla="*/ 3482817 w 6451602"/>
                  <a:gd name="connsiteY2512" fmla="*/ 726349 h 6449422"/>
                  <a:gd name="connsiteX2513" fmla="*/ 3512066 w 6451602"/>
                  <a:gd name="connsiteY2513" fmla="*/ 755598 h 6449422"/>
                  <a:gd name="connsiteX2514" fmla="*/ 3482817 w 6451602"/>
                  <a:gd name="connsiteY2514" fmla="*/ 784848 h 6449422"/>
                  <a:gd name="connsiteX2515" fmla="*/ 3453568 w 6451602"/>
                  <a:gd name="connsiteY2515" fmla="*/ 755598 h 6449422"/>
                  <a:gd name="connsiteX2516" fmla="*/ 3482817 w 6451602"/>
                  <a:gd name="connsiteY2516" fmla="*/ 726349 h 6449422"/>
                  <a:gd name="connsiteX2517" fmla="*/ 1186762 w 6451602"/>
                  <a:gd name="connsiteY2517" fmla="*/ 721501 h 6449422"/>
                  <a:gd name="connsiteX2518" fmla="*/ 1191635 w 6451602"/>
                  <a:gd name="connsiteY2518" fmla="*/ 726374 h 6449422"/>
                  <a:gd name="connsiteX2519" fmla="*/ 1186762 w 6451602"/>
                  <a:gd name="connsiteY2519" fmla="*/ 731251 h 6449422"/>
                  <a:gd name="connsiteX2520" fmla="*/ 1181885 w 6451602"/>
                  <a:gd name="connsiteY2520" fmla="*/ 726374 h 6449422"/>
                  <a:gd name="connsiteX2521" fmla="*/ 1186762 w 6451602"/>
                  <a:gd name="connsiteY2521" fmla="*/ 721501 h 6449422"/>
                  <a:gd name="connsiteX2522" fmla="*/ 5262143 w 6451602"/>
                  <a:gd name="connsiteY2522" fmla="*/ 721495 h 6449422"/>
                  <a:gd name="connsiteX2523" fmla="*/ 5267015 w 6451602"/>
                  <a:gd name="connsiteY2523" fmla="*/ 726367 h 6449422"/>
                  <a:gd name="connsiteX2524" fmla="*/ 5262143 w 6451602"/>
                  <a:gd name="connsiteY2524" fmla="*/ 731245 h 6449422"/>
                  <a:gd name="connsiteX2525" fmla="*/ 5257265 w 6451602"/>
                  <a:gd name="connsiteY2525" fmla="*/ 726367 h 6449422"/>
                  <a:gd name="connsiteX2526" fmla="*/ 5262143 w 6451602"/>
                  <a:gd name="connsiteY2526" fmla="*/ 721495 h 6449422"/>
                  <a:gd name="connsiteX2527" fmla="*/ 2093486 w 6451602"/>
                  <a:gd name="connsiteY2527" fmla="*/ 716600 h 6449422"/>
                  <a:gd name="connsiteX2528" fmla="*/ 2117858 w 6451602"/>
                  <a:gd name="connsiteY2528" fmla="*/ 740977 h 6449422"/>
                  <a:gd name="connsiteX2529" fmla="*/ 2093486 w 6451602"/>
                  <a:gd name="connsiteY2529" fmla="*/ 765349 h 6449422"/>
                  <a:gd name="connsiteX2530" fmla="*/ 2069109 w 6451602"/>
                  <a:gd name="connsiteY2530" fmla="*/ 740977 h 6449422"/>
                  <a:gd name="connsiteX2531" fmla="*/ 2093486 w 6451602"/>
                  <a:gd name="connsiteY2531" fmla="*/ 716600 h 6449422"/>
                  <a:gd name="connsiteX2532" fmla="*/ 4355419 w 6451602"/>
                  <a:gd name="connsiteY2532" fmla="*/ 716597 h 6449422"/>
                  <a:gd name="connsiteX2533" fmla="*/ 4379791 w 6451602"/>
                  <a:gd name="connsiteY2533" fmla="*/ 740974 h 6449422"/>
                  <a:gd name="connsiteX2534" fmla="*/ 4355419 w 6451602"/>
                  <a:gd name="connsiteY2534" fmla="*/ 765346 h 6449422"/>
                  <a:gd name="connsiteX2535" fmla="*/ 4331042 w 6451602"/>
                  <a:gd name="connsiteY2535" fmla="*/ 740974 h 6449422"/>
                  <a:gd name="connsiteX2536" fmla="*/ 4355419 w 6451602"/>
                  <a:gd name="connsiteY2536" fmla="*/ 716597 h 6449422"/>
                  <a:gd name="connsiteX2537" fmla="*/ 3224447 w 6451602"/>
                  <a:gd name="connsiteY2537" fmla="*/ 716596 h 6449422"/>
                  <a:gd name="connsiteX2538" fmla="*/ 3253696 w 6451602"/>
                  <a:gd name="connsiteY2538" fmla="*/ 745845 h 6449422"/>
                  <a:gd name="connsiteX2539" fmla="*/ 3224447 w 6451602"/>
                  <a:gd name="connsiteY2539" fmla="*/ 775095 h 6449422"/>
                  <a:gd name="connsiteX2540" fmla="*/ 3195198 w 6451602"/>
                  <a:gd name="connsiteY2540" fmla="*/ 745845 h 6449422"/>
                  <a:gd name="connsiteX2541" fmla="*/ 3224447 w 6451602"/>
                  <a:gd name="connsiteY2541" fmla="*/ 716596 h 6449422"/>
                  <a:gd name="connsiteX2542" fmla="*/ 4711281 w 6451602"/>
                  <a:gd name="connsiteY2542" fmla="*/ 633751 h 6449422"/>
                  <a:gd name="connsiteX2543" fmla="*/ 4725903 w 6451602"/>
                  <a:gd name="connsiteY2543" fmla="*/ 648378 h 6449422"/>
                  <a:gd name="connsiteX2544" fmla="*/ 4711281 w 6451602"/>
                  <a:gd name="connsiteY2544" fmla="*/ 663000 h 6449422"/>
                  <a:gd name="connsiteX2545" fmla="*/ 4696654 w 6451602"/>
                  <a:gd name="connsiteY2545" fmla="*/ 648378 h 6449422"/>
                  <a:gd name="connsiteX2546" fmla="*/ 4711281 w 6451602"/>
                  <a:gd name="connsiteY2546" fmla="*/ 633751 h 6449422"/>
                  <a:gd name="connsiteX2547" fmla="*/ 1737619 w 6451602"/>
                  <a:gd name="connsiteY2547" fmla="*/ 628858 h 6449422"/>
                  <a:gd name="connsiteX2548" fmla="*/ 1752241 w 6451602"/>
                  <a:gd name="connsiteY2548" fmla="*/ 643480 h 6449422"/>
                  <a:gd name="connsiteX2549" fmla="*/ 1737619 w 6451602"/>
                  <a:gd name="connsiteY2549" fmla="*/ 658107 h 6449422"/>
                  <a:gd name="connsiteX2550" fmla="*/ 1722992 w 6451602"/>
                  <a:gd name="connsiteY2550" fmla="*/ 643480 h 6449422"/>
                  <a:gd name="connsiteX2551" fmla="*/ 1737619 w 6451602"/>
                  <a:gd name="connsiteY2551" fmla="*/ 628858 h 6449422"/>
                  <a:gd name="connsiteX2552" fmla="*/ 2332351 w 6451602"/>
                  <a:gd name="connsiteY2552" fmla="*/ 619130 h 6449422"/>
                  <a:gd name="connsiteX2553" fmla="*/ 2356723 w 6451602"/>
                  <a:gd name="connsiteY2553" fmla="*/ 643507 h 6449422"/>
                  <a:gd name="connsiteX2554" fmla="*/ 2332351 w 6451602"/>
                  <a:gd name="connsiteY2554" fmla="*/ 667886 h 6449422"/>
                  <a:gd name="connsiteX2555" fmla="*/ 2307974 w 6451602"/>
                  <a:gd name="connsiteY2555" fmla="*/ 643507 h 6449422"/>
                  <a:gd name="connsiteX2556" fmla="*/ 2332351 w 6451602"/>
                  <a:gd name="connsiteY2556" fmla="*/ 619130 h 6449422"/>
                  <a:gd name="connsiteX2557" fmla="*/ 4116549 w 6451602"/>
                  <a:gd name="connsiteY2557" fmla="*/ 619111 h 6449422"/>
                  <a:gd name="connsiteX2558" fmla="*/ 4140921 w 6451602"/>
                  <a:gd name="connsiteY2558" fmla="*/ 643488 h 6449422"/>
                  <a:gd name="connsiteX2559" fmla="*/ 4116549 w 6451602"/>
                  <a:gd name="connsiteY2559" fmla="*/ 667864 h 6449422"/>
                  <a:gd name="connsiteX2560" fmla="*/ 4092172 w 6451602"/>
                  <a:gd name="connsiteY2560" fmla="*/ 643488 h 6449422"/>
                  <a:gd name="connsiteX2561" fmla="*/ 4116549 w 6451602"/>
                  <a:gd name="connsiteY2561" fmla="*/ 619111 h 6449422"/>
                  <a:gd name="connsiteX2562" fmla="*/ 1396374 w 6451602"/>
                  <a:gd name="connsiteY2562" fmla="*/ 565509 h 6449422"/>
                  <a:gd name="connsiteX2563" fmla="*/ 1396374 w 6451602"/>
                  <a:gd name="connsiteY2563" fmla="*/ 575259 h 6449422"/>
                  <a:gd name="connsiteX2564" fmla="*/ 1396374 w 6451602"/>
                  <a:gd name="connsiteY2564" fmla="*/ 565509 h 6449422"/>
                  <a:gd name="connsiteX2565" fmla="*/ 5052521 w 6451602"/>
                  <a:gd name="connsiteY2565" fmla="*/ 565500 h 6449422"/>
                  <a:gd name="connsiteX2566" fmla="*/ 5057393 w 6451602"/>
                  <a:gd name="connsiteY2566" fmla="*/ 570372 h 6449422"/>
                  <a:gd name="connsiteX2567" fmla="*/ 5052521 w 6451602"/>
                  <a:gd name="connsiteY2567" fmla="*/ 575250 h 6449422"/>
                  <a:gd name="connsiteX2568" fmla="*/ 5047643 w 6451602"/>
                  <a:gd name="connsiteY2568" fmla="*/ 570372 h 6449422"/>
                  <a:gd name="connsiteX2569" fmla="*/ 5052521 w 6451602"/>
                  <a:gd name="connsiteY2569" fmla="*/ 565500 h 6449422"/>
                  <a:gd name="connsiteX2570" fmla="*/ 2580972 w 6451602"/>
                  <a:gd name="connsiteY2570" fmla="*/ 550883 h 6449422"/>
                  <a:gd name="connsiteX2571" fmla="*/ 2605344 w 6451602"/>
                  <a:gd name="connsiteY2571" fmla="*/ 575260 h 6449422"/>
                  <a:gd name="connsiteX2572" fmla="*/ 2580972 w 6451602"/>
                  <a:gd name="connsiteY2572" fmla="*/ 599632 h 6449422"/>
                  <a:gd name="connsiteX2573" fmla="*/ 2556595 w 6451602"/>
                  <a:gd name="connsiteY2573" fmla="*/ 575260 h 6449422"/>
                  <a:gd name="connsiteX2574" fmla="*/ 2580972 w 6451602"/>
                  <a:gd name="connsiteY2574" fmla="*/ 550883 h 6449422"/>
                  <a:gd name="connsiteX2575" fmla="*/ 3867934 w 6451602"/>
                  <a:gd name="connsiteY2575" fmla="*/ 550857 h 6449422"/>
                  <a:gd name="connsiteX2576" fmla="*/ 3892306 w 6451602"/>
                  <a:gd name="connsiteY2576" fmla="*/ 575234 h 6449422"/>
                  <a:gd name="connsiteX2577" fmla="*/ 3867934 w 6451602"/>
                  <a:gd name="connsiteY2577" fmla="*/ 599606 h 6449422"/>
                  <a:gd name="connsiteX2578" fmla="*/ 3843557 w 6451602"/>
                  <a:gd name="connsiteY2578" fmla="*/ 575234 h 6449422"/>
                  <a:gd name="connsiteX2579" fmla="*/ 3867934 w 6451602"/>
                  <a:gd name="connsiteY2579" fmla="*/ 550857 h 6449422"/>
                  <a:gd name="connsiteX2580" fmla="*/ 4482160 w 6451602"/>
                  <a:gd name="connsiteY2580" fmla="*/ 511883 h 6449422"/>
                  <a:gd name="connsiteX2581" fmla="*/ 4496787 w 6451602"/>
                  <a:gd name="connsiteY2581" fmla="*/ 526510 h 6449422"/>
                  <a:gd name="connsiteX2582" fmla="*/ 4482160 w 6451602"/>
                  <a:gd name="connsiteY2582" fmla="*/ 541132 h 6449422"/>
                  <a:gd name="connsiteX2583" fmla="*/ 4467538 w 6451602"/>
                  <a:gd name="connsiteY2583" fmla="*/ 526510 h 6449422"/>
                  <a:gd name="connsiteX2584" fmla="*/ 4482160 w 6451602"/>
                  <a:gd name="connsiteY2584" fmla="*/ 511883 h 6449422"/>
                  <a:gd name="connsiteX2585" fmla="*/ 1966739 w 6451602"/>
                  <a:gd name="connsiteY2585" fmla="*/ 511877 h 6449422"/>
                  <a:gd name="connsiteX2586" fmla="*/ 1981361 w 6451602"/>
                  <a:gd name="connsiteY2586" fmla="*/ 526504 h 6449422"/>
                  <a:gd name="connsiteX2587" fmla="*/ 1966739 w 6451602"/>
                  <a:gd name="connsiteY2587" fmla="*/ 541126 h 6449422"/>
                  <a:gd name="connsiteX2588" fmla="*/ 1952112 w 6451602"/>
                  <a:gd name="connsiteY2588" fmla="*/ 526504 h 6449422"/>
                  <a:gd name="connsiteX2589" fmla="*/ 1966739 w 6451602"/>
                  <a:gd name="connsiteY2589" fmla="*/ 511877 h 6449422"/>
                  <a:gd name="connsiteX2590" fmla="*/ 3614441 w 6451602"/>
                  <a:gd name="connsiteY2590" fmla="*/ 497262 h 6449422"/>
                  <a:gd name="connsiteX2591" fmla="*/ 3638813 w 6451602"/>
                  <a:gd name="connsiteY2591" fmla="*/ 521639 h 6449422"/>
                  <a:gd name="connsiteX2592" fmla="*/ 3614441 w 6451602"/>
                  <a:gd name="connsiteY2592" fmla="*/ 546011 h 6449422"/>
                  <a:gd name="connsiteX2593" fmla="*/ 3590064 w 6451602"/>
                  <a:gd name="connsiteY2593" fmla="*/ 521639 h 6449422"/>
                  <a:gd name="connsiteX2594" fmla="*/ 3614441 w 6451602"/>
                  <a:gd name="connsiteY2594" fmla="*/ 497262 h 6449422"/>
                  <a:gd name="connsiteX2595" fmla="*/ 2834464 w 6451602"/>
                  <a:gd name="connsiteY2595" fmla="*/ 497229 h 6449422"/>
                  <a:gd name="connsiteX2596" fmla="*/ 2858836 w 6451602"/>
                  <a:gd name="connsiteY2596" fmla="*/ 521606 h 6449422"/>
                  <a:gd name="connsiteX2597" fmla="*/ 2834464 w 6451602"/>
                  <a:gd name="connsiteY2597" fmla="*/ 545978 h 6449422"/>
                  <a:gd name="connsiteX2598" fmla="*/ 2810087 w 6451602"/>
                  <a:gd name="connsiteY2598" fmla="*/ 521606 h 6449422"/>
                  <a:gd name="connsiteX2599" fmla="*/ 2834464 w 6451602"/>
                  <a:gd name="connsiteY2599" fmla="*/ 497229 h 6449422"/>
                  <a:gd name="connsiteX2600" fmla="*/ 3092829 w 6451602"/>
                  <a:gd name="connsiteY2600" fmla="*/ 472884 h 6449422"/>
                  <a:gd name="connsiteX2601" fmla="*/ 3117201 w 6451602"/>
                  <a:gd name="connsiteY2601" fmla="*/ 497261 h 6449422"/>
                  <a:gd name="connsiteX2602" fmla="*/ 3092829 w 6451602"/>
                  <a:gd name="connsiteY2602" fmla="*/ 521633 h 6449422"/>
                  <a:gd name="connsiteX2603" fmla="*/ 3068452 w 6451602"/>
                  <a:gd name="connsiteY2603" fmla="*/ 497261 h 6449422"/>
                  <a:gd name="connsiteX2604" fmla="*/ 3092829 w 6451602"/>
                  <a:gd name="connsiteY2604" fmla="*/ 472884 h 6449422"/>
                  <a:gd name="connsiteX2605" fmla="*/ 3356071 w 6451602"/>
                  <a:gd name="connsiteY2605" fmla="*/ 472870 h 6449422"/>
                  <a:gd name="connsiteX2606" fmla="*/ 3380443 w 6451602"/>
                  <a:gd name="connsiteY2606" fmla="*/ 497247 h 6449422"/>
                  <a:gd name="connsiteX2607" fmla="*/ 3356071 w 6451602"/>
                  <a:gd name="connsiteY2607" fmla="*/ 521619 h 6449422"/>
                  <a:gd name="connsiteX2608" fmla="*/ 3331694 w 6451602"/>
                  <a:gd name="connsiteY2608" fmla="*/ 497247 h 6449422"/>
                  <a:gd name="connsiteX2609" fmla="*/ 3356071 w 6451602"/>
                  <a:gd name="connsiteY2609" fmla="*/ 472870 h 6449422"/>
                  <a:gd name="connsiteX2610" fmla="*/ 1615745 w 6451602"/>
                  <a:gd name="connsiteY2610" fmla="*/ 429015 h 6449422"/>
                  <a:gd name="connsiteX2611" fmla="*/ 1615745 w 6451602"/>
                  <a:gd name="connsiteY2611" fmla="*/ 438765 h 6449422"/>
                  <a:gd name="connsiteX2612" fmla="*/ 1615745 w 6451602"/>
                  <a:gd name="connsiteY2612" fmla="*/ 429015 h 6449422"/>
                  <a:gd name="connsiteX2613" fmla="*/ 4833150 w 6451602"/>
                  <a:gd name="connsiteY2613" fmla="*/ 429007 h 6449422"/>
                  <a:gd name="connsiteX2614" fmla="*/ 4838022 w 6451602"/>
                  <a:gd name="connsiteY2614" fmla="*/ 433879 h 6449422"/>
                  <a:gd name="connsiteX2615" fmla="*/ 4833150 w 6451602"/>
                  <a:gd name="connsiteY2615" fmla="*/ 438757 h 6449422"/>
                  <a:gd name="connsiteX2616" fmla="*/ 4828272 w 6451602"/>
                  <a:gd name="connsiteY2616" fmla="*/ 433879 h 6449422"/>
                  <a:gd name="connsiteX2617" fmla="*/ 4833150 w 6451602"/>
                  <a:gd name="connsiteY2617" fmla="*/ 429007 h 6449422"/>
                  <a:gd name="connsiteX2618" fmla="*/ 4243295 w 6451602"/>
                  <a:gd name="connsiteY2618" fmla="*/ 414373 h 6449422"/>
                  <a:gd name="connsiteX2619" fmla="*/ 4257917 w 6451602"/>
                  <a:gd name="connsiteY2619" fmla="*/ 428995 h 6449422"/>
                  <a:gd name="connsiteX2620" fmla="*/ 4243295 w 6451602"/>
                  <a:gd name="connsiteY2620" fmla="*/ 443622 h 6449422"/>
                  <a:gd name="connsiteX2621" fmla="*/ 4228668 w 6451602"/>
                  <a:gd name="connsiteY2621" fmla="*/ 428995 h 6449422"/>
                  <a:gd name="connsiteX2622" fmla="*/ 4243295 w 6451602"/>
                  <a:gd name="connsiteY2622" fmla="*/ 414373 h 6449422"/>
                  <a:gd name="connsiteX2623" fmla="*/ 2205600 w 6451602"/>
                  <a:gd name="connsiteY2623" fmla="*/ 409476 h 6449422"/>
                  <a:gd name="connsiteX2624" fmla="*/ 2220227 w 6451602"/>
                  <a:gd name="connsiteY2624" fmla="*/ 424098 h 6449422"/>
                  <a:gd name="connsiteX2625" fmla="*/ 2205600 w 6451602"/>
                  <a:gd name="connsiteY2625" fmla="*/ 438725 h 6449422"/>
                  <a:gd name="connsiteX2626" fmla="*/ 2190978 w 6451602"/>
                  <a:gd name="connsiteY2626" fmla="*/ 424098 h 6449422"/>
                  <a:gd name="connsiteX2627" fmla="*/ 2205600 w 6451602"/>
                  <a:gd name="connsiteY2627" fmla="*/ 409476 h 6449422"/>
                  <a:gd name="connsiteX2628" fmla="*/ 2454225 w 6451602"/>
                  <a:gd name="connsiteY2628" fmla="*/ 336398 h 6449422"/>
                  <a:gd name="connsiteX2629" fmla="*/ 2468847 w 6451602"/>
                  <a:gd name="connsiteY2629" fmla="*/ 351024 h 6449422"/>
                  <a:gd name="connsiteX2630" fmla="*/ 2454225 w 6451602"/>
                  <a:gd name="connsiteY2630" fmla="*/ 365646 h 6449422"/>
                  <a:gd name="connsiteX2631" fmla="*/ 2439598 w 6451602"/>
                  <a:gd name="connsiteY2631" fmla="*/ 351024 h 6449422"/>
                  <a:gd name="connsiteX2632" fmla="*/ 2454225 w 6451602"/>
                  <a:gd name="connsiteY2632" fmla="*/ 336398 h 6449422"/>
                  <a:gd name="connsiteX2633" fmla="*/ 3994675 w 6451602"/>
                  <a:gd name="connsiteY2633" fmla="*/ 336381 h 6449422"/>
                  <a:gd name="connsiteX2634" fmla="*/ 4009302 w 6451602"/>
                  <a:gd name="connsiteY2634" fmla="*/ 351008 h 6449422"/>
                  <a:gd name="connsiteX2635" fmla="*/ 3994675 w 6451602"/>
                  <a:gd name="connsiteY2635" fmla="*/ 365630 h 6449422"/>
                  <a:gd name="connsiteX2636" fmla="*/ 3980053 w 6451602"/>
                  <a:gd name="connsiteY2636" fmla="*/ 351008 h 6449422"/>
                  <a:gd name="connsiteX2637" fmla="*/ 3994675 w 6451602"/>
                  <a:gd name="connsiteY2637" fmla="*/ 336381 h 6449422"/>
                  <a:gd name="connsiteX2638" fmla="*/ 4604030 w 6451602"/>
                  <a:gd name="connsiteY2638" fmla="*/ 307123 h 6449422"/>
                  <a:gd name="connsiteX2639" fmla="*/ 4608907 w 6451602"/>
                  <a:gd name="connsiteY2639" fmla="*/ 311996 h 6449422"/>
                  <a:gd name="connsiteX2640" fmla="*/ 4604030 w 6451602"/>
                  <a:gd name="connsiteY2640" fmla="*/ 316873 h 6449422"/>
                  <a:gd name="connsiteX2641" fmla="*/ 4599157 w 6451602"/>
                  <a:gd name="connsiteY2641" fmla="*/ 311996 h 6449422"/>
                  <a:gd name="connsiteX2642" fmla="*/ 4604030 w 6451602"/>
                  <a:gd name="connsiteY2642" fmla="*/ 307123 h 6449422"/>
                  <a:gd name="connsiteX2643" fmla="*/ 1844865 w 6451602"/>
                  <a:gd name="connsiteY2643" fmla="*/ 307117 h 6449422"/>
                  <a:gd name="connsiteX2644" fmla="*/ 1849738 w 6451602"/>
                  <a:gd name="connsiteY2644" fmla="*/ 311990 h 6449422"/>
                  <a:gd name="connsiteX2645" fmla="*/ 1844865 w 6451602"/>
                  <a:gd name="connsiteY2645" fmla="*/ 316867 h 6449422"/>
                  <a:gd name="connsiteX2646" fmla="*/ 1839988 w 6451602"/>
                  <a:gd name="connsiteY2646" fmla="*/ 311990 h 6449422"/>
                  <a:gd name="connsiteX2647" fmla="*/ 1844865 w 6451602"/>
                  <a:gd name="connsiteY2647" fmla="*/ 307117 h 6449422"/>
                  <a:gd name="connsiteX2648" fmla="*/ 3741182 w 6451602"/>
                  <a:gd name="connsiteY2648" fmla="*/ 277871 h 6449422"/>
                  <a:gd name="connsiteX2649" fmla="*/ 3755809 w 6451602"/>
                  <a:gd name="connsiteY2649" fmla="*/ 292493 h 6449422"/>
                  <a:gd name="connsiteX2650" fmla="*/ 3741182 w 6451602"/>
                  <a:gd name="connsiteY2650" fmla="*/ 307120 h 6449422"/>
                  <a:gd name="connsiteX2651" fmla="*/ 3726560 w 6451602"/>
                  <a:gd name="connsiteY2651" fmla="*/ 292493 h 6449422"/>
                  <a:gd name="connsiteX2652" fmla="*/ 3741182 w 6451602"/>
                  <a:gd name="connsiteY2652" fmla="*/ 277871 h 6449422"/>
                  <a:gd name="connsiteX2653" fmla="*/ 2707713 w 6451602"/>
                  <a:gd name="connsiteY2653" fmla="*/ 277859 h 6449422"/>
                  <a:gd name="connsiteX2654" fmla="*/ 2722340 w 6451602"/>
                  <a:gd name="connsiteY2654" fmla="*/ 292481 h 6449422"/>
                  <a:gd name="connsiteX2655" fmla="*/ 2707713 w 6451602"/>
                  <a:gd name="connsiteY2655" fmla="*/ 307108 h 6449422"/>
                  <a:gd name="connsiteX2656" fmla="*/ 2693091 w 6451602"/>
                  <a:gd name="connsiteY2656" fmla="*/ 292481 h 6449422"/>
                  <a:gd name="connsiteX2657" fmla="*/ 2707713 w 6451602"/>
                  <a:gd name="connsiteY2657" fmla="*/ 277859 h 6449422"/>
                  <a:gd name="connsiteX2658" fmla="*/ 2966082 w 6451602"/>
                  <a:gd name="connsiteY2658" fmla="*/ 243751 h 6449422"/>
                  <a:gd name="connsiteX2659" fmla="*/ 2980704 w 6451602"/>
                  <a:gd name="connsiteY2659" fmla="*/ 258378 h 6449422"/>
                  <a:gd name="connsiteX2660" fmla="*/ 2966082 w 6451602"/>
                  <a:gd name="connsiteY2660" fmla="*/ 273000 h 6449422"/>
                  <a:gd name="connsiteX2661" fmla="*/ 2951455 w 6451602"/>
                  <a:gd name="connsiteY2661" fmla="*/ 258378 h 6449422"/>
                  <a:gd name="connsiteX2662" fmla="*/ 2966082 w 6451602"/>
                  <a:gd name="connsiteY2662" fmla="*/ 243751 h 6449422"/>
                  <a:gd name="connsiteX2663" fmla="*/ 3482812 w 6451602"/>
                  <a:gd name="connsiteY2663" fmla="*/ 243734 h 6449422"/>
                  <a:gd name="connsiteX2664" fmla="*/ 3497439 w 6451602"/>
                  <a:gd name="connsiteY2664" fmla="*/ 258361 h 6449422"/>
                  <a:gd name="connsiteX2665" fmla="*/ 3482812 w 6451602"/>
                  <a:gd name="connsiteY2665" fmla="*/ 272983 h 6449422"/>
                  <a:gd name="connsiteX2666" fmla="*/ 3468190 w 6451602"/>
                  <a:gd name="connsiteY2666" fmla="*/ 258361 h 6449422"/>
                  <a:gd name="connsiteX2667" fmla="*/ 3482812 w 6451602"/>
                  <a:gd name="connsiteY2667" fmla="*/ 243734 h 6449422"/>
                  <a:gd name="connsiteX2668" fmla="*/ 3224452 w 6451602"/>
                  <a:gd name="connsiteY2668" fmla="*/ 234018 h 6449422"/>
                  <a:gd name="connsiteX2669" fmla="*/ 3239074 w 6451602"/>
                  <a:gd name="connsiteY2669" fmla="*/ 248645 h 6449422"/>
                  <a:gd name="connsiteX2670" fmla="*/ 3224452 w 6451602"/>
                  <a:gd name="connsiteY2670" fmla="*/ 263267 h 6449422"/>
                  <a:gd name="connsiteX2671" fmla="*/ 3209825 w 6451602"/>
                  <a:gd name="connsiteY2671" fmla="*/ 248645 h 6449422"/>
                  <a:gd name="connsiteX2672" fmla="*/ 3224452 w 6451602"/>
                  <a:gd name="connsiteY2672" fmla="*/ 234018 h 6449422"/>
                  <a:gd name="connsiteX2673" fmla="*/ 2083731 w 6451602"/>
                  <a:gd name="connsiteY2673" fmla="*/ 204772 h 6449422"/>
                  <a:gd name="connsiteX2674" fmla="*/ 2083731 w 6451602"/>
                  <a:gd name="connsiteY2674" fmla="*/ 214522 h 6449422"/>
                  <a:gd name="connsiteX2675" fmla="*/ 2083731 w 6451602"/>
                  <a:gd name="connsiteY2675" fmla="*/ 204772 h 6449422"/>
                  <a:gd name="connsiteX2676" fmla="*/ 4365164 w 6451602"/>
                  <a:gd name="connsiteY2676" fmla="*/ 204770 h 6449422"/>
                  <a:gd name="connsiteX2677" fmla="*/ 4370041 w 6451602"/>
                  <a:gd name="connsiteY2677" fmla="*/ 209648 h 6449422"/>
                  <a:gd name="connsiteX2678" fmla="*/ 4365164 w 6451602"/>
                  <a:gd name="connsiteY2678" fmla="*/ 214520 h 6449422"/>
                  <a:gd name="connsiteX2679" fmla="*/ 4360291 w 6451602"/>
                  <a:gd name="connsiteY2679" fmla="*/ 209648 h 6449422"/>
                  <a:gd name="connsiteX2680" fmla="*/ 4365164 w 6451602"/>
                  <a:gd name="connsiteY2680" fmla="*/ 204770 h 6449422"/>
                  <a:gd name="connsiteX2681" fmla="*/ 4121422 w 6451602"/>
                  <a:gd name="connsiteY2681" fmla="*/ 121901 h 6449422"/>
                  <a:gd name="connsiteX2682" fmla="*/ 4126299 w 6451602"/>
                  <a:gd name="connsiteY2682" fmla="*/ 126779 h 6449422"/>
                  <a:gd name="connsiteX2683" fmla="*/ 4121422 w 6451602"/>
                  <a:gd name="connsiteY2683" fmla="*/ 131651 h 6449422"/>
                  <a:gd name="connsiteX2684" fmla="*/ 4116549 w 6451602"/>
                  <a:gd name="connsiteY2684" fmla="*/ 126779 h 6449422"/>
                  <a:gd name="connsiteX2685" fmla="*/ 4121422 w 6451602"/>
                  <a:gd name="connsiteY2685" fmla="*/ 121901 h 6449422"/>
                  <a:gd name="connsiteX2686" fmla="*/ 2327474 w 6451602"/>
                  <a:gd name="connsiteY2686" fmla="*/ 121872 h 6449422"/>
                  <a:gd name="connsiteX2687" fmla="*/ 2327474 w 6451602"/>
                  <a:gd name="connsiteY2687" fmla="*/ 131622 h 6449422"/>
                  <a:gd name="connsiteX2688" fmla="*/ 2327474 w 6451602"/>
                  <a:gd name="connsiteY2688" fmla="*/ 121872 h 6449422"/>
                  <a:gd name="connsiteX2689" fmla="*/ 3867934 w 6451602"/>
                  <a:gd name="connsiteY2689" fmla="*/ 63393 h 6449422"/>
                  <a:gd name="connsiteX2690" fmla="*/ 3872806 w 6451602"/>
                  <a:gd name="connsiteY2690" fmla="*/ 68265 h 6449422"/>
                  <a:gd name="connsiteX2691" fmla="*/ 3867934 w 6451602"/>
                  <a:gd name="connsiteY2691" fmla="*/ 73143 h 6449422"/>
                  <a:gd name="connsiteX2692" fmla="*/ 3863056 w 6451602"/>
                  <a:gd name="connsiteY2692" fmla="*/ 68265 h 6449422"/>
                  <a:gd name="connsiteX2693" fmla="*/ 3867934 w 6451602"/>
                  <a:gd name="connsiteY2693" fmla="*/ 63393 h 6449422"/>
                  <a:gd name="connsiteX2694" fmla="*/ 2580966 w 6451602"/>
                  <a:gd name="connsiteY2694" fmla="*/ 63367 h 6449422"/>
                  <a:gd name="connsiteX2695" fmla="*/ 2585844 w 6451602"/>
                  <a:gd name="connsiteY2695" fmla="*/ 68239 h 6449422"/>
                  <a:gd name="connsiteX2696" fmla="*/ 2580966 w 6451602"/>
                  <a:gd name="connsiteY2696" fmla="*/ 73117 h 6449422"/>
                  <a:gd name="connsiteX2697" fmla="*/ 2576094 w 6451602"/>
                  <a:gd name="connsiteY2697" fmla="*/ 68239 h 6449422"/>
                  <a:gd name="connsiteX2698" fmla="*/ 2580966 w 6451602"/>
                  <a:gd name="connsiteY2698" fmla="*/ 63367 h 6449422"/>
                  <a:gd name="connsiteX2699" fmla="*/ 3614436 w 6451602"/>
                  <a:gd name="connsiteY2699" fmla="*/ 19501 h 6449422"/>
                  <a:gd name="connsiteX2700" fmla="*/ 3619308 w 6451602"/>
                  <a:gd name="connsiteY2700" fmla="*/ 24379 h 6449422"/>
                  <a:gd name="connsiteX2701" fmla="*/ 3614436 w 6451602"/>
                  <a:gd name="connsiteY2701" fmla="*/ 29251 h 6449422"/>
                  <a:gd name="connsiteX2702" fmla="*/ 3609558 w 6451602"/>
                  <a:gd name="connsiteY2702" fmla="*/ 24379 h 6449422"/>
                  <a:gd name="connsiteX2703" fmla="*/ 3614436 w 6451602"/>
                  <a:gd name="connsiteY2703" fmla="*/ 19501 h 6449422"/>
                  <a:gd name="connsiteX2704" fmla="*/ 2834459 w 6451602"/>
                  <a:gd name="connsiteY2704" fmla="*/ 19498 h 6449422"/>
                  <a:gd name="connsiteX2705" fmla="*/ 2834459 w 6451602"/>
                  <a:gd name="connsiteY2705" fmla="*/ 29248 h 6449422"/>
                  <a:gd name="connsiteX2706" fmla="*/ 2834459 w 6451602"/>
                  <a:gd name="connsiteY2706" fmla="*/ 19498 h 6449422"/>
                  <a:gd name="connsiteX2707" fmla="*/ 3092823 w 6451602"/>
                  <a:gd name="connsiteY2707" fmla="*/ 25 h 6449422"/>
                  <a:gd name="connsiteX2708" fmla="*/ 3097701 w 6451602"/>
                  <a:gd name="connsiteY2708" fmla="*/ 4902 h 6449422"/>
                  <a:gd name="connsiteX2709" fmla="*/ 3092823 w 6451602"/>
                  <a:gd name="connsiteY2709" fmla="*/ 9775 h 6449422"/>
                  <a:gd name="connsiteX2710" fmla="*/ 3087951 w 6451602"/>
                  <a:gd name="connsiteY2710" fmla="*/ 4902 h 6449422"/>
                  <a:gd name="connsiteX2711" fmla="*/ 3092823 w 6451602"/>
                  <a:gd name="connsiteY2711" fmla="*/ 25 h 6449422"/>
                  <a:gd name="connsiteX2712" fmla="*/ 3356071 w 6451602"/>
                  <a:gd name="connsiteY2712" fmla="*/ 0 h 6449422"/>
                  <a:gd name="connsiteX2713" fmla="*/ 3360944 w 6451602"/>
                  <a:gd name="connsiteY2713" fmla="*/ 4878 h 6449422"/>
                  <a:gd name="connsiteX2714" fmla="*/ 3356071 w 6451602"/>
                  <a:gd name="connsiteY2714" fmla="*/ 9750 h 6449422"/>
                  <a:gd name="connsiteX2715" fmla="*/ 3351194 w 6451602"/>
                  <a:gd name="connsiteY2715" fmla="*/ 4878 h 6449422"/>
                  <a:gd name="connsiteX2716" fmla="*/ 3356071 w 6451602"/>
                  <a:gd name="connsiteY2716" fmla="*/ 0 h 644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</a:cxnLst>
                <a:rect l="l" t="t" r="r" b="b"/>
                <a:pathLst>
                  <a:path w="6451602" h="6449422">
                    <a:moveTo>
                      <a:pt x="3356066" y="6439672"/>
                    </a:moveTo>
                    <a:cubicBezTo>
                      <a:pt x="3356066" y="6439672"/>
                      <a:pt x="3360943" y="6439672"/>
                      <a:pt x="3360943" y="6444550"/>
                    </a:cubicBezTo>
                    <a:cubicBezTo>
                      <a:pt x="3360943" y="6444550"/>
                      <a:pt x="3360943" y="6449422"/>
                      <a:pt x="3356066" y="6449422"/>
                    </a:cubicBezTo>
                    <a:cubicBezTo>
                      <a:pt x="3351188" y="6449422"/>
                      <a:pt x="3346316" y="6444550"/>
                      <a:pt x="3351188" y="6444550"/>
                    </a:cubicBezTo>
                    <a:cubicBezTo>
                      <a:pt x="3351188" y="6444550"/>
                      <a:pt x="3356066" y="6439672"/>
                      <a:pt x="3356066" y="6439672"/>
                    </a:cubicBezTo>
                    <a:close/>
                    <a:moveTo>
                      <a:pt x="3092828" y="6439672"/>
                    </a:moveTo>
                    <a:cubicBezTo>
                      <a:pt x="3092828" y="6439672"/>
                      <a:pt x="3097701" y="6439672"/>
                      <a:pt x="3097701" y="6444550"/>
                    </a:cubicBezTo>
                    <a:cubicBezTo>
                      <a:pt x="3097701" y="6444550"/>
                      <a:pt x="3097701" y="6449422"/>
                      <a:pt x="3092828" y="6449422"/>
                    </a:cubicBezTo>
                    <a:cubicBezTo>
                      <a:pt x="3092828" y="6449422"/>
                      <a:pt x="3087951" y="6444550"/>
                      <a:pt x="3087951" y="6444550"/>
                    </a:cubicBezTo>
                    <a:cubicBezTo>
                      <a:pt x="3087951" y="6444550"/>
                      <a:pt x="3092828" y="6439672"/>
                      <a:pt x="3092828" y="6439672"/>
                    </a:cubicBezTo>
                    <a:close/>
                    <a:moveTo>
                      <a:pt x="3614436" y="6415296"/>
                    </a:moveTo>
                    <a:cubicBezTo>
                      <a:pt x="3614436" y="6415296"/>
                      <a:pt x="3619308" y="6415296"/>
                      <a:pt x="3619308" y="6420174"/>
                    </a:cubicBezTo>
                    <a:cubicBezTo>
                      <a:pt x="3619308" y="6420174"/>
                      <a:pt x="3619308" y="6425046"/>
                      <a:pt x="3614436" y="6425046"/>
                    </a:cubicBezTo>
                    <a:cubicBezTo>
                      <a:pt x="3609559" y="6425046"/>
                      <a:pt x="3604686" y="6425046"/>
                      <a:pt x="3609559" y="6420174"/>
                    </a:cubicBezTo>
                    <a:cubicBezTo>
                      <a:pt x="3609559" y="6420174"/>
                      <a:pt x="3609559" y="6415296"/>
                      <a:pt x="3614436" y="6415296"/>
                    </a:cubicBezTo>
                    <a:close/>
                    <a:moveTo>
                      <a:pt x="2834458" y="6415296"/>
                    </a:moveTo>
                    <a:cubicBezTo>
                      <a:pt x="2834458" y="6415296"/>
                      <a:pt x="2839331" y="6415296"/>
                      <a:pt x="2839331" y="6420174"/>
                    </a:cubicBezTo>
                    <a:cubicBezTo>
                      <a:pt x="2839331" y="6420174"/>
                      <a:pt x="2839331" y="6425046"/>
                      <a:pt x="2834458" y="6425046"/>
                    </a:cubicBezTo>
                    <a:cubicBezTo>
                      <a:pt x="2834458" y="6425046"/>
                      <a:pt x="2829581" y="6425046"/>
                      <a:pt x="2829581" y="6420174"/>
                    </a:cubicBezTo>
                    <a:cubicBezTo>
                      <a:pt x="2829581" y="6420174"/>
                      <a:pt x="2834458" y="6415296"/>
                      <a:pt x="2834458" y="6415296"/>
                    </a:cubicBezTo>
                    <a:close/>
                    <a:moveTo>
                      <a:pt x="3867929" y="6376297"/>
                    </a:moveTo>
                    <a:cubicBezTo>
                      <a:pt x="3867929" y="6376297"/>
                      <a:pt x="3872801" y="6376297"/>
                      <a:pt x="3872801" y="6381175"/>
                    </a:cubicBezTo>
                    <a:cubicBezTo>
                      <a:pt x="3872801" y="6381175"/>
                      <a:pt x="3872801" y="6386047"/>
                      <a:pt x="3867929" y="6386047"/>
                    </a:cubicBezTo>
                    <a:cubicBezTo>
                      <a:pt x="3863051" y="6386047"/>
                      <a:pt x="3863051" y="6381175"/>
                      <a:pt x="3863051" y="6381175"/>
                    </a:cubicBezTo>
                    <a:cubicBezTo>
                      <a:pt x="3863051" y="6381175"/>
                      <a:pt x="3867929" y="6376297"/>
                      <a:pt x="3867929" y="6376297"/>
                    </a:cubicBezTo>
                    <a:close/>
                    <a:moveTo>
                      <a:pt x="2580971" y="6376297"/>
                    </a:moveTo>
                    <a:cubicBezTo>
                      <a:pt x="2580971" y="6376297"/>
                      <a:pt x="2585844" y="6381175"/>
                      <a:pt x="2585844" y="6381175"/>
                    </a:cubicBezTo>
                    <a:cubicBezTo>
                      <a:pt x="2585844" y="6381175"/>
                      <a:pt x="2585844" y="6386047"/>
                      <a:pt x="2580971" y="6386047"/>
                    </a:cubicBezTo>
                    <a:cubicBezTo>
                      <a:pt x="2576094" y="6386047"/>
                      <a:pt x="2576094" y="6381175"/>
                      <a:pt x="2576094" y="6381175"/>
                    </a:cubicBezTo>
                    <a:cubicBezTo>
                      <a:pt x="2576094" y="6381175"/>
                      <a:pt x="2576094" y="6376297"/>
                      <a:pt x="2580971" y="6376297"/>
                    </a:cubicBezTo>
                    <a:close/>
                    <a:moveTo>
                      <a:pt x="4121422" y="6312921"/>
                    </a:moveTo>
                    <a:cubicBezTo>
                      <a:pt x="4121422" y="6312921"/>
                      <a:pt x="4126299" y="6317799"/>
                      <a:pt x="4126299" y="6317799"/>
                    </a:cubicBezTo>
                    <a:cubicBezTo>
                      <a:pt x="4126299" y="6317799"/>
                      <a:pt x="4126299" y="6322671"/>
                      <a:pt x="4121422" y="6322671"/>
                    </a:cubicBezTo>
                    <a:cubicBezTo>
                      <a:pt x="4116549" y="6322671"/>
                      <a:pt x="4116549" y="6317799"/>
                      <a:pt x="4116549" y="6317799"/>
                    </a:cubicBezTo>
                    <a:cubicBezTo>
                      <a:pt x="4116549" y="6317799"/>
                      <a:pt x="4116549" y="6312921"/>
                      <a:pt x="4121422" y="6312921"/>
                    </a:cubicBezTo>
                    <a:close/>
                    <a:moveTo>
                      <a:pt x="2327473" y="6312921"/>
                    </a:moveTo>
                    <a:cubicBezTo>
                      <a:pt x="2327473" y="6312921"/>
                      <a:pt x="2332351" y="6317799"/>
                      <a:pt x="2332351" y="6317799"/>
                    </a:cubicBezTo>
                    <a:cubicBezTo>
                      <a:pt x="2332351" y="6317799"/>
                      <a:pt x="2332351" y="6322671"/>
                      <a:pt x="2327473" y="6322671"/>
                    </a:cubicBezTo>
                    <a:cubicBezTo>
                      <a:pt x="2327473" y="6322671"/>
                      <a:pt x="2322601" y="6317799"/>
                      <a:pt x="2322601" y="6317799"/>
                    </a:cubicBezTo>
                    <a:cubicBezTo>
                      <a:pt x="2322601" y="6317799"/>
                      <a:pt x="2322601" y="6312921"/>
                      <a:pt x="2327473" y="6312921"/>
                    </a:cubicBezTo>
                    <a:close/>
                    <a:moveTo>
                      <a:pt x="4365164" y="6230051"/>
                    </a:moveTo>
                    <a:cubicBezTo>
                      <a:pt x="4365164" y="6230051"/>
                      <a:pt x="4370041" y="6230051"/>
                      <a:pt x="4370041" y="6234929"/>
                    </a:cubicBezTo>
                    <a:cubicBezTo>
                      <a:pt x="4370041" y="6234929"/>
                      <a:pt x="4370041" y="6239801"/>
                      <a:pt x="4365164" y="6239801"/>
                    </a:cubicBezTo>
                    <a:cubicBezTo>
                      <a:pt x="4365164" y="6239801"/>
                      <a:pt x="4360291" y="6239801"/>
                      <a:pt x="4360291" y="6234929"/>
                    </a:cubicBezTo>
                    <a:cubicBezTo>
                      <a:pt x="4360291" y="6234929"/>
                      <a:pt x="4360291" y="6230051"/>
                      <a:pt x="4365164" y="6230051"/>
                    </a:cubicBezTo>
                    <a:close/>
                    <a:moveTo>
                      <a:pt x="2083731" y="6230051"/>
                    </a:moveTo>
                    <a:cubicBezTo>
                      <a:pt x="2083731" y="6230051"/>
                      <a:pt x="2088609" y="6230051"/>
                      <a:pt x="2088609" y="6234929"/>
                    </a:cubicBezTo>
                    <a:cubicBezTo>
                      <a:pt x="2088609" y="6234929"/>
                      <a:pt x="2088609" y="6239801"/>
                      <a:pt x="2083731" y="6239801"/>
                    </a:cubicBezTo>
                    <a:cubicBezTo>
                      <a:pt x="2078859" y="6239801"/>
                      <a:pt x="2078859" y="6239801"/>
                      <a:pt x="2078859" y="6234929"/>
                    </a:cubicBezTo>
                    <a:cubicBezTo>
                      <a:pt x="2078859" y="6234929"/>
                      <a:pt x="2078859" y="6230051"/>
                      <a:pt x="2083731" y="6230051"/>
                    </a:cubicBezTo>
                    <a:close/>
                    <a:moveTo>
                      <a:pt x="3224452" y="6181302"/>
                    </a:moveTo>
                    <a:cubicBezTo>
                      <a:pt x="3232528" y="6181302"/>
                      <a:pt x="3239074" y="6187848"/>
                      <a:pt x="3239074" y="6195929"/>
                    </a:cubicBezTo>
                    <a:cubicBezTo>
                      <a:pt x="3239074" y="6204005"/>
                      <a:pt x="3232528" y="6210551"/>
                      <a:pt x="3224452" y="6210551"/>
                    </a:cubicBezTo>
                    <a:cubicBezTo>
                      <a:pt x="3216371" y="6210551"/>
                      <a:pt x="3209825" y="6204005"/>
                      <a:pt x="3209825" y="6195929"/>
                    </a:cubicBezTo>
                    <a:cubicBezTo>
                      <a:pt x="3209825" y="6187848"/>
                      <a:pt x="3216371" y="6181302"/>
                      <a:pt x="3224452" y="6181302"/>
                    </a:cubicBezTo>
                    <a:close/>
                    <a:moveTo>
                      <a:pt x="3482817" y="6171553"/>
                    </a:moveTo>
                    <a:cubicBezTo>
                      <a:pt x="3492567" y="6171553"/>
                      <a:pt x="3497439" y="6176431"/>
                      <a:pt x="3497439" y="6186180"/>
                    </a:cubicBezTo>
                    <a:cubicBezTo>
                      <a:pt x="3497439" y="6195930"/>
                      <a:pt x="3492567" y="6200802"/>
                      <a:pt x="3482817" y="6200802"/>
                    </a:cubicBezTo>
                    <a:cubicBezTo>
                      <a:pt x="3477940" y="6200802"/>
                      <a:pt x="3468190" y="6191053"/>
                      <a:pt x="3468190" y="6186180"/>
                    </a:cubicBezTo>
                    <a:cubicBezTo>
                      <a:pt x="3468190" y="6176431"/>
                      <a:pt x="3473063" y="6171553"/>
                      <a:pt x="3482817" y="6171553"/>
                    </a:cubicBezTo>
                    <a:close/>
                    <a:moveTo>
                      <a:pt x="2966082" y="6171553"/>
                    </a:moveTo>
                    <a:cubicBezTo>
                      <a:pt x="2975831" y="6171553"/>
                      <a:pt x="2980704" y="6176431"/>
                      <a:pt x="2980704" y="6186180"/>
                    </a:cubicBezTo>
                    <a:cubicBezTo>
                      <a:pt x="2980704" y="6195930"/>
                      <a:pt x="2975831" y="6200802"/>
                      <a:pt x="2966082" y="6200802"/>
                    </a:cubicBezTo>
                    <a:cubicBezTo>
                      <a:pt x="2956332" y="6200802"/>
                      <a:pt x="2951455" y="6191053"/>
                      <a:pt x="2951455" y="6186180"/>
                    </a:cubicBezTo>
                    <a:cubicBezTo>
                      <a:pt x="2951455" y="6176431"/>
                      <a:pt x="2956332" y="6171553"/>
                      <a:pt x="2966082" y="6171553"/>
                    </a:cubicBezTo>
                    <a:close/>
                    <a:moveTo>
                      <a:pt x="3741182" y="6137431"/>
                    </a:moveTo>
                    <a:cubicBezTo>
                      <a:pt x="3750937" y="6137431"/>
                      <a:pt x="3755809" y="6142304"/>
                      <a:pt x="3755809" y="6152058"/>
                    </a:cubicBezTo>
                    <a:cubicBezTo>
                      <a:pt x="3755809" y="6161808"/>
                      <a:pt x="3750937" y="6166680"/>
                      <a:pt x="3741182" y="6166680"/>
                    </a:cubicBezTo>
                    <a:cubicBezTo>
                      <a:pt x="3731433" y="6166680"/>
                      <a:pt x="3726560" y="6156931"/>
                      <a:pt x="3726560" y="6152058"/>
                    </a:cubicBezTo>
                    <a:cubicBezTo>
                      <a:pt x="3726560" y="6142304"/>
                      <a:pt x="3731433" y="6137431"/>
                      <a:pt x="3741182" y="6137431"/>
                    </a:cubicBezTo>
                    <a:close/>
                    <a:moveTo>
                      <a:pt x="2707712" y="6137431"/>
                    </a:moveTo>
                    <a:cubicBezTo>
                      <a:pt x="2717461" y="6137431"/>
                      <a:pt x="2722334" y="6142304"/>
                      <a:pt x="2722334" y="6152058"/>
                    </a:cubicBezTo>
                    <a:cubicBezTo>
                      <a:pt x="2722334" y="6161808"/>
                      <a:pt x="2717461" y="6166680"/>
                      <a:pt x="2707712" y="6166680"/>
                    </a:cubicBezTo>
                    <a:cubicBezTo>
                      <a:pt x="2697962" y="6166680"/>
                      <a:pt x="2693085" y="6156931"/>
                      <a:pt x="2693085" y="6152058"/>
                    </a:cubicBezTo>
                    <a:cubicBezTo>
                      <a:pt x="2693085" y="6142304"/>
                      <a:pt x="2697962" y="6137431"/>
                      <a:pt x="2707712" y="6137431"/>
                    </a:cubicBezTo>
                    <a:close/>
                    <a:moveTo>
                      <a:pt x="4604035" y="6127682"/>
                    </a:moveTo>
                    <a:cubicBezTo>
                      <a:pt x="4604035" y="6127682"/>
                      <a:pt x="4608907" y="6132555"/>
                      <a:pt x="4608907" y="6132555"/>
                    </a:cubicBezTo>
                    <a:cubicBezTo>
                      <a:pt x="4608907" y="6132555"/>
                      <a:pt x="4608907" y="6137432"/>
                      <a:pt x="4604035" y="6137432"/>
                    </a:cubicBezTo>
                    <a:cubicBezTo>
                      <a:pt x="4604035" y="6137432"/>
                      <a:pt x="4599157" y="6132555"/>
                      <a:pt x="4599157" y="6132555"/>
                    </a:cubicBezTo>
                    <a:cubicBezTo>
                      <a:pt x="4599157" y="6132555"/>
                      <a:pt x="4599157" y="6127682"/>
                      <a:pt x="4604035" y="6127682"/>
                    </a:cubicBezTo>
                    <a:close/>
                    <a:moveTo>
                      <a:pt x="1844865" y="6127682"/>
                    </a:moveTo>
                    <a:cubicBezTo>
                      <a:pt x="1847552" y="6127682"/>
                      <a:pt x="1849738" y="6129863"/>
                      <a:pt x="1849738" y="6132555"/>
                    </a:cubicBezTo>
                    <a:cubicBezTo>
                      <a:pt x="1849738" y="6135247"/>
                      <a:pt x="1847558" y="6137432"/>
                      <a:pt x="1844865" y="6137432"/>
                    </a:cubicBezTo>
                    <a:cubicBezTo>
                      <a:pt x="1842173" y="6137432"/>
                      <a:pt x="1839988" y="6135252"/>
                      <a:pt x="1839988" y="6132555"/>
                    </a:cubicBezTo>
                    <a:cubicBezTo>
                      <a:pt x="1839988" y="6129863"/>
                      <a:pt x="1842168" y="6127682"/>
                      <a:pt x="1844865" y="6127682"/>
                    </a:cubicBezTo>
                    <a:close/>
                    <a:moveTo>
                      <a:pt x="3994680" y="6078933"/>
                    </a:moveTo>
                    <a:cubicBezTo>
                      <a:pt x="4004430" y="6078933"/>
                      <a:pt x="4009302" y="6083806"/>
                      <a:pt x="4009302" y="6093555"/>
                    </a:cubicBezTo>
                    <a:cubicBezTo>
                      <a:pt x="4009302" y="6103310"/>
                      <a:pt x="4004430" y="6108182"/>
                      <a:pt x="3994680" y="6108182"/>
                    </a:cubicBezTo>
                    <a:cubicBezTo>
                      <a:pt x="3984926" y="6108182"/>
                      <a:pt x="3980053" y="6103310"/>
                      <a:pt x="3980053" y="6093555"/>
                    </a:cubicBezTo>
                    <a:cubicBezTo>
                      <a:pt x="3980053" y="6083806"/>
                      <a:pt x="3984926" y="6078933"/>
                      <a:pt x="3994680" y="6078933"/>
                    </a:cubicBezTo>
                    <a:close/>
                    <a:moveTo>
                      <a:pt x="2454220" y="6078933"/>
                    </a:moveTo>
                    <a:cubicBezTo>
                      <a:pt x="2463969" y="6078933"/>
                      <a:pt x="2468842" y="6083806"/>
                      <a:pt x="2468842" y="6093555"/>
                    </a:cubicBezTo>
                    <a:cubicBezTo>
                      <a:pt x="2468842" y="6103310"/>
                      <a:pt x="2463969" y="6108182"/>
                      <a:pt x="2454220" y="6108182"/>
                    </a:cubicBezTo>
                    <a:cubicBezTo>
                      <a:pt x="2449342" y="6108182"/>
                      <a:pt x="2439593" y="6103310"/>
                      <a:pt x="2439593" y="6093555"/>
                    </a:cubicBezTo>
                    <a:cubicBezTo>
                      <a:pt x="2439593" y="6083806"/>
                      <a:pt x="2444470" y="6078933"/>
                      <a:pt x="2454220" y="6078933"/>
                    </a:cubicBezTo>
                    <a:close/>
                    <a:moveTo>
                      <a:pt x="4833150" y="6010680"/>
                    </a:moveTo>
                    <a:cubicBezTo>
                      <a:pt x="4833150" y="6010680"/>
                      <a:pt x="4838022" y="6010680"/>
                      <a:pt x="4838022" y="6015558"/>
                    </a:cubicBezTo>
                    <a:cubicBezTo>
                      <a:pt x="4838022" y="6015558"/>
                      <a:pt x="4838022" y="6020430"/>
                      <a:pt x="4833150" y="6020430"/>
                    </a:cubicBezTo>
                    <a:cubicBezTo>
                      <a:pt x="4833150" y="6020430"/>
                      <a:pt x="4828272" y="6015558"/>
                      <a:pt x="4828272" y="6015558"/>
                    </a:cubicBezTo>
                    <a:cubicBezTo>
                      <a:pt x="4828272" y="6015558"/>
                      <a:pt x="4828272" y="6010680"/>
                      <a:pt x="4833150" y="6010680"/>
                    </a:cubicBezTo>
                    <a:close/>
                    <a:moveTo>
                      <a:pt x="1615744" y="6005808"/>
                    </a:moveTo>
                    <a:cubicBezTo>
                      <a:pt x="1615744" y="6005808"/>
                      <a:pt x="1620617" y="6010681"/>
                      <a:pt x="1620617" y="6010681"/>
                    </a:cubicBezTo>
                    <a:cubicBezTo>
                      <a:pt x="1620617" y="6010681"/>
                      <a:pt x="1620617" y="6015558"/>
                      <a:pt x="1615744" y="6015558"/>
                    </a:cubicBezTo>
                    <a:cubicBezTo>
                      <a:pt x="1610867" y="6015558"/>
                      <a:pt x="1610867" y="6010681"/>
                      <a:pt x="1610867" y="6010681"/>
                    </a:cubicBezTo>
                    <a:cubicBezTo>
                      <a:pt x="1610867" y="6010681"/>
                      <a:pt x="1615744" y="6005808"/>
                      <a:pt x="1615744" y="6005808"/>
                    </a:cubicBezTo>
                    <a:close/>
                    <a:moveTo>
                      <a:pt x="4243295" y="6000935"/>
                    </a:moveTo>
                    <a:cubicBezTo>
                      <a:pt x="4253045" y="6000935"/>
                      <a:pt x="4257917" y="6005813"/>
                      <a:pt x="4257917" y="6015562"/>
                    </a:cubicBezTo>
                    <a:cubicBezTo>
                      <a:pt x="4257917" y="6025312"/>
                      <a:pt x="4253045" y="6030184"/>
                      <a:pt x="4243295" y="6030184"/>
                    </a:cubicBezTo>
                    <a:cubicBezTo>
                      <a:pt x="4233546" y="6030184"/>
                      <a:pt x="4228668" y="6025312"/>
                      <a:pt x="4228668" y="6015562"/>
                    </a:cubicBezTo>
                    <a:cubicBezTo>
                      <a:pt x="4228668" y="6005813"/>
                      <a:pt x="4233546" y="6000935"/>
                      <a:pt x="4243295" y="6000935"/>
                    </a:cubicBezTo>
                    <a:close/>
                    <a:moveTo>
                      <a:pt x="2205600" y="6000935"/>
                    </a:moveTo>
                    <a:cubicBezTo>
                      <a:pt x="2213681" y="6000935"/>
                      <a:pt x="2220227" y="6007481"/>
                      <a:pt x="2220227" y="6015562"/>
                    </a:cubicBezTo>
                    <a:cubicBezTo>
                      <a:pt x="2220227" y="6023638"/>
                      <a:pt x="2213681" y="6030184"/>
                      <a:pt x="2205600" y="6030184"/>
                    </a:cubicBezTo>
                    <a:cubicBezTo>
                      <a:pt x="2197524" y="6030184"/>
                      <a:pt x="2190978" y="6023638"/>
                      <a:pt x="2190978" y="6015562"/>
                    </a:cubicBezTo>
                    <a:cubicBezTo>
                      <a:pt x="2190978" y="6007481"/>
                      <a:pt x="2197524" y="6000935"/>
                      <a:pt x="2205600" y="6000935"/>
                    </a:cubicBezTo>
                    <a:close/>
                    <a:moveTo>
                      <a:pt x="3356071" y="5918060"/>
                    </a:moveTo>
                    <a:cubicBezTo>
                      <a:pt x="3370693" y="5918060"/>
                      <a:pt x="3380443" y="5927810"/>
                      <a:pt x="3380443" y="5942437"/>
                    </a:cubicBezTo>
                    <a:cubicBezTo>
                      <a:pt x="3380443" y="5957059"/>
                      <a:pt x="3370693" y="5966809"/>
                      <a:pt x="3356071" y="5966809"/>
                    </a:cubicBezTo>
                    <a:cubicBezTo>
                      <a:pt x="3341444" y="5966809"/>
                      <a:pt x="3331694" y="5957059"/>
                      <a:pt x="3331694" y="5942437"/>
                    </a:cubicBezTo>
                    <a:cubicBezTo>
                      <a:pt x="3331694" y="5927810"/>
                      <a:pt x="3341444" y="5918060"/>
                      <a:pt x="3356071" y="5918060"/>
                    </a:cubicBezTo>
                    <a:close/>
                    <a:moveTo>
                      <a:pt x="3092829" y="5918060"/>
                    </a:moveTo>
                    <a:cubicBezTo>
                      <a:pt x="3107451" y="5918060"/>
                      <a:pt x="3117201" y="5927810"/>
                      <a:pt x="3117201" y="5942437"/>
                    </a:cubicBezTo>
                    <a:cubicBezTo>
                      <a:pt x="3117201" y="5957059"/>
                      <a:pt x="3107451" y="5966809"/>
                      <a:pt x="3092829" y="5966809"/>
                    </a:cubicBezTo>
                    <a:cubicBezTo>
                      <a:pt x="3083074" y="5966809"/>
                      <a:pt x="3068452" y="5957059"/>
                      <a:pt x="3068452" y="5942437"/>
                    </a:cubicBezTo>
                    <a:cubicBezTo>
                      <a:pt x="3068452" y="5927810"/>
                      <a:pt x="3078202" y="5918060"/>
                      <a:pt x="3092829" y="5918060"/>
                    </a:cubicBezTo>
                    <a:close/>
                    <a:moveTo>
                      <a:pt x="4482160" y="5903438"/>
                    </a:moveTo>
                    <a:cubicBezTo>
                      <a:pt x="4490241" y="5903438"/>
                      <a:pt x="4496787" y="5909984"/>
                      <a:pt x="4496787" y="5918065"/>
                    </a:cubicBezTo>
                    <a:cubicBezTo>
                      <a:pt x="4496787" y="5926141"/>
                      <a:pt x="4490241" y="5932687"/>
                      <a:pt x="4482160" y="5932687"/>
                    </a:cubicBezTo>
                    <a:cubicBezTo>
                      <a:pt x="4474084" y="5932687"/>
                      <a:pt x="4467538" y="5926141"/>
                      <a:pt x="4467538" y="5918065"/>
                    </a:cubicBezTo>
                    <a:cubicBezTo>
                      <a:pt x="4467538" y="5909984"/>
                      <a:pt x="4474084" y="5903438"/>
                      <a:pt x="4482160" y="5903438"/>
                    </a:cubicBezTo>
                    <a:close/>
                    <a:moveTo>
                      <a:pt x="1966739" y="5903438"/>
                    </a:moveTo>
                    <a:cubicBezTo>
                      <a:pt x="1974815" y="5903438"/>
                      <a:pt x="1981361" y="5909984"/>
                      <a:pt x="1981361" y="5918065"/>
                    </a:cubicBezTo>
                    <a:cubicBezTo>
                      <a:pt x="1981361" y="5926141"/>
                      <a:pt x="1974815" y="5932687"/>
                      <a:pt x="1966739" y="5932687"/>
                    </a:cubicBezTo>
                    <a:cubicBezTo>
                      <a:pt x="1958658" y="5932687"/>
                      <a:pt x="1952112" y="5926141"/>
                      <a:pt x="1952112" y="5918065"/>
                    </a:cubicBezTo>
                    <a:cubicBezTo>
                      <a:pt x="1952112" y="5909984"/>
                      <a:pt x="1958658" y="5903438"/>
                      <a:pt x="1966739" y="5903438"/>
                    </a:cubicBezTo>
                    <a:close/>
                    <a:moveTo>
                      <a:pt x="3614441" y="5893689"/>
                    </a:moveTo>
                    <a:cubicBezTo>
                      <a:pt x="3629063" y="5893689"/>
                      <a:pt x="3638813" y="5903439"/>
                      <a:pt x="3638813" y="5918066"/>
                    </a:cubicBezTo>
                    <a:cubicBezTo>
                      <a:pt x="3638813" y="5932688"/>
                      <a:pt x="3629063" y="5942438"/>
                      <a:pt x="3614441" y="5942438"/>
                    </a:cubicBezTo>
                    <a:cubicBezTo>
                      <a:pt x="3599814" y="5942438"/>
                      <a:pt x="3590064" y="5932688"/>
                      <a:pt x="3590064" y="5918066"/>
                    </a:cubicBezTo>
                    <a:cubicBezTo>
                      <a:pt x="3590064" y="5903439"/>
                      <a:pt x="3599814" y="5893689"/>
                      <a:pt x="3614441" y="5893689"/>
                    </a:cubicBezTo>
                    <a:close/>
                    <a:moveTo>
                      <a:pt x="2834464" y="5893689"/>
                    </a:moveTo>
                    <a:cubicBezTo>
                      <a:pt x="2849086" y="5893689"/>
                      <a:pt x="2858836" y="5903439"/>
                      <a:pt x="2858836" y="5918066"/>
                    </a:cubicBezTo>
                    <a:cubicBezTo>
                      <a:pt x="2858836" y="5932688"/>
                      <a:pt x="2849086" y="5942438"/>
                      <a:pt x="2834464" y="5942438"/>
                    </a:cubicBezTo>
                    <a:cubicBezTo>
                      <a:pt x="2824714" y="5942438"/>
                      <a:pt x="2810087" y="5932688"/>
                      <a:pt x="2810087" y="5918066"/>
                    </a:cubicBezTo>
                    <a:cubicBezTo>
                      <a:pt x="2810087" y="5903439"/>
                      <a:pt x="2819837" y="5893689"/>
                      <a:pt x="2834464" y="5893689"/>
                    </a:cubicBezTo>
                    <a:close/>
                    <a:moveTo>
                      <a:pt x="5052521" y="5869312"/>
                    </a:moveTo>
                    <a:cubicBezTo>
                      <a:pt x="5052521" y="5869312"/>
                      <a:pt x="5057393" y="5874185"/>
                      <a:pt x="5057393" y="5874185"/>
                    </a:cubicBezTo>
                    <a:cubicBezTo>
                      <a:pt x="5057393" y="5874185"/>
                      <a:pt x="5057393" y="5879062"/>
                      <a:pt x="5052521" y="5879062"/>
                    </a:cubicBezTo>
                    <a:cubicBezTo>
                      <a:pt x="5052521" y="5879062"/>
                      <a:pt x="5047643" y="5874185"/>
                      <a:pt x="5047643" y="5874185"/>
                    </a:cubicBezTo>
                    <a:cubicBezTo>
                      <a:pt x="5047643" y="5874185"/>
                      <a:pt x="5047643" y="5869312"/>
                      <a:pt x="5052521" y="5869312"/>
                    </a:cubicBezTo>
                    <a:close/>
                    <a:moveTo>
                      <a:pt x="1396378" y="5869312"/>
                    </a:moveTo>
                    <a:cubicBezTo>
                      <a:pt x="1396378" y="5869312"/>
                      <a:pt x="1401251" y="5874185"/>
                      <a:pt x="1401251" y="5874185"/>
                    </a:cubicBezTo>
                    <a:cubicBezTo>
                      <a:pt x="1401251" y="5874185"/>
                      <a:pt x="1401251" y="5879062"/>
                      <a:pt x="1396378" y="5879062"/>
                    </a:cubicBezTo>
                    <a:cubicBezTo>
                      <a:pt x="1391501" y="5879062"/>
                      <a:pt x="1391501" y="5874185"/>
                      <a:pt x="1391501" y="5874185"/>
                    </a:cubicBezTo>
                    <a:cubicBezTo>
                      <a:pt x="1391501" y="5874185"/>
                      <a:pt x="1391501" y="5869312"/>
                      <a:pt x="1396378" y="5869312"/>
                    </a:cubicBezTo>
                    <a:close/>
                    <a:moveTo>
                      <a:pt x="3867934" y="5844940"/>
                    </a:moveTo>
                    <a:cubicBezTo>
                      <a:pt x="3882556" y="5844940"/>
                      <a:pt x="3892306" y="5854690"/>
                      <a:pt x="3892306" y="5869317"/>
                    </a:cubicBezTo>
                    <a:cubicBezTo>
                      <a:pt x="3892306" y="5883939"/>
                      <a:pt x="3882556" y="5893689"/>
                      <a:pt x="3867934" y="5893689"/>
                    </a:cubicBezTo>
                    <a:cubicBezTo>
                      <a:pt x="3853307" y="5893689"/>
                      <a:pt x="3843557" y="5883939"/>
                      <a:pt x="3843557" y="5869317"/>
                    </a:cubicBezTo>
                    <a:cubicBezTo>
                      <a:pt x="3843557" y="5854690"/>
                      <a:pt x="3853307" y="5844940"/>
                      <a:pt x="3867934" y="5844940"/>
                    </a:cubicBezTo>
                    <a:close/>
                    <a:moveTo>
                      <a:pt x="2580972" y="5844940"/>
                    </a:moveTo>
                    <a:cubicBezTo>
                      <a:pt x="2595594" y="5844940"/>
                      <a:pt x="2605344" y="5854690"/>
                      <a:pt x="2605344" y="5869317"/>
                    </a:cubicBezTo>
                    <a:cubicBezTo>
                      <a:pt x="2605344" y="5883939"/>
                      <a:pt x="2595594" y="5893689"/>
                      <a:pt x="2580972" y="5893689"/>
                    </a:cubicBezTo>
                    <a:cubicBezTo>
                      <a:pt x="2571217" y="5893689"/>
                      <a:pt x="2556595" y="5883939"/>
                      <a:pt x="2556595" y="5869317"/>
                    </a:cubicBezTo>
                    <a:cubicBezTo>
                      <a:pt x="2556595" y="5854690"/>
                      <a:pt x="2566345" y="5844940"/>
                      <a:pt x="2580972" y="5844940"/>
                    </a:cubicBezTo>
                    <a:close/>
                    <a:moveTo>
                      <a:pt x="4711281" y="5781564"/>
                    </a:moveTo>
                    <a:cubicBezTo>
                      <a:pt x="4721031" y="5781564"/>
                      <a:pt x="4725903" y="5786442"/>
                      <a:pt x="4725903" y="5796191"/>
                    </a:cubicBezTo>
                    <a:cubicBezTo>
                      <a:pt x="4725903" y="5805941"/>
                      <a:pt x="4721031" y="5810813"/>
                      <a:pt x="4711281" y="5810813"/>
                    </a:cubicBezTo>
                    <a:cubicBezTo>
                      <a:pt x="4701532" y="5810813"/>
                      <a:pt x="4696654" y="5805941"/>
                      <a:pt x="4696654" y="5796191"/>
                    </a:cubicBezTo>
                    <a:cubicBezTo>
                      <a:pt x="4696654" y="5786442"/>
                      <a:pt x="4701532" y="5781564"/>
                      <a:pt x="4711281" y="5781564"/>
                    </a:cubicBezTo>
                    <a:close/>
                    <a:moveTo>
                      <a:pt x="1737619" y="5781564"/>
                    </a:moveTo>
                    <a:cubicBezTo>
                      <a:pt x="1747368" y="5781564"/>
                      <a:pt x="1752241" y="5786442"/>
                      <a:pt x="1752241" y="5796191"/>
                    </a:cubicBezTo>
                    <a:cubicBezTo>
                      <a:pt x="1752241" y="5805941"/>
                      <a:pt x="1747368" y="5810813"/>
                      <a:pt x="1737619" y="5810813"/>
                    </a:cubicBezTo>
                    <a:cubicBezTo>
                      <a:pt x="1727869" y="5810813"/>
                      <a:pt x="1722992" y="5805941"/>
                      <a:pt x="1722992" y="5796191"/>
                    </a:cubicBezTo>
                    <a:cubicBezTo>
                      <a:pt x="1722992" y="5786442"/>
                      <a:pt x="1727869" y="5781564"/>
                      <a:pt x="1737619" y="5781564"/>
                    </a:cubicBezTo>
                    <a:close/>
                    <a:moveTo>
                      <a:pt x="4116549" y="5771815"/>
                    </a:moveTo>
                    <a:cubicBezTo>
                      <a:pt x="4131171" y="5771815"/>
                      <a:pt x="4140921" y="5781565"/>
                      <a:pt x="4140921" y="5796192"/>
                    </a:cubicBezTo>
                    <a:cubicBezTo>
                      <a:pt x="4140921" y="5810814"/>
                      <a:pt x="4131171" y="5820564"/>
                      <a:pt x="4116549" y="5820564"/>
                    </a:cubicBezTo>
                    <a:cubicBezTo>
                      <a:pt x="4101922" y="5820564"/>
                      <a:pt x="4092172" y="5810814"/>
                      <a:pt x="4092172" y="5796192"/>
                    </a:cubicBezTo>
                    <a:cubicBezTo>
                      <a:pt x="4092172" y="5781565"/>
                      <a:pt x="4101922" y="5771815"/>
                      <a:pt x="4116549" y="5771815"/>
                    </a:cubicBezTo>
                    <a:close/>
                    <a:moveTo>
                      <a:pt x="2332351" y="5771815"/>
                    </a:moveTo>
                    <a:cubicBezTo>
                      <a:pt x="2346973" y="5771815"/>
                      <a:pt x="2356723" y="5781565"/>
                      <a:pt x="2356723" y="5796192"/>
                    </a:cubicBezTo>
                    <a:cubicBezTo>
                      <a:pt x="2356723" y="5810814"/>
                      <a:pt x="2346973" y="5820564"/>
                      <a:pt x="2332351" y="5820564"/>
                    </a:cubicBezTo>
                    <a:cubicBezTo>
                      <a:pt x="2322601" y="5820564"/>
                      <a:pt x="2307974" y="5810814"/>
                      <a:pt x="2307974" y="5796192"/>
                    </a:cubicBezTo>
                    <a:cubicBezTo>
                      <a:pt x="2307974" y="5781565"/>
                      <a:pt x="2317724" y="5771815"/>
                      <a:pt x="2332351" y="5771815"/>
                    </a:cubicBezTo>
                    <a:close/>
                    <a:moveTo>
                      <a:pt x="5262143" y="5713316"/>
                    </a:moveTo>
                    <a:cubicBezTo>
                      <a:pt x="5262143" y="5713316"/>
                      <a:pt x="5267015" y="5713316"/>
                      <a:pt x="5267015" y="5718189"/>
                    </a:cubicBezTo>
                    <a:cubicBezTo>
                      <a:pt x="5267015" y="5718189"/>
                      <a:pt x="5267015" y="5723066"/>
                      <a:pt x="5262143" y="5723066"/>
                    </a:cubicBezTo>
                    <a:cubicBezTo>
                      <a:pt x="5257265" y="5723066"/>
                      <a:pt x="5257265" y="5723066"/>
                      <a:pt x="5257265" y="5718189"/>
                    </a:cubicBezTo>
                    <a:cubicBezTo>
                      <a:pt x="5257265" y="5718189"/>
                      <a:pt x="5257265" y="5713316"/>
                      <a:pt x="5262143" y="5713316"/>
                    </a:cubicBezTo>
                    <a:close/>
                    <a:moveTo>
                      <a:pt x="1186762" y="5713316"/>
                    </a:moveTo>
                    <a:cubicBezTo>
                      <a:pt x="1189450" y="5713316"/>
                      <a:pt x="1191635" y="5715497"/>
                      <a:pt x="1191635" y="5718189"/>
                    </a:cubicBezTo>
                    <a:cubicBezTo>
                      <a:pt x="1191635" y="5720881"/>
                      <a:pt x="1189455" y="5723066"/>
                      <a:pt x="1186762" y="5723066"/>
                    </a:cubicBezTo>
                    <a:cubicBezTo>
                      <a:pt x="1184070" y="5723066"/>
                      <a:pt x="1181885" y="5720886"/>
                      <a:pt x="1181885" y="5718189"/>
                    </a:cubicBezTo>
                    <a:cubicBezTo>
                      <a:pt x="1181885" y="5715497"/>
                      <a:pt x="1184065" y="5713316"/>
                      <a:pt x="1186762" y="5713316"/>
                    </a:cubicBezTo>
                    <a:close/>
                    <a:moveTo>
                      <a:pt x="2093486" y="5679195"/>
                    </a:moveTo>
                    <a:cubicBezTo>
                      <a:pt x="2106946" y="5679195"/>
                      <a:pt x="2117858" y="5690107"/>
                      <a:pt x="2117858" y="5703567"/>
                    </a:cubicBezTo>
                    <a:cubicBezTo>
                      <a:pt x="2117858" y="5717033"/>
                      <a:pt x="2106946" y="5727944"/>
                      <a:pt x="2093486" y="5727944"/>
                    </a:cubicBezTo>
                    <a:cubicBezTo>
                      <a:pt x="2080020" y="5727944"/>
                      <a:pt x="2069109" y="5717033"/>
                      <a:pt x="2069109" y="5703567"/>
                    </a:cubicBezTo>
                    <a:cubicBezTo>
                      <a:pt x="2069109" y="5690107"/>
                      <a:pt x="2080020" y="5679195"/>
                      <a:pt x="2093486" y="5679195"/>
                    </a:cubicBezTo>
                    <a:close/>
                    <a:moveTo>
                      <a:pt x="4355419" y="5674317"/>
                    </a:moveTo>
                    <a:cubicBezTo>
                      <a:pt x="4370041" y="5674317"/>
                      <a:pt x="4379791" y="5684067"/>
                      <a:pt x="4379791" y="5698694"/>
                    </a:cubicBezTo>
                    <a:cubicBezTo>
                      <a:pt x="4379791" y="5713316"/>
                      <a:pt x="4370041" y="5723066"/>
                      <a:pt x="4355419" y="5723066"/>
                    </a:cubicBezTo>
                    <a:cubicBezTo>
                      <a:pt x="4345670" y="5723066"/>
                      <a:pt x="4331042" y="5713316"/>
                      <a:pt x="4331042" y="5698694"/>
                    </a:cubicBezTo>
                    <a:cubicBezTo>
                      <a:pt x="4331042" y="5684067"/>
                      <a:pt x="4340792" y="5674317"/>
                      <a:pt x="4355419" y="5674317"/>
                    </a:cubicBezTo>
                    <a:close/>
                    <a:moveTo>
                      <a:pt x="3224447" y="5674317"/>
                    </a:moveTo>
                    <a:cubicBezTo>
                      <a:pt x="3239074" y="5674317"/>
                      <a:pt x="3253696" y="5684067"/>
                      <a:pt x="3253696" y="5703566"/>
                    </a:cubicBezTo>
                    <a:cubicBezTo>
                      <a:pt x="3253696" y="5718188"/>
                      <a:pt x="3243946" y="5732815"/>
                      <a:pt x="3224447" y="5732815"/>
                    </a:cubicBezTo>
                    <a:cubicBezTo>
                      <a:pt x="3209825" y="5732815"/>
                      <a:pt x="3195198" y="5718188"/>
                      <a:pt x="3195198" y="5703566"/>
                    </a:cubicBezTo>
                    <a:cubicBezTo>
                      <a:pt x="3195198" y="5688944"/>
                      <a:pt x="3209825" y="5674317"/>
                      <a:pt x="3224447" y="5674317"/>
                    </a:cubicBezTo>
                    <a:close/>
                    <a:moveTo>
                      <a:pt x="3482817" y="5659695"/>
                    </a:moveTo>
                    <a:cubicBezTo>
                      <a:pt x="3498970" y="5659695"/>
                      <a:pt x="3512066" y="5672792"/>
                      <a:pt x="3512066" y="5688944"/>
                    </a:cubicBezTo>
                    <a:cubicBezTo>
                      <a:pt x="3512066" y="5705097"/>
                      <a:pt x="3498970" y="5718193"/>
                      <a:pt x="3482817" y="5718193"/>
                    </a:cubicBezTo>
                    <a:cubicBezTo>
                      <a:pt x="3466665" y="5718193"/>
                      <a:pt x="3453568" y="5705097"/>
                      <a:pt x="3453568" y="5688944"/>
                    </a:cubicBezTo>
                    <a:cubicBezTo>
                      <a:pt x="3453568" y="5672792"/>
                      <a:pt x="3466665" y="5659695"/>
                      <a:pt x="3482817" y="5659695"/>
                    </a:cubicBezTo>
                    <a:close/>
                    <a:moveTo>
                      <a:pt x="2966082" y="5659695"/>
                    </a:moveTo>
                    <a:cubicBezTo>
                      <a:pt x="2982234" y="5659695"/>
                      <a:pt x="2995331" y="5672792"/>
                      <a:pt x="2995331" y="5688944"/>
                    </a:cubicBezTo>
                    <a:cubicBezTo>
                      <a:pt x="2995331" y="5705097"/>
                      <a:pt x="2982234" y="5718193"/>
                      <a:pt x="2966082" y="5718193"/>
                    </a:cubicBezTo>
                    <a:cubicBezTo>
                      <a:pt x="2949930" y="5718193"/>
                      <a:pt x="2936833" y="5705097"/>
                      <a:pt x="2936833" y="5688944"/>
                    </a:cubicBezTo>
                    <a:cubicBezTo>
                      <a:pt x="2936833" y="5672792"/>
                      <a:pt x="2949930" y="5659695"/>
                      <a:pt x="2966082" y="5659695"/>
                    </a:cubicBezTo>
                    <a:close/>
                    <a:moveTo>
                      <a:pt x="4930652" y="5645068"/>
                    </a:moveTo>
                    <a:cubicBezTo>
                      <a:pt x="4938728" y="5645068"/>
                      <a:pt x="4945274" y="5651614"/>
                      <a:pt x="4945274" y="5659695"/>
                    </a:cubicBezTo>
                    <a:cubicBezTo>
                      <a:pt x="4945274" y="5667771"/>
                      <a:pt x="4938728" y="5674317"/>
                      <a:pt x="4930652" y="5674317"/>
                    </a:cubicBezTo>
                    <a:cubicBezTo>
                      <a:pt x="4922571" y="5674317"/>
                      <a:pt x="4916025" y="5667771"/>
                      <a:pt x="4916025" y="5659695"/>
                    </a:cubicBezTo>
                    <a:cubicBezTo>
                      <a:pt x="4916025" y="5651614"/>
                      <a:pt x="4922571" y="5645068"/>
                      <a:pt x="4930652" y="5645068"/>
                    </a:cubicBezTo>
                    <a:close/>
                    <a:moveTo>
                      <a:pt x="1518253" y="5645068"/>
                    </a:moveTo>
                    <a:cubicBezTo>
                      <a:pt x="1526329" y="5645068"/>
                      <a:pt x="1532875" y="5651614"/>
                      <a:pt x="1532875" y="5659695"/>
                    </a:cubicBezTo>
                    <a:cubicBezTo>
                      <a:pt x="1532875" y="5667771"/>
                      <a:pt x="1526329" y="5674317"/>
                      <a:pt x="1518253" y="5674317"/>
                    </a:cubicBezTo>
                    <a:cubicBezTo>
                      <a:pt x="1510172" y="5674317"/>
                      <a:pt x="1503626" y="5667771"/>
                      <a:pt x="1503626" y="5659695"/>
                    </a:cubicBezTo>
                    <a:cubicBezTo>
                      <a:pt x="1503626" y="5651614"/>
                      <a:pt x="1510172" y="5645068"/>
                      <a:pt x="1518253" y="5645068"/>
                    </a:cubicBezTo>
                    <a:close/>
                    <a:moveTo>
                      <a:pt x="3741182" y="5615819"/>
                    </a:moveTo>
                    <a:cubicBezTo>
                      <a:pt x="3757335" y="5615819"/>
                      <a:pt x="3770431" y="5628916"/>
                      <a:pt x="3770431" y="5645068"/>
                    </a:cubicBezTo>
                    <a:cubicBezTo>
                      <a:pt x="3770431" y="5661221"/>
                      <a:pt x="3757335" y="5674317"/>
                      <a:pt x="3741182" y="5674317"/>
                    </a:cubicBezTo>
                    <a:cubicBezTo>
                      <a:pt x="3725030" y="5674317"/>
                      <a:pt x="3711933" y="5661221"/>
                      <a:pt x="3711933" y="5645068"/>
                    </a:cubicBezTo>
                    <a:cubicBezTo>
                      <a:pt x="3711933" y="5628916"/>
                      <a:pt x="3725030" y="5615819"/>
                      <a:pt x="3741182" y="5615819"/>
                    </a:cubicBezTo>
                    <a:close/>
                    <a:moveTo>
                      <a:pt x="2707712" y="5615819"/>
                    </a:moveTo>
                    <a:cubicBezTo>
                      <a:pt x="2723864" y="5615819"/>
                      <a:pt x="2736961" y="5628916"/>
                      <a:pt x="2736961" y="5645068"/>
                    </a:cubicBezTo>
                    <a:cubicBezTo>
                      <a:pt x="2736961" y="5661221"/>
                      <a:pt x="2723864" y="5674317"/>
                      <a:pt x="2707712" y="5674317"/>
                    </a:cubicBezTo>
                    <a:cubicBezTo>
                      <a:pt x="2691560" y="5674317"/>
                      <a:pt x="2678463" y="5661221"/>
                      <a:pt x="2678463" y="5645068"/>
                    </a:cubicBezTo>
                    <a:cubicBezTo>
                      <a:pt x="2678463" y="5628916"/>
                      <a:pt x="2691560" y="5615819"/>
                      <a:pt x="2707712" y="5615819"/>
                    </a:cubicBezTo>
                    <a:close/>
                    <a:moveTo>
                      <a:pt x="4589412" y="5557321"/>
                    </a:moveTo>
                    <a:cubicBezTo>
                      <a:pt x="4604034" y="5557321"/>
                      <a:pt x="4613784" y="5567071"/>
                      <a:pt x="4613784" y="5581698"/>
                    </a:cubicBezTo>
                    <a:cubicBezTo>
                      <a:pt x="4613784" y="5596320"/>
                      <a:pt x="4604034" y="5606070"/>
                      <a:pt x="4589412" y="5606070"/>
                    </a:cubicBezTo>
                    <a:cubicBezTo>
                      <a:pt x="4574785" y="5606070"/>
                      <a:pt x="4565035" y="5596320"/>
                      <a:pt x="4565035" y="5581698"/>
                    </a:cubicBezTo>
                    <a:cubicBezTo>
                      <a:pt x="4565035" y="5567071"/>
                      <a:pt x="4574785" y="5557321"/>
                      <a:pt x="4589412" y="5557321"/>
                    </a:cubicBezTo>
                    <a:close/>
                    <a:moveTo>
                      <a:pt x="1859493" y="5557321"/>
                    </a:moveTo>
                    <a:cubicBezTo>
                      <a:pt x="1874115" y="5557321"/>
                      <a:pt x="1883865" y="5567071"/>
                      <a:pt x="1883865" y="5581698"/>
                    </a:cubicBezTo>
                    <a:cubicBezTo>
                      <a:pt x="1883865" y="5596320"/>
                      <a:pt x="1874115" y="5606070"/>
                      <a:pt x="1859493" y="5606070"/>
                    </a:cubicBezTo>
                    <a:cubicBezTo>
                      <a:pt x="1849743" y="5606070"/>
                      <a:pt x="1839988" y="5596320"/>
                      <a:pt x="1835116" y="5581698"/>
                    </a:cubicBezTo>
                    <a:cubicBezTo>
                      <a:pt x="1835116" y="5567071"/>
                      <a:pt x="1844866" y="5557321"/>
                      <a:pt x="1859493" y="5557321"/>
                    </a:cubicBezTo>
                    <a:close/>
                    <a:moveTo>
                      <a:pt x="3989802" y="5547571"/>
                    </a:moveTo>
                    <a:cubicBezTo>
                      <a:pt x="4005955" y="5547571"/>
                      <a:pt x="4019051" y="5560668"/>
                      <a:pt x="4019051" y="5576820"/>
                    </a:cubicBezTo>
                    <a:cubicBezTo>
                      <a:pt x="4019051" y="5592973"/>
                      <a:pt x="4005955" y="5606069"/>
                      <a:pt x="3989802" y="5606069"/>
                    </a:cubicBezTo>
                    <a:cubicBezTo>
                      <a:pt x="3973650" y="5606069"/>
                      <a:pt x="3960553" y="5592973"/>
                      <a:pt x="3960553" y="5576820"/>
                    </a:cubicBezTo>
                    <a:cubicBezTo>
                      <a:pt x="3960553" y="5560668"/>
                      <a:pt x="3973650" y="5547571"/>
                      <a:pt x="3989802" y="5547571"/>
                    </a:cubicBezTo>
                    <a:close/>
                    <a:moveTo>
                      <a:pt x="2459097" y="5547571"/>
                    </a:moveTo>
                    <a:cubicBezTo>
                      <a:pt x="2475249" y="5547571"/>
                      <a:pt x="2488346" y="5560668"/>
                      <a:pt x="2488346" y="5576820"/>
                    </a:cubicBezTo>
                    <a:cubicBezTo>
                      <a:pt x="2488346" y="5592973"/>
                      <a:pt x="2475249" y="5606069"/>
                      <a:pt x="2459097" y="5606069"/>
                    </a:cubicBezTo>
                    <a:cubicBezTo>
                      <a:pt x="2442945" y="5606069"/>
                      <a:pt x="2429848" y="5592973"/>
                      <a:pt x="2429848" y="5576820"/>
                    </a:cubicBezTo>
                    <a:cubicBezTo>
                      <a:pt x="2429848" y="5560668"/>
                      <a:pt x="2442945" y="5547571"/>
                      <a:pt x="2459097" y="5547571"/>
                    </a:cubicBezTo>
                    <a:close/>
                    <a:moveTo>
                      <a:pt x="5457137" y="5542699"/>
                    </a:moveTo>
                    <a:cubicBezTo>
                      <a:pt x="5457137" y="5542699"/>
                      <a:pt x="5462009" y="5547572"/>
                      <a:pt x="5462009" y="5547572"/>
                    </a:cubicBezTo>
                    <a:cubicBezTo>
                      <a:pt x="5462009" y="5547572"/>
                      <a:pt x="5462009" y="5552449"/>
                      <a:pt x="5457137" y="5552449"/>
                    </a:cubicBezTo>
                    <a:cubicBezTo>
                      <a:pt x="5452259" y="5552449"/>
                      <a:pt x="5452259" y="5547572"/>
                      <a:pt x="5452259" y="5547572"/>
                    </a:cubicBezTo>
                    <a:cubicBezTo>
                      <a:pt x="5452259" y="5547572"/>
                      <a:pt x="5452259" y="5542699"/>
                      <a:pt x="5457137" y="5542699"/>
                    </a:cubicBezTo>
                    <a:close/>
                    <a:moveTo>
                      <a:pt x="991764" y="5542699"/>
                    </a:moveTo>
                    <a:cubicBezTo>
                      <a:pt x="991764" y="5542699"/>
                      <a:pt x="996636" y="5547572"/>
                      <a:pt x="996636" y="5547572"/>
                    </a:cubicBezTo>
                    <a:cubicBezTo>
                      <a:pt x="996636" y="5547572"/>
                      <a:pt x="996636" y="5552449"/>
                      <a:pt x="991764" y="5552449"/>
                    </a:cubicBezTo>
                    <a:cubicBezTo>
                      <a:pt x="991764" y="5552449"/>
                      <a:pt x="986886" y="5547572"/>
                      <a:pt x="986886" y="5547572"/>
                    </a:cubicBezTo>
                    <a:cubicBezTo>
                      <a:pt x="986886" y="5547572"/>
                      <a:pt x="991764" y="5542699"/>
                      <a:pt x="991764" y="5542699"/>
                    </a:cubicBezTo>
                    <a:close/>
                    <a:moveTo>
                      <a:pt x="5135391" y="5484196"/>
                    </a:moveTo>
                    <a:cubicBezTo>
                      <a:pt x="5145141" y="5484196"/>
                      <a:pt x="5150013" y="5489074"/>
                      <a:pt x="5150013" y="5498823"/>
                    </a:cubicBezTo>
                    <a:cubicBezTo>
                      <a:pt x="5150013" y="5508573"/>
                      <a:pt x="5145141" y="5513445"/>
                      <a:pt x="5135391" y="5513445"/>
                    </a:cubicBezTo>
                    <a:cubicBezTo>
                      <a:pt x="5125642" y="5513445"/>
                      <a:pt x="5120764" y="5508573"/>
                      <a:pt x="5120764" y="5498823"/>
                    </a:cubicBezTo>
                    <a:cubicBezTo>
                      <a:pt x="5120764" y="5489074"/>
                      <a:pt x="5125642" y="5484196"/>
                      <a:pt x="5135391" y="5484196"/>
                    </a:cubicBezTo>
                    <a:close/>
                    <a:moveTo>
                      <a:pt x="1313509" y="5484196"/>
                    </a:moveTo>
                    <a:cubicBezTo>
                      <a:pt x="1323259" y="5484196"/>
                      <a:pt x="1328131" y="5489074"/>
                      <a:pt x="1328131" y="5498823"/>
                    </a:cubicBezTo>
                    <a:cubicBezTo>
                      <a:pt x="1328131" y="5508573"/>
                      <a:pt x="1323259" y="5513445"/>
                      <a:pt x="1313509" y="5513445"/>
                    </a:cubicBezTo>
                    <a:cubicBezTo>
                      <a:pt x="1303754" y="5513445"/>
                      <a:pt x="1298882" y="5508573"/>
                      <a:pt x="1298882" y="5498823"/>
                    </a:cubicBezTo>
                    <a:cubicBezTo>
                      <a:pt x="1298882" y="5489074"/>
                      <a:pt x="1303754" y="5484196"/>
                      <a:pt x="1313509" y="5484196"/>
                    </a:cubicBezTo>
                    <a:close/>
                    <a:moveTo>
                      <a:pt x="4233545" y="5454951"/>
                    </a:moveTo>
                    <a:cubicBezTo>
                      <a:pt x="4249698" y="5454951"/>
                      <a:pt x="4262794" y="5468048"/>
                      <a:pt x="4262794" y="5484200"/>
                    </a:cubicBezTo>
                    <a:cubicBezTo>
                      <a:pt x="4262794" y="5500353"/>
                      <a:pt x="4249698" y="5513449"/>
                      <a:pt x="4233545" y="5513449"/>
                    </a:cubicBezTo>
                    <a:cubicBezTo>
                      <a:pt x="4217393" y="5513449"/>
                      <a:pt x="4204296" y="5500353"/>
                      <a:pt x="4204296" y="5484200"/>
                    </a:cubicBezTo>
                    <a:cubicBezTo>
                      <a:pt x="4204296" y="5468048"/>
                      <a:pt x="4217393" y="5454951"/>
                      <a:pt x="4233545" y="5454951"/>
                    </a:cubicBezTo>
                    <a:close/>
                    <a:moveTo>
                      <a:pt x="2215355" y="5454951"/>
                    </a:moveTo>
                    <a:cubicBezTo>
                      <a:pt x="2231507" y="5454951"/>
                      <a:pt x="2244604" y="5468048"/>
                      <a:pt x="2244604" y="5484200"/>
                    </a:cubicBezTo>
                    <a:cubicBezTo>
                      <a:pt x="2244604" y="5500353"/>
                      <a:pt x="2231507" y="5513449"/>
                      <a:pt x="2215355" y="5513449"/>
                    </a:cubicBezTo>
                    <a:cubicBezTo>
                      <a:pt x="2199203" y="5513449"/>
                      <a:pt x="2186106" y="5500353"/>
                      <a:pt x="2186106" y="5484200"/>
                    </a:cubicBezTo>
                    <a:cubicBezTo>
                      <a:pt x="2186106" y="5468048"/>
                      <a:pt x="2199203" y="5454951"/>
                      <a:pt x="2215355" y="5454951"/>
                    </a:cubicBezTo>
                    <a:close/>
                    <a:moveTo>
                      <a:pt x="4803901" y="5415953"/>
                    </a:moveTo>
                    <a:cubicBezTo>
                      <a:pt x="4817367" y="5415953"/>
                      <a:pt x="4828278" y="5426865"/>
                      <a:pt x="4828278" y="5440330"/>
                    </a:cubicBezTo>
                    <a:cubicBezTo>
                      <a:pt x="4828278" y="5453791"/>
                      <a:pt x="4817367" y="5464702"/>
                      <a:pt x="4803901" y="5464702"/>
                    </a:cubicBezTo>
                    <a:cubicBezTo>
                      <a:pt x="4790441" y="5464702"/>
                      <a:pt x="4779529" y="5453791"/>
                      <a:pt x="4779529" y="5440330"/>
                    </a:cubicBezTo>
                    <a:cubicBezTo>
                      <a:pt x="4779529" y="5426865"/>
                      <a:pt x="4790441" y="5415953"/>
                      <a:pt x="4803901" y="5415953"/>
                    </a:cubicBezTo>
                    <a:close/>
                    <a:moveTo>
                      <a:pt x="1644994" y="5415953"/>
                    </a:moveTo>
                    <a:cubicBezTo>
                      <a:pt x="1658459" y="5415953"/>
                      <a:pt x="1669371" y="5426865"/>
                      <a:pt x="1669371" y="5440330"/>
                    </a:cubicBezTo>
                    <a:cubicBezTo>
                      <a:pt x="1669371" y="5453791"/>
                      <a:pt x="1658459" y="5464702"/>
                      <a:pt x="1644994" y="5464702"/>
                    </a:cubicBezTo>
                    <a:cubicBezTo>
                      <a:pt x="1631533" y="5464702"/>
                      <a:pt x="1620622" y="5453791"/>
                      <a:pt x="1620622" y="5440330"/>
                    </a:cubicBezTo>
                    <a:cubicBezTo>
                      <a:pt x="1620622" y="5426865"/>
                      <a:pt x="1631533" y="5415953"/>
                      <a:pt x="1644994" y="5415953"/>
                    </a:cubicBezTo>
                    <a:close/>
                    <a:moveTo>
                      <a:pt x="3356066" y="5411075"/>
                    </a:moveTo>
                    <a:cubicBezTo>
                      <a:pt x="3375566" y="5411075"/>
                      <a:pt x="3395065" y="5430575"/>
                      <a:pt x="3395065" y="5450074"/>
                    </a:cubicBezTo>
                    <a:cubicBezTo>
                      <a:pt x="3395065" y="5469574"/>
                      <a:pt x="3375566" y="5489073"/>
                      <a:pt x="3356066" y="5489073"/>
                    </a:cubicBezTo>
                    <a:cubicBezTo>
                      <a:pt x="3331694" y="5489073"/>
                      <a:pt x="3317067" y="5469574"/>
                      <a:pt x="3317067" y="5450074"/>
                    </a:cubicBezTo>
                    <a:cubicBezTo>
                      <a:pt x="3317067" y="5430575"/>
                      <a:pt x="3336566" y="5411075"/>
                      <a:pt x="3356066" y="5411075"/>
                    </a:cubicBezTo>
                    <a:close/>
                    <a:moveTo>
                      <a:pt x="3092829" y="5411075"/>
                    </a:moveTo>
                    <a:cubicBezTo>
                      <a:pt x="3112328" y="5411075"/>
                      <a:pt x="3131828" y="5430575"/>
                      <a:pt x="3131828" y="5450074"/>
                    </a:cubicBezTo>
                    <a:cubicBezTo>
                      <a:pt x="3131828" y="5469574"/>
                      <a:pt x="3112328" y="5489073"/>
                      <a:pt x="3092829" y="5489073"/>
                    </a:cubicBezTo>
                    <a:cubicBezTo>
                      <a:pt x="3073329" y="5489073"/>
                      <a:pt x="3053830" y="5469574"/>
                      <a:pt x="3053830" y="5450074"/>
                    </a:cubicBezTo>
                    <a:cubicBezTo>
                      <a:pt x="3053830" y="5430575"/>
                      <a:pt x="3073329" y="5411075"/>
                      <a:pt x="3092829" y="5411075"/>
                    </a:cubicBezTo>
                    <a:close/>
                    <a:moveTo>
                      <a:pt x="3609559" y="5381826"/>
                    </a:moveTo>
                    <a:cubicBezTo>
                      <a:pt x="3629059" y="5381826"/>
                      <a:pt x="3648558" y="5401326"/>
                      <a:pt x="3648558" y="5420825"/>
                    </a:cubicBezTo>
                    <a:cubicBezTo>
                      <a:pt x="3648558" y="5440325"/>
                      <a:pt x="3629059" y="5459824"/>
                      <a:pt x="3609559" y="5459824"/>
                    </a:cubicBezTo>
                    <a:cubicBezTo>
                      <a:pt x="3590060" y="5459824"/>
                      <a:pt x="3570560" y="5440325"/>
                      <a:pt x="3570560" y="5420825"/>
                    </a:cubicBezTo>
                    <a:cubicBezTo>
                      <a:pt x="3570560" y="5401326"/>
                      <a:pt x="3590060" y="5381826"/>
                      <a:pt x="3609559" y="5381826"/>
                    </a:cubicBezTo>
                    <a:close/>
                    <a:moveTo>
                      <a:pt x="2839336" y="5381826"/>
                    </a:moveTo>
                    <a:cubicBezTo>
                      <a:pt x="2858835" y="5381826"/>
                      <a:pt x="2878335" y="5401326"/>
                      <a:pt x="2878335" y="5420825"/>
                    </a:cubicBezTo>
                    <a:cubicBezTo>
                      <a:pt x="2878335" y="5440325"/>
                      <a:pt x="2858835" y="5459824"/>
                      <a:pt x="2839336" y="5459824"/>
                    </a:cubicBezTo>
                    <a:cubicBezTo>
                      <a:pt x="2814959" y="5459824"/>
                      <a:pt x="2800337" y="5440325"/>
                      <a:pt x="2800337" y="5420825"/>
                    </a:cubicBezTo>
                    <a:cubicBezTo>
                      <a:pt x="2800337" y="5401326"/>
                      <a:pt x="2819836" y="5381826"/>
                      <a:pt x="2839336" y="5381826"/>
                    </a:cubicBezTo>
                    <a:close/>
                    <a:moveTo>
                      <a:pt x="5637498" y="5352577"/>
                    </a:moveTo>
                    <a:cubicBezTo>
                      <a:pt x="5637498" y="5352577"/>
                      <a:pt x="5642376" y="5357455"/>
                      <a:pt x="5642376" y="5357455"/>
                    </a:cubicBezTo>
                    <a:cubicBezTo>
                      <a:pt x="5642376" y="5357455"/>
                      <a:pt x="5642376" y="5362327"/>
                      <a:pt x="5637498" y="5362327"/>
                    </a:cubicBezTo>
                    <a:cubicBezTo>
                      <a:pt x="5632626" y="5362327"/>
                      <a:pt x="5632626" y="5357455"/>
                      <a:pt x="5632626" y="5357455"/>
                    </a:cubicBezTo>
                    <a:cubicBezTo>
                      <a:pt x="5632626" y="5357455"/>
                      <a:pt x="5632626" y="5352577"/>
                      <a:pt x="5637498" y="5352577"/>
                    </a:cubicBezTo>
                    <a:close/>
                    <a:moveTo>
                      <a:pt x="811397" y="5352577"/>
                    </a:moveTo>
                    <a:cubicBezTo>
                      <a:pt x="811397" y="5352577"/>
                      <a:pt x="816269" y="5357455"/>
                      <a:pt x="816269" y="5357455"/>
                    </a:cubicBezTo>
                    <a:cubicBezTo>
                      <a:pt x="816269" y="5357455"/>
                      <a:pt x="816269" y="5362327"/>
                      <a:pt x="811397" y="5362327"/>
                    </a:cubicBezTo>
                    <a:cubicBezTo>
                      <a:pt x="811397" y="5362327"/>
                      <a:pt x="806519" y="5357455"/>
                      <a:pt x="806519" y="5357455"/>
                    </a:cubicBezTo>
                    <a:cubicBezTo>
                      <a:pt x="806519" y="5357455"/>
                      <a:pt x="806519" y="5352577"/>
                      <a:pt x="811397" y="5352577"/>
                    </a:cubicBezTo>
                    <a:close/>
                    <a:moveTo>
                      <a:pt x="4462661" y="5342827"/>
                    </a:moveTo>
                    <a:cubicBezTo>
                      <a:pt x="4477283" y="5342827"/>
                      <a:pt x="4491910" y="5352577"/>
                      <a:pt x="4491910" y="5372076"/>
                    </a:cubicBezTo>
                    <a:cubicBezTo>
                      <a:pt x="4491910" y="5386698"/>
                      <a:pt x="4482161" y="5401325"/>
                      <a:pt x="4462661" y="5401325"/>
                    </a:cubicBezTo>
                    <a:cubicBezTo>
                      <a:pt x="4448034" y="5401325"/>
                      <a:pt x="4433412" y="5386698"/>
                      <a:pt x="4433412" y="5372076"/>
                    </a:cubicBezTo>
                    <a:cubicBezTo>
                      <a:pt x="4433412" y="5357454"/>
                      <a:pt x="4443162" y="5342827"/>
                      <a:pt x="4462661" y="5342827"/>
                    </a:cubicBezTo>
                    <a:close/>
                    <a:moveTo>
                      <a:pt x="1986234" y="5342827"/>
                    </a:moveTo>
                    <a:cubicBezTo>
                      <a:pt x="2000856" y="5342827"/>
                      <a:pt x="2015483" y="5352577"/>
                      <a:pt x="2015483" y="5372076"/>
                    </a:cubicBezTo>
                    <a:cubicBezTo>
                      <a:pt x="2015483" y="5386698"/>
                      <a:pt x="2005733" y="5401325"/>
                      <a:pt x="1986234" y="5401325"/>
                    </a:cubicBezTo>
                    <a:cubicBezTo>
                      <a:pt x="1966734" y="5401325"/>
                      <a:pt x="1956985" y="5386698"/>
                      <a:pt x="1956985" y="5372076"/>
                    </a:cubicBezTo>
                    <a:cubicBezTo>
                      <a:pt x="1956985" y="5357454"/>
                      <a:pt x="1966734" y="5342827"/>
                      <a:pt x="1986234" y="5342827"/>
                    </a:cubicBezTo>
                    <a:close/>
                    <a:moveTo>
                      <a:pt x="3863056" y="5318456"/>
                    </a:moveTo>
                    <a:cubicBezTo>
                      <a:pt x="3882556" y="5318456"/>
                      <a:pt x="3902055" y="5337956"/>
                      <a:pt x="3902055" y="5357455"/>
                    </a:cubicBezTo>
                    <a:cubicBezTo>
                      <a:pt x="3902055" y="5376955"/>
                      <a:pt x="3882556" y="5396454"/>
                      <a:pt x="3863056" y="5396454"/>
                    </a:cubicBezTo>
                    <a:cubicBezTo>
                      <a:pt x="3843557" y="5396454"/>
                      <a:pt x="3824057" y="5381832"/>
                      <a:pt x="3824057" y="5357455"/>
                    </a:cubicBezTo>
                    <a:cubicBezTo>
                      <a:pt x="3824057" y="5337956"/>
                      <a:pt x="3843557" y="5318456"/>
                      <a:pt x="3863056" y="5318456"/>
                    </a:cubicBezTo>
                    <a:close/>
                    <a:moveTo>
                      <a:pt x="2585839" y="5318456"/>
                    </a:moveTo>
                    <a:cubicBezTo>
                      <a:pt x="2605338" y="5318456"/>
                      <a:pt x="2624838" y="5337956"/>
                      <a:pt x="2624838" y="5357455"/>
                    </a:cubicBezTo>
                    <a:cubicBezTo>
                      <a:pt x="2624838" y="5376955"/>
                      <a:pt x="2605338" y="5396454"/>
                      <a:pt x="2585839" y="5396454"/>
                    </a:cubicBezTo>
                    <a:cubicBezTo>
                      <a:pt x="2561467" y="5396454"/>
                      <a:pt x="2546840" y="5381832"/>
                      <a:pt x="2546840" y="5357455"/>
                    </a:cubicBezTo>
                    <a:cubicBezTo>
                      <a:pt x="2546840" y="5337956"/>
                      <a:pt x="2566339" y="5318456"/>
                      <a:pt x="2585839" y="5318456"/>
                    </a:cubicBezTo>
                    <a:close/>
                    <a:moveTo>
                      <a:pt x="5325508" y="5308706"/>
                    </a:moveTo>
                    <a:cubicBezTo>
                      <a:pt x="5335263" y="5308706"/>
                      <a:pt x="5340135" y="5313579"/>
                      <a:pt x="5340135" y="5323333"/>
                    </a:cubicBezTo>
                    <a:cubicBezTo>
                      <a:pt x="5340135" y="5333083"/>
                      <a:pt x="5335263" y="5337955"/>
                      <a:pt x="5325508" y="5337955"/>
                    </a:cubicBezTo>
                    <a:cubicBezTo>
                      <a:pt x="5320636" y="5337955"/>
                      <a:pt x="5310886" y="5333083"/>
                      <a:pt x="5310886" y="5323333"/>
                    </a:cubicBezTo>
                    <a:cubicBezTo>
                      <a:pt x="5310886" y="5313579"/>
                      <a:pt x="5315759" y="5308706"/>
                      <a:pt x="5325508" y="5308706"/>
                    </a:cubicBezTo>
                    <a:close/>
                    <a:moveTo>
                      <a:pt x="1123387" y="5308706"/>
                    </a:moveTo>
                    <a:cubicBezTo>
                      <a:pt x="1133137" y="5308706"/>
                      <a:pt x="1138009" y="5313579"/>
                      <a:pt x="1138009" y="5323333"/>
                    </a:cubicBezTo>
                    <a:cubicBezTo>
                      <a:pt x="1138009" y="5333083"/>
                      <a:pt x="1133137" y="5337955"/>
                      <a:pt x="1123387" y="5337955"/>
                    </a:cubicBezTo>
                    <a:cubicBezTo>
                      <a:pt x="1113638" y="5337955"/>
                      <a:pt x="1108761" y="5333083"/>
                      <a:pt x="1108761" y="5323333"/>
                    </a:cubicBezTo>
                    <a:cubicBezTo>
                      <a:pt x="1108761" y="5313579"/>
                      <a:pt x="1113638" y="5308706"/>
                      <a:pt x="1123387" y="5308706"/>
                    </a:cubicBezTo>
                    <a:close/>
                    <a:moveTo>
                      <a:pt x="5008645" y="5255080"/>
                    </a:moveTo>
                    <a:cubicBezTo>
                      <a:pt x="5023267" y="5255080"/>
                      <a:pt x="5033017" y="5264830"/>
                      <a:pt x="5033017" y="5279457"/>
                    </a:cubicBezTo>
                    <a:cubicBezTo>
                      <a:pt x="5033017" y="5294079"/>
                      <a:pt x="5023267" y="5303829"/>
                      <a:pt x="5008645" y="5303829"/>
                    </a:cubicBezTo>
                    <a:cubicBezTo>
                      <a:pt x="4998896" y="5303829"/>
                      <a:pt x="4984268" y="5294079"/>
                      <a:pt x="4984268" y="5279457"/>
                    </a:cubicBezTo>
                    <a:cubicBezTo>
                      <a:pt x="4984268" y="5264830"/>
                      <a:pt x="4994018" y="5255080"/>
                      <a:pt x="5008645" y="5255080"/>
                    </a:cubicBezTo>
                    <a:close/>
                    <a:moveTo>
                      <a:pt x="1440250" y="5255080"/>
                    </a:moveTo>
                    <a:cubicBezTo>
                      <a:pt x="1454872" y="5255080"/>
                      <a:pt x="1464622" y="5269708"/>
                      <a:pt x="1464622" y="5279457"/>
                    </a:cubicBezTo>
                    <a:cubicBezTo>
                      <a:pt x="1464622" y="5294079"/>
                      <a:pt x="1449994" y="5303829"/>
                      <a:pt x="1440250" y="5303829"/>
                    </a:cubicBezTo>
                    <a:cubicBezTo>
                      <a:pt x="1425623" y="5303829"/>
                      <a:pt x="1415873" y="5294079"/>
                      <a:pt x="1415873" y="5279457"/>
                    </a:cubicBezTo>
                    <a:cubicBezTo>
                      <a:pt x="1415873" y="5264830"/>
                      <a:pt x="1430500" y="5255080"/>
                      <a:pt x="1440250" y="5255080"/>
                    </a:cubicBezTo>
                    <a:close/>
                    <a:moveTo>
                      <a:pt x="4106799" y="5230703"/>
                    </a:moveTo>
                    <a:cubicBezTo>
                      <a:pt x="4126299" y="5230703"/>
                      <a:pt x="4145798" y="5250203"/>
                      <a:pt x="4145798" y="5269702"/>
                    </a:cubicBezTo>
                    <a:cubicBezTo>
                      <a:pt x="4145798" y="5289202"/>
                      <a:pt x="4126299" y="5308701"/>
                      <a:pt x="4106799" y="5308701"/>
                    </a:cubicBezTo>
                    <a:cubicBezTo>
                      <a:pt x="4087300" y="5308701"/>
                      <a:pt x="4067800" y="5294079"/>
                      <a:pt x="4067800" y="5269702"/>
                    </a:cubicBezTo>
                    <a:cubicBezTo>
                      <a:pt x="4067800" y="5250203"/>
                      <a:pt x="4087300" y="5230703"/>
                      <a:pt x="4106799" y="5230703"/>
                    </a:cubicBezTo>
                    <a:close/>
                    <a:moveTo>
                      <a:pt x="2342096" y="5230703"/>
                    </a:moveTo>
                    <a:cubicBezTo>
                      <a:pt x="2361595" y="5230703"/>
                      <a:pt x="2381095" y="5250203"/>
                      <a:pt x="2381095" y="5269702"/>
                    </a:cubicBezTo>
                    <a:cubicBezTo>
                      <a:pt x="2381095" y="5289202"/>
                      <a:pt x="2361595" y="5308701"/>
                      <a:pt x="2342096" y="5308701"/>
                    </a:cubicBezTo>
                    <a:cubicBezTo>
                      <a:pt x="2317724" y="5308701"/>
                      <a:pt x="2303097" y="5294079"/>
                      <a:pt x="2303097" y="5269702"/>
                    </a:cubicBezTo>
                    <a:cubicBezTo>
                      <a:pt x="2303097" y="5250203"/>
                      <a:pt x="2322596" y="5230703"/>
                      <a:pt x="2342096" y="5230703"/>
                    </a:cubicBezTo>
                    <a:close/>
                    <a:moveTo>
                      <a:pt x="4682032" y="5201459"/>
                    </a:moveTo>
                    <a:cubicBezTo>
                      <a:pt x="4696654" y="5201459"/>
                      <a:pt x="4711281" y="5211209"/>
                      <a:pt x="4711281" y="5230708"/>
                    </a:cubicBezTo>
                    <a:cubicBezTo>
                      <a:pt x="4711281" y="5245330"/>
                      <a:pt x="4701532" y="5259957"/>
                      <a:pt x="4682032" y="5259957"/>
                    </a:cubicBezTo>
                    <a:cubicBezTo>
                      <a:pt x="4662533" y="5259957"/>
                      <a:pt x="4647906" y="5245330"/>
                      <a:pt x="4652783" y="5230708"/>
                    </a:cubicBezTo>
                    <a:cubicBezTo>
                      <a:pt x="4652783" y="5216081"/>
                      <a:pt x="4662533" y="5201459"/>
                      <a:pt x="4682032" y="5201459"/>
                    </a:cubicBezTo>
                    <a:close/>
                    <a:moveTo>
                      <a:pt x="1766868" y="5201459"/>
                    </a:moveTo>
                    <a:cubicBezTo>
                      <a:pt x="1781490" y="5201459"/>
                      <a:pt x="1796117" y="5211209"/>
                      <a:pt x="1796117" y="5230708"/>
                    </a:cubicBezTo>
                    <a:cubicBezTo>
                      <a:pt x="1796117" y="5245330"/>
                      <a:pt x="1786367" y="5259957"/>
                      <a:pt x="1766868" y="5259957"/>
                    </a:cubicBezTo>
                    <a:cubicBezTo>
                      <a:pt x="1752246" y="5259957"/>
                      <a:pt x="1737619" y="5245330"/>
                      <a:pt x="1737619" y="5230708"/>
                    </a:cubicBezTo>
                    <a:cubicBezTo>
                      <a:pt x="1737619" y="5216081"/>
                      <a:pt x="1747368" y="5201459"/>
                      <a:pt x="1766868" y="5201459"/>
                    </a:cubicBezTo>
                    <a:close/>
                    <a:moveTo>
                      <a:pt x="3224447" y="5157583"/>
                    </a:moveTo>
                    <a:cubicBezTo>
                      <a:pt x="3251373" y="5157583"/>
                      <a:pt x="3273196" y="5179406"/>
                      <a:pt x="3273196" y="5206332"/>
                    </a:cubicBezTo>
                    <a:cubicBezTo>
                      <a:pt x="3273196" y="5233257"/>
                      <a:pt x="3251373" y="5255080"/>
                      <a:pt x="3224447" y="5255080"/>
                    </a:cubicBezTo>
                    <a:cubicBezTo>
                      <a:pt x="3197522" y="5255080"/>
                      <a:pt x="3175699" y="5233257"/>
                      <a:pt x="3175699" y="5206332"/>
                    </a:cubicBezTo>
                    <a:cubicBezTo>
                      <a:pt x="3175699" y="5179406"/>
                      <a:pt x="3197522" y="5157583"/>
                      <a:pt x="3224447" y="5157583"/>
                    </a:cubicBezTo>
                    <a:close/>
                    <a:moveTo>
                      <a:pt x="5798377" y="5152710"/>
                    </a:moveTo>
                    <a:cubicBezTo>
                      <a:pt x="5798377" y="5152710"/>
                      <a:pt x="5803249" y="5157583"/>
                      <a:pt x="5803249" y="5157583"/>
                    </a:cubicBezTo>
                    <a:cubicBezTo>
                      <a:pt x="5803249" y="5157583"/>
                      <a:pt x="5803249" y="5162460"/>
                      <a:pt x="5798377" y="5162460"/>
                    </a:cubicBezTo>
                    <a:cubicBezTo>
                      <a:pt x="5798377" y="5162460"/>
                      <a:pt x="5793499" y="5157583"/>
                      <a:pt x="5793499" y="5157583"/>
                    </a:cubicBezTo>
                    <a:cubicBezTo>
                      <a:pt x="5793499" y="5157583"/>
                      <a:pt x="5798377" y="5152710"/>
                      <a:pt x="5798377" y="5152710"/>
                    </a:cubicBezTo>
                    <a:close/>
                    <a:moveTo>
                      <a:pt x="650528" y="5152710"/>
                    </a:moveTo>
                    <a:cubicBezTo>
                      <a:pt x="653216" y="5152710"/>
                      <a:pt x="655401" y="5154891"/>
                      <a:pt x="655401" y="5157583"/>
                    </a:cubicBezTo>
                    <a:cubicBezTo>
                      <a:pt x="655401" y="5160275"/>
                      <a:pt x="653221" y="5162460"/>
                      <a:pt x="650528" y="5162460"/>
                    </a:cubicBezTo>
                    <a:cubicBezTo>
                      <a:pt x="647836" y="5162460"/>
                      <a:pt x="645651" y="5160280"/>
                      <a:pt x="645651" y="5157583"/>
                    </a:cubicBezTo>
                    <a:cubicBezTo>
                      <a:pt x="645651" y="5154891"/>
                      <a:pt x="647831" y="5152710"/>
                      <a:pt x="650528" y="5152710"/>
                    </a:cubicBezTo>
                    <a:close/>
                    <a:moveTo>
                      <a:pt x="3482818" y="5138083"/>
                    </a:moveTo>
                    <a:cubicBezTo>
                      <a:pt x="3512067" y="5138083"/>
                      <a:pt x="3531566" y="5162460"/>
                      <a:pt x="3531566" y="5186832"/>
                    </a:cubicBezTo>
                    <a:cubicBezTo>
                      <a:pt x="3531566" y="5216081"/>
                      <a:pt x="3507195" y="5235580"/>
                      <a:pt x="3482818" y="5235580"/>
                    </a:cubicBezTo>
                    <a:cubicBezTo>
                      <a:pt x="3458446" y="5235580"/>
                      <a:pt x="3434069" y="5216081"/>
                      <a:pt x="3434069" y="5186832"/>
                    </a:cubicBezTo>
                    <a:cubicBezTo>
                      <a:pt x="3434069" y="5157583"/>
                      <a:pt x="3458446" y="5138083"/>
                      <a:pt x="3482818" y="5138083"/>
                    </a:cubicBezTo>
                    <a:close/>
                    <a:moveTo>
                      <a:pt x="2966082" y="5138083"/>
                    </a:moveTo>
                    <a:cubicBezTo>
                      <a:pt x="2993008" y="5138083"/>
                      <a:pt x="3014831" y="5159906"/>
                      <a:pt x="3014831" y="5186832"/>
                    </a:cubicBezTo>
                    <a:cubicBezTo>
                      <a:pt x="3014831" y="5213757"/>
                      <a:pt x="2993008" y="5235580"/>
                      <a:pt x="2966082" y="5235580"/>
                    </a:cubicBezTo>
                    <a:cubicBezTo>
                      <a:pt x="2939157" y="5235580"/>
                      <a:pt x="2917334" y="5213757"/>
                      <a:pt x="2917334" y="5186832"/>
                    </a:cubicBezTo>
                    <a:cubicBezTo>
                      <a:pt x="2917334" y="5159906"/>
                      <a:pt x="2939157" y="5138083"/>
                      <a:pt x="2966082" y="5138083"/>
                    </a:cubicBezTo>
                    <a:close/>
                    <a:moveTo>
                      <a:pt x="5501008" y="5118584"/>
                    </a:moveTo>
                    <a:cubicBezTo>
                      <a:pt x="5509084" y="5118584"/>
                      <a:pt x="5515630" y="5125130"/>
                      <a:pt x="5515630" y="5133206"/>
                    </a:cubicBezTo>
                    <a:cubicBezTo>
                      <a:pt x="5515630" y="5141287"/>
                      <a:pt x="5509084" y="5147833"/>
                      <a:pt x="5501008" y="5147833"/>
                    </a:cubicBezTo>
                    <a:cubicBezTo>
                      <a:pt x="5492927" y="5147833"/>
                      <a:pt x="5486381" y="5141287"/>
                      <a:pt x="5486381" y="5133206"/>
                    </a:cubicBezTo>
                    <a:cubicBezTo>
                      <a:pt x="5486381" y="5125130"/>
                      <a:pt x="5492927" y="5118584"/>
                      <a:pt x="5501008" y="5118584"/>
                    </a:cubicBezTo>
                    <a:close/>
                    <a:moveTo>
                      <a:pt x="947887" y="5118584"/>
                    </a:moveTo>
                    <a:cubicBezTo>
                      <a:pt x="955968" y="5118584"/>
                      <a:pt x="962514" y="5125130"/>
                      <a:pt x="962514" y="5133206"/>
                    </a:cubicBezTo>
                    <a:cubicBezTo>
                      <a:pt x="962514" y="5141287"/>
                      <a:pt x="955968" y="5147833"/>
                      <a:pt x="947887" y="5147833"/>
                    </a:cubicBezTo>
                    <a:cubicBezTo>
                      <a:pt x="939811" y="5147833"/>
                      <a:pt x="933265" y="5141287"/>
                      <a:pt x="933265" y="5133206"/>
                    </a:cubicBezTo>
                    <a:cubicBezTo>
                      <a:pt x="933265" y="5125130"/>
                      <a:pt x="939811" y="5118584"/>
                      <a:pt x="947887" y="5118584"/>
                    </a:cubicBezTo>
                    <a:close/>
                    <a:moveTo>
                      <a:pt x="4340787" y="5113712"/>
                    </a:moveTo>
                    <a:cubicBezTo>
                      <a:pt x="4360287" y="5113712"/>
                      <a:pt x="4379786" y="5133212"/>
                      <a:pt x="4379786" y="5152711"/>
                    </a:cubicBezTo>
                    <a:cubicBezTo>
                      <a:pt x="4379786" y="5172211"/>
                      <a:pt x="4360287" y="5191710"/>
                      <a:pt x="4340787" y="5191710"/>
                    </a:cubicBezTo>
                    <a:cubicBezTo>
                      <a:pt x="4316415" y="5191710"/>
                      <a:pt x="4301788" y="5177088"/>
                      <a:pt x="4301788" y="5152711"/>
                    </a:cubicBezTo>
                    <a:cubicBezTo>
                      <a:pt x="4301788" y="5133212"/>
                      <a:pt x="4321288" y="5113712"/>
                      <a:pt x="4340787" y="5113712"/>
                    </a:cubicBezTo>
                    <a:close/>
                    <a:moveTo>
                      <a:pt x="2108108" y="5113712"/>
                    </a:moveTo>
                    <a:cubicBezTo>
                      <a:pt x="2127607" y="5113712"/>
                      <a:pt x="2147107" y="5133212"/>
                      <a:pt x="2147107" y="5152711"/>
                    </a:cubicBezTo>
                    <a:cubicBezTo>
                      <a:pt x="2147107" y="5172211"/>
                      <a:pt x="2127607" y="5191710"/>
                      <a:pt x="2108108" y="5191710"/>
                    </a:cubicBezTo>
                    <a:cubicBezTo>
                      <a:pt x="2088608" y="5191710"/>
                      <a:pt x="2069109" y="5177088"/>
                      <a:pt x="2069109" y="5152711"/>
                    </a:cubicBezTo>
                    <a:cubicBezTo>
                      <a:pt x="2069109" y="5133212"/>
                      <a:pt x="2088608" y="5113712"/>
                      <a:pt x="2108108" y="5113712"/>
                    </a:cubicBezTo>
                    <a:close/>
                    <a:moveTo>
                      <a:pt x="3736310" y="5089335"/>
                    </a:moveTo>
                    <a:cubicBezTo>
                      <a:pt x="3765559" y="5089335"/>
                      <a:pt x="3785058" y="5113712"/>
                      <a:pt x="3785058" y="5138084"/>
                    </a:cubicBezTo>
                    <a:cubicBezTo>
                      <a:pt x="3785058" y="5167333"/>
                      <a:pt x="3760687" y="5186832"/>
                      <a:pt x="3736310" y="5186832"/>
                    </a:cubicBezTo>
                    <a:cubicBezTo>
                      <a:pt x="3711938" y="5186832"/>
                      <a:pt x="3692434" y="5162461"/>
                      <a:pt x="3687561" y="5138084"/>
                    </a:cubicBezTo>
                    <a:cubicBezTo>
                      <a:pt x="3687561" y="5108835"/>
                      <a:pt x="3711938" y="5089335"/>
                      <a:pt x="3736310" y="5089335"/>
                    </a:cubicBezTo>
                    <a:close/>
                    <a:moveTo>
                      <a:pt x="2712589" y="5089335"/>
                    </a:moveTo>
                    <a:cubicBezTo>
                      <a:pt x="2741838" y="5089335"/>
                      <a:pt x="2761338" y="5113712"/>
                      <a:pt x="2761338" y="5138084"/>
                    </a:cubicBezTo>
                    <a:cubicBezTo>
                      <a:pt x="2761338" y="5167333"/>
                      <a:pt x="2736966" y="5186832"/>
                      <a:pt x="2712589" y="5186832"/>
                    </a:cubicBezTo>
                    <a:cubicBezTo>
                      <a:pt x="2683340" y="5186832"/>
                      <a:pt x="2663841" y="5162461"/>
                      <a:pt x="2663841" y="5138084"/>
                    </a:cubicBezTo>
                    <a:cubicBezTo>
                      <a:pt x="2663841" y="5108835"/>
                      <a:pt x="2688218" y="5089335"/>
                      <a:pt x="2712589" y="5089335"/>
                    </a:cubicBezTo>
                    <a:close/>
                    <a:moveTo>
                      <a:pt x="5198767" y="5079585"/>
                    </a:moveTo>
                    <a:cubicBezTo>
                      <a:pt x="5213389" y="5079585"/>
                      <a:pt x="5223139" y="5089335"/>
                      <a:pt x="5223139" y="5103962"/>
                    </a:cubicBezTo>
                    <a:cubicBezTo>
                      <a:pt x="5223139" y="5118584"/>
                      <a:pt x="5213389" y="5128334"/>
                      <a:pt x="5198767" y="5128334"/>
                    </a:cubicBezTo>
                    <a:cubicBezTo>
                      <a:pt x="5184140" y="5128334"/>
                      <a:pt x="5174390" y="5113707"/>
                      <a:pt x="5174390" y="5103962"/>
                    </a:cubicBezTo>
                    <a:cubicBezTo>
                      <a:pt x="5174390" y="5089335"/>
                      <a:pt x="5184140" y="5079585"/>
                      <a:pt x="5198767" y="5079585"/>
                    </a:cubicBezTo>
                    <a:close/>
                    <a:moveTo>
                      <a:pt x="1250133" y="5079585"/>
                    </a:moveTo>
                    <a:cubicBezTo>
                      <a:pt x="1264755" y="5079585"/>
                      <a:pt x="1274505" y="5089335"/>
                      <a:pt x="1274505" y="5103962"/>
                    </a:cubicBezTo>
                    <a:cubicBezTo>
                      <a:pt x="1274505" y="5118584"/>
                      <a:pt x="1264755" y="5128334"/>
                      <a:pt x="1250133" y="5128334"/>
                    </a:cubicBezTo>
                    <a:cubicBezTo>
                      <a:pt x="1240383" y="5128334"/>
                      <a:pt x="1230628" y="5113707"/>
                      <a:pt x="1225756" y="5103962"/>
                    </a:cubicBezTo>
                    <a:cubicBezTo>
                      <a:pt x="1225756" y="5089335"/>
                      <a:pt x="1235506" y="5079585"/>
                      <a:pt x="1250133" y="5079585"/>
                    </a:cubicBezTo>
                    <a:close/>
                    <a:moveTo>
                      <a:pt x="4881898" y="5035714"/>
                    </a:moveTo>
                    <a:cubicBezTo>
                      <a:pt x="4898051" y="5035714"/>
                      <a:pt x="4911147" y="5048811"/>
                      <a:pt x="4911147" y="5064963"/>
                    </a:cubicBezTo>
                    <a:cubicBezTo>
                      <a:pt x="4911147" y="5081115"/>
                      <a:pt x="4898051" y="5094212"/>
                      <a:pt x="4881898" y="5094212"/>
                    </a:cubicBezTo>
                    <a:cubicBezTo>
                      <a:pt x="4865746" y="5094212"/>
                      <a:pt x="4852649" y="5081115"/>
                      <a:pt x="4852649" y="5064963"/>
                    </a:cubicBezTo>
                    <a:cubicBezTo>
                      <a:pt x="4852649" y="5048811"/>
                      <a:pt x="4865746" y="5035714"/>
                      <a:pt x="4881898" y="5035714"/>
                    </a:cubicBezTo>
                    <a:close/>
                    <a:moveTo>
                      <a:pt x="1566996" y="5035714"/>
                    </a:moveTo>
                    <a:cubicBezTo>
                      <a:pt x="1583148" y="5035714"/>
                      <a:pt x="1596245" y="5048811"/>
                      <a:pt x="1596245" y="5064963"/>
                    </a:cubicBezTo>
                    <a:cubicBezTo>
                      <a:pt x="1596245" y="5081115"/>
                      <a:pt x="1583148" y="5094212"/>
                      <a:pt x="1566996" y="5094212"/>
                    </a:cubicBezTo>
                    <a:cubicBezTo>
                      <a:pt x="1550844" y="5094212"/>
                      <a:pt x="1537747" y="5081115"/>
                      <a:pt x="1537747" y="5064963"/>
                    </a:cubicBezTo>
                    <a:cubicBezTo>
                      <a:pt x="1537747" y="5048811"/>
                      <a:pt x="1550844" y="5035714"/>
                      <a:pt x="1566996" y="5035714"/>
                    </a:cubicBezTo>
                    <a:close/>
                    <a:moveTo>
                      <a:pt x="3984925" y="5006465"/>
                    </a:moveTo>
                    <a:cubicBezTo>
                      <a:pt x="4011850" y="5006465"/>
                      <a:pt x="4033673" y="5028293"/>
                      <a:pt x="4033673" y="5055214"/>
                    </a:cubicBezTo>
                    <a:cubicBezTo>
                      <a:pt x="4033673" y="5082134"/>
                      <a:pt x="4011850" y="5103962"/>
                      <a:pt x="3984925" y="5103962"/>
                    </a:cubicBezTo>
                    <a:cubicBezTo>
                      <a:pt x="3957999" y="5103962"/>
                      <a:pt x="3936176" y="5082139"/>
                      <a:pt x="3936176" y="5055214"/>
                    </a:cubicBezTo>
                    <a:cubicBezTo>
                      <a:pt x="3936176" y="5028293"/>
                      <a:pt x="3957999" y="5006465"/>
                      <a:pt x="3984925" y="5006465"/>
                    </a:cubicBezTo>
                    <a:close/>
                    <a:moveTo>
                      <a:pt x="2463969" y="5006465"/>
                    </a:moveTo>
                    <a:cubicBezTo>
                      <a:pt x="2490895" y="5006465"/>
                      <a:pt x="2512718" y="5028293"/>
                      <a:pt x="2512718" y="5055214"/>
                    </a:cubicBezTo>
                    <a:cubicBezTo>
                      <a:pt x="2512718" y="5082134"/>
                      <a:pt x="2490895" y="5103962"/>
                      <a:pt x="2463969" y="5103962"/>
                    </a:cubicBezTo>
                    <a:cubicBezTo>
                      <a:pt x="2437044" y="5103962"/>
                      <a:pt x="2415221" y="5082139"/>
                      <a:pt x="2415221" y="5055214"/>
                    </a:cubicBezTo>
                    <a:cubicBezTo>
                      <a:pt x="2415221" y="5028293"/>
                      <a:pt x="2437044" y="5006465"/>
                      <a:pt x="2463969" y="5006465"/>
                    </a:cubicBezTo>
                    <a:close/>
                    <a:moveTo>
                      <a:pt x="4555286" y="4972338"/>
                    </a:moveTo>
                    <a:cubicBezTo>
                      <a:pt x="4576823" y="4972338"/>
                      <a:pt x="4594285" y="4989801"/>
                      <a:pt x="4594285" y="5011337"/>
                    </a:cubicBezTo>
                    <a:cubicBezTo>
                      <a:pt x="4594285" y="5032874"/>
                      <a:pt x="4576823" y="5050336"/>
                      <a:pt x="4555286" y="5050336"/>
                    </a:cubicBezTo>
                    <a:cubicBezTo>
                      <a:pt x="4533745" y="5050336"/>
                      <a:pt x="4516287" y="5032874"/>
                      <a:pt x="4516287" y="5011337"/>
                    </a:cubicBezTo>
                    <a:cubicBezTo>
                      <a:pt x="4516287" y="4989801"/>
                      <a:pt x="4533745" y="4972338"/>
                      <a:pt x="4555286" y="4972338"/>
                    </a:cubicBezTo>
                    <a:close/>
                    <a:moveTo>
                      <a:pt x="1893609" y="4972338"/>
                    </a:moveTo>
                    <a:cubicBezTo>
                      <a:pt x="1913108" y="4972338"/>
                      <a:pt x="1932608" y="4991838"/>
                      <a:pt x="1932608" y="5011337"/>
                    </a:cubicBezTo>
                    <a:cubicBezTo>
                      <a:pt x="1932608" y="5030837"/>
                      <a:pt x="1913108" y="5050336"/>
                      <a:pt x="1893609" y="5050336"/>
                    </a:cubicBezTo>
                    <a:cubicBezTo>
                      <a:pt x="1869237" y="5050336"/>
                      <a:pt x="1854610" y="5030837"/>
                      <a:pt x="1854610" y="5011337"/>
                    </a:cubicBezTo>
                    <a:cubicBezTo>
                      <a:pt x="1854610" y="4991838"/>
                      <a:pt x="1874109" y="4972338"/>
                      <a:pt x="1893609" y="4972338"/>
                    </a:cubicBezTo>
                    <a:close/>
                    <a:moveTo>
                      <a:pt x="5949489" y="4938212"/>
                    </a:moveTo>
                    <a:cubicBezTo>
                      <a:pt x="5949489" y="4938212"/>
                      <a:pt x="5954361" y="4938212"/>
                      <a:pt x="5954361" y="4943090"/>
                    </a:cubicBezTo>
                    <a:cubicBezTo>
                      <a:pt x="5954361" y="4943090"/>
                      <a:pt x="5954361" y="4947962"/>
                      <a:pt x="5949489" y="4947962"/>
                    </a:cubicBezTo>
                    <a:cubicBezTo>
                      <a:pt x="5944617" y="4947962"/>
                      <a:pt x="5939739" y="4947962"/>
                      <a:pt x="5944617" y="4943090"/>
                    </a:cubicBezTo>
                    <a:cubicBezTo>
                      <a:pt x="5944617" y="4943090"/>
                      <a:pt x="5944617" y="4938212"/>
                      <a:pt x="5949489" y="4938212"/>
                    </a:cubicBezTo>
                    <a:close/>
                    <a:moveTo>
                      <a:pt x="499401" y="4938212"/>
                    </a:moveTo>
                    <a:cubicBezTo>
                      <a:pt x="499401" y="4938212"/>
                      <a:pt x="504278" y="4938212"/>
                      <a:pt x="504278" y="4943090"/>
                    </a:cubicBezTo>
                    <a:cubicBezTo>
                      <a:pt x="504278" y="4943090"/>
                      <a:pt x="504278" y="4947962"/>
                      <a:pt x="499401" y="4947962"/>
                    </a:cubicBezTo>
                    <a:cubicBezTo>
                      <a:pt x="499401" y="4947962"/>
                      <a:pt x="494528" y="4947962"/>
                      <a:pt x="494528" y="4943090"/>
                    </a:cubicBezTo>
                    <a:cubicBezTo>
                      <a:pt x="494528" y="4943090"/>
                      <a:pt x="494528" y="4938212"/>
                      <a:pt x="499401" y="4938212"/>
                    </a:cubicBezTo>
                    <a:close/>
                    <a:moveTo>
                      <a:pt x="5661875" y="4913840"/>
                    </a:moveTo>
                    <a:cubicBezTo>
                      <a:pt x="5671630" y="4913840"/>
                      <a:pt x="5676502" y="4918718"/>
                      <a:pt x="5676502" y="4928467"/>
                    </a:cubicBezTo>
                    <a:cubicBezTo>
                      <a:pt x="5676502" y="4938217"/>
                      <a:pt x="5671630" y="4943089"/>
                      <a:pt x="5661875" y="4943089"/>
                    </a:cubicBezTo>
                    <a:cubicBezTo>
                      <a:pt x="5652130" y="4943089"/>
                      <a:pt x="5647253" y="4938217"/>
                      <a:pt x="5647253" y="4928467"/>
                    </a:cubicBezTo>
                    <a:cubicBezTo>
                      <a:pt x="5647253" y="4918718"/>
                      <a:pt x="5652130" y="4913840"/>
                      <a:pt x="5661875" y="4913840"/>
                    </a:cubicBezTo>
                    <a:close/>
                    <a:moveTo>
                      <a:pt x="787024" y="4913840"/>
                    </a:moveTo>
                    <a:cubicBezTo>
                      <a:pt x="796774" y="4913840"/>
                      <a:pt x="801646" y="4918718"/>
                      <a:pt x="801646" y="4928467"/>
                    </a:cubicBezTo>
                    <a:cubicBezTo>
                      <a:pt x="801646" y="4938217"/>
                      <a:pt x="796774" y="4943089"/>
                      <a:pt x="787024" y="4943089"/>
                    </a:cubicBezTo>
                    <a:cubicBezTo>
                      <a:pt x="782147" y="4943089"/>
                      <a:pt x="772397" y="4938217"/>
                      <a:pt x="772397" y="4928467"/>
                    </a:cubicBezTo>
                    <a:cubicBezTo>
                      <a:pt x="772397" y="4918718"/>
                      <a:pt x="777275" y="4913840"/>
                      <a:pt x="787024" y="4913840"/>
                    </a:cubicBezTo>
                    <a:close/>
                    <a:moveTo>
                      <a:pt x="3356071" y="4899218"/>
                    </a:moveTo>
                    <a:cubicBezTo>
                      <a:pt x="3385320" y="4899218"/>
                      <a:pt x="3409692" y="4923595"/>
                      <a:pt x="3409692" y="4952839"/>
                    </a:cubicBezTo>
                    <a:cubicBezTo>
                      <a:pt x="3409692" y="4982088"/>
                      <a:pt x="3385320" y="5006465"/>
                      <a:pt x="3356071" y="5006465"/>
                    </a:cubicBezTo>
                    <a:cubicBezTo>
                      <a:pt x="3321944" y="5006465"/>
                      <a:pt x="3302445" y="4982088"/>
                      <a:pt x="3302445" y="4952839"/>
                    </a:cubicBezTo>
                    <a:cubicBezTo>
                      <a:pt x="3302445" y="4923595"/>
                      <a:pt x="3326822" y="4899218"/>
                      <a:pt x="3356071" y="4899218"/>
                    </a:cubicBezTo>
                    <a:close/>
                    <a:moveTo>
                      <a:pt x="3092829" y="4899218"/>
                    </a:moveTo>
                    <a:cubicBezTo>
                      <a:pt x="3122073" y="4899218"/>
                      <a:pt x="3146450" y="4923595"/>
                      <a:pt x="3146450" y="4952839"/>
                    </a:cubicBezTo>
                    <a:cubicBezTo>
                      <a:pt x="3146450" y="4982088"/>
                      <a:pt x="3122073" y="5006465"/>
                      <a:pt x="3092829" y="5006465"/>
                    </a:cubicBezTo>
                    <a:cubicBezTo>
                      <a:pt x="3063580" y="5006465"/>
                      <a:pt x="3039203" y="4982088"/>
                      <a:pt x="3039203" y="4952839"/>
                    </a:cubicBezTo>
                    <a:cubicBezTo>
                      <a:pt x="3039203" y="4923595"/>
                      <a:pt x="3063580" y="4899218"/>
                      <a:pt x="3092829" y="4899218"/>
                    </a:cubicBezTo>
                    <a:close/>
                    <a:moveTo>
                      <a:pt x="4214046" y="4889463"/>
                    </a:moveTo>
                    <a:cubicBezTo>
                      <a:pt x="4243295" y="4889463"/>
                      <a:pt x="4262794" y="4913840"/>
                      <a:pt x="4262794" y="4938212"/>
                    </a:cubicBezTo>
                    <a:cubicBezTo>
                      <a:pt x="4262794" y="4967461"/>
                      <a:pt x="4238423" y="4986960"/>
                      <a:pt x="4214046" y="4986960"/>
                    </a:cubicBezTo>
                    <a:cubicBezTo>
                      <a:pt x="4189674" y="4986960"/>
                      <a:pt x="4170170" y="4967461"/>
                      <a:pt x="4165297" y="4938212"/>
                    </a:cubicBezTo>
                    <a:cubicBezTo>
                      <a:pt x="4165297" y="4908963"/>
                      <a:pt x="4189674" y="4889463"/>
                      <a:pt x="4214046" y="4889463"/>
                    </a:cubicBezTo>
                    <a:close/>
                    <a:moveTo>
                      <a:pt x="2234854" y="4889463"/>
                    </a:moveTo>
                    <a:cubicBezTo>
                      <a:pt x="2264103" y="4889463"/>
                      <a:pt x="2283603" y="4913840"/>
                      <a:pt x="2283603" y="4938212"/>
                    </a:cubicBezTo>
                    <a:cubicBezTo>
                      <a:pt x="2283603" y="4967461"/>
                      <a:pt x="2259231" y="4986960"/>
                      <a:pt x="2234854" y="4986960"/>
                    </a:cubicBezTo>
                    <a:cubicBezTo>
                      <a:pt x="2205605" y="4986960"/>
                      <a:pt x="2186106" y="4967461"/>
                      <a:pt x="2186106" y="4938212"/>
                    </a:cubicBezTo>
                    <a:cubicBezTo>
                      <a:pt x="2186106" y="4908963"/>
                      <a:pt x="2210483" y="4889463"/>
                      <a:pt x="2234854" y="4889463"/>
                    </a:cubicBezTo>
                    <a:close/>
                    <a:moveTo>
                      <a:pt x="5369389" y="4879718"/>
                    </a:moveTo>
                    <a:cubicBezTo>
                      <a:pt x="5384011" y="4879718"/>
                      <a:pt x="5393761" y="4889468"/>
                      <a:pt x="5393761" y="4904095"/>
                    </a:cubicBezTo>
                    <a:cubicBezTo>
                      <a:pt x="5393761" y="4918717"/>
                      <a:pt x="5384011" y="4928467"/>
                      <a:pt x="5369389" y="4928467"/>
                    </a:cubicBezTo>
                    <a:cubicBezTo>
                      <a:pt x="5354762" y="4928467"/>
                      <a:pt x="5345012" y="4918717"/>
                      <a:pt x="5345012" y="4904095"/>
                    </a:cubicBezTo>
                    <a:cubicBezTo>
                      <a:pt x="5345012" y="4889468"/>
                      <a:pt x="5354762" y="4879718"/>
                      <a:pt x="5369389" y="4879718"/>
                    </a:cubicBezTo>
                    <a:close/>
                    <a:moveTo>
                      <a:pt x="1079516" y="4879718"/>
                    </a:moveTo>
                    <a:cubicBezTo>
                      <a:pt x="1094138" y="4879718"/>
                      <a:pt x="1103888" y="4889468"/>
                      <a:pt x="1103888" y="4904095"/>
                    </a:cubicBezTo>
                    <a:cubicBezTo>
                      <a:pt x="1103888" y="4918717"/>
                      <a:pt x="1089261" y="4928467"/>
                      <a:pt x="1079516" y="4928467"/>
                    </a:cubicBezTo>
                    <a:cubicBezTo>
                      <a:pt x="1069766" y="4928467"/>
                      <a:pt x="1055139" y="4918717"/>
                      <a:pt x="1055139" y="4904095"/>
                    </a:cubicBezTo>
                    <a:cubicBezTo>
                      <a:pt x="1055139" y="4889468"/>
                      <a:pt x="1069766" y="4879718"/>
                      <a:pt x="1079516" y="4879718"/>
                    </a:cubicBezTo>
                    <a:close/>
                    <a:moveTo>
                      <a:pt x="3609559" y="4860214"/>
                    </a:moveTo>
                    <a:cubicBezTo>
                      <a:pt x="3638808" y="4860214"/>
                      <a:pt x="3663185" y="4884591"/>
                      <a:pt x="3663185" y="4913835"/>
                    </a:cubicBezTo>
                    <a:cubicBezTo>
                      <a:pt x="3663185" y="4943089"/>
                      <a:pt x="3638808" y="4967461"/>
                      <a:pt x="3609559" y="4967461"/>
                    </a:cubicBezTo>
                    <a:cubicBezTo>
                      <a:pt x="3580315" y="4967461"/>
                      <a:pt x="3555938" y="4943089"/>
                      <a:pt x="3555938" y="4913835"/>
                    </a:cubicBezTo>
                    <a:cubicBezTo>
                      <a:pt x="3555938" y="4884591"/>
                      <a:pt x="3580315" y="4860214"/>
                      <a:pt x="3609559" y="4860214"/>
                    </a:cubicBezTo>
                    <a:close/>
                    <a:moveTo>
                      <a:pt x="2839331" y="4860214"/>
                    </a:moveTo>
                    <a:cubicBezTo>
                      <a:pt x="2868580" y="4860214"/>
                      <a:pt x="2892957" y="4884591"/>
                      <a:pt x="2892957" y="4913835"/>
                    </a:cubicBezTo>
                    <a:cubicBezTo>
                      <a:pt x="2892957" y="4943089"/>
                      <a:pt x="2868580" y="4967461"/>
                      <a:pt x="2839331" y="4967461"/>
                    </a:cubicBezTo>
                    <a:cubicBezTo>
                      <a:pt x="2810082" y="4967461"/>
                      <a:pt x="2780833" y="4943089"/>
                      <a:pt x="2785710" y="4913835"/>
                    </a:cubicBezTo>
                    <a:cubicBezTo>
                      <a:pt x="2785710" y="4884591"/>
                      <a:pt x="2810082" y="4860214"/>
                      <a:pt x="2839331" y="4860214"/>
                    </a:cubicBezTo>
                    <a:close/>
                    <a:moveTo>
                      <a:pt x="5067143" y="4850469"/>
                    </a:moveTo>
                    <a:cubicBezTo>
                      <a:pt x="5083296" y="4850469"/>
                      <a:pt x="5096392" y="4863566"/>
                      <a:pt x="5096392" y="4879718"/>
                    </a:cubicBezTo>
                    <a:cubicBezTo>
                      <a:pt x="5096392" y="4895871"/>
                      <a:pt x="5083296" y="4908967"/>
                      <a:pt x="5067143" y="4908967"/>
                    </a:cubicBezTo>
                    <a:cubicBezTo>
                      <a:pt x="5050991" y="4908967"/>
                      <a:pt x="5037894" y="4895871"/>
                      <a:pt x="5037894" y="4879718"/>
                    </a:cubicBezTo>
                    <a:cubicBezTo>
                      <a:pt x="5037894" y="4863566"/>
                      <a:pt x="5050991" y="4850469"/>
                      <a:pt x="5067143" y="4850469"/>
                    </a:cubicBezTo>
                    <a:close/>
                    <a:moveTo>
                      <a:pt x="1381752" y="4850469"/>
                    </a:moveTo>
                    <a:cubicBezTo>
                      <a:pt x="1396379" y="4850469"/>
                      <a:pt x="1411001" y="4865091"/>
                      <a:pt x="1411001" y="4879718"/>
                    </a:cubicBezTo>
                    <a:cubicBezTo>
                      <a:pt x="1411001" y="4894345"/>
                      <a:pt x="1396379" y="4908967"/>
                      <a:pt x="1381752" y="4908967"/>
                    </a:cubicBezTo>
                    <a:cubicBezTo>
                      <a:pt x="1367130" y="4908967"/>
                      <a:pt x="1352503" y="4899218"/>
                      <a:pt x="1352503" y="4879718"/>
                    </a:cubicBezTo>
                    <a:cubicBezTo>
                      <a:pt x="1352503" y="4865091"/>
                      <a:pt x="1367130" y="4850469"/>
                      <a:pt x="1381752" y="4850469"/>
                    </a:cubicBezTo>
                    <a:close/>
                    <a:moveTo>
                      <a:pt x="4755152" y="4806593"/>
                    </a:moveTo>
                    <a:cubicBezTo>
                      <a:pt x="4774652" y="4806593"/>
                      <a:pt x="4794151" y="4826093"/>
                      <a:pt x="4794151" y="4845592"/>
                    </a:cubicBezTo>
                    <a:cubicBezTo>
                      <a:pt x="4794151" y="4865092"/>
                      <a:pt x="4774652" y="4884591"/>
                      <a:pt x="4755152" y="4884591"/>
                    </a:cubicBezTo>
                    <a:cubicBezTo>
                      <a:pt x="4735653" y="4884591"/>
                      <a:pt x="4716153" y="4865092"/>
                      <a:pt x="4716153" y="4845592"/>
                    </a:cubicBezTo>
                    <a:cubicBezTo>
                      <a:pt x="4716153" y="4826093"/>
                      <a:pt x="4735653" y="4806593"/>
                      <a:pt x="4755152" y="4806593"/>
                    </a:cubicBezTo>
                    <a:close/>
                    <a:moveTo>
                      <a:pt x="1693743" y="4806593"/>
                    </a:moveTo>
                    <a:cubicBezTo>
                      <a:pt x="1713242" y="4806593"/>
                      <a:pt x="1732742" y="4826093"/>
                      <a:pt x="1732742" y="4845592"/>
                    </a:cubicBezTo>
                    <a:cubicBezTo>
                      <a:pt x="1732742" y="4865092"/>
                      <a:pt x="1713242" y="4884591"/>
                      <a:pt x="1693743" y="4884591"/>
                    </a:cubicBezTo>
                    <a:cubicBezTo>
                      <a:pt x="1674243" y="4884591"/>
                      <a:pt x="1654744" y="4865092"/>
                      <a:pt x="1654744" y="4845592"/>
                    </a:cubicBezTo>
                    <a:cubicBezTo>
                      <a:pt x="1654744" y="4826093"/>
                      <a:pt x="1674243" y="4806593"/>
                      <a:pt x="1693743" y="4806593"/>
                    </a:cubicBezTo>
                    <a:close/>
                    <a:moveTo>
                      <a:pt x="3858179" y="4787094"/>
                    </a:moveTo>
                    <a:cubicBezTo>
                      <a:pt x="3887423" y="4787094"/>
                      <a:pt x="3911800" y="4811471"/>
                      <a:pt x="3911800" y="4840715"/>
                    </a:cubicBezTo>
                    <a:cubicBezTo>
                      <a:pt x="3911800" y="4869969"/>
                      <a:pt x="3887423" y="4894341"/>
                      <a:pt x="3858179" y="4894341"/>
                    </a:cubicBezTo>
                    <a:cubicBezTo>
                      <a:pt x="3828930" y="4894341"/>
                      <a:pt x="3804553" y="4869969"/>
                      <a:pt x="3804553" y="4840715"/>
                    </a:cubicBezTo>
                    <a:cubicBezTo>
                      <a:pt x="3804553" y="4811471"/>
                      <a:pt x="3828930" y="4787094"/>
                      <a:pt x="3858179" y="4787094"/>
                    </a:cubicBezTo>
                    <a:close/>
                    <a:moveTo>
                      <a:pt x="2590716" y="4787094"/>
                    </a:moveTo>
                    <a:cubicBezTo>
                      <a:pt x="2619960" y="4787094"/>
                      <a:pt x="2644337" y="4811471"/>
                      <a:pt x="2644337" y="4840715"/>
                    </a:cubicBezTo>
                    <a:cubicBezTo>
                      <a:pt x="2644337" y="4869969"/>
                      <a:pt x="2619960" y="4894341"/>
                      <a:pt x="2590716" y="4894341"/>
                    </a:cubicBezTo>
                    <a:cubicBezTo>
                      <a:pt x="2561467" y="4894341"/>
                      <a:pt x="2537090" y="4869969"/>
                      <a:pt x="2537090" y="4840715"/>
                    </a:cubicBezTo>
                    <a:cubicBezTo>
                      <a:pt x="2537090" y="4811471"/>
                      <a:pt x="2561467" y="4787094"/>
                      <a:pt x="2590716" y="4787094"/>
                    </a:cubicBezTo>
                    <a:close/>
                    <a:moveTo>
                      <a:pt x="4433412" y="4748095"/>
                    </a:moveTo>
                    <a:cubicBezTo>
                      <a:pt x="4460337" y="4748095"/>
                      <a:pt x="4482160" y="4769923"/>
                      <a:pt x="4482160" y="4796844"/>
                    </a:cubicBezTo>
                    <a:cubicBezTo>
                      <a:pt x="4482160" y="4823769"/>
                      <a:pt x="4460337" y="4845592"/>
                      <a:pt x="4433412" y="4845592"/>
                    </a:cubicBezTo>
                    <a:cubicBezTo>
                      <a:pt x="4406486" y="4845592"/>
                      <a:pt x="4384663" y="4823769"/>
                      <a:pt x="4384663" y="4796844"/>
                    </a:cubicBezTo>
                    <a:cubicBezTo>
                      <a:pt x="4384663" y="4769923"/>
                      <a:pt x="4406486" y="4748095"/>
                      <a:pt x="4433412" y="4748095"/>
                    </a:cubicBezTo>
                    <a:close/>
                    <a:moveTo>
                      <a:pt x="2015482" y="4748095"/>
                    </a:moveTo>
                    <a:cubicBezTo>
                      <a:pt x="2042408" y="4748095"/>
                      <a:pt x="2064231" y="4769923"/>
                      <a:pt x="2064231" y="4796844"/>
                    </a:cubicBezTo>
                    <a:cubicBezTo>
                      <a:pt x="2064231" y="4823769"/>
                      <a:pt x="2042408" y="4845592"/>
                      <a:pt x="2015482" y="4845592"/>
                    </a:cubicBezTo>
                    <a:cubicBezTo>
                      <a:pt x="1988557" y="4845592"/>
                      <a:pt x="1966734" y="4823769"/>
                      <a:pt x="1966734" y="4796844"/>
                    </a:cubicBezTo>
                    <a:cubicBezTo>
                      <a:pt x="1966734" y="4769923"/>
                      <a:pt x="1988557" y="4748095"/>
                      <a:pt x="2015482" y="4748095"/>
                    </a:cubicBezTo>
                    <a:close/>
                    <a:moveTo>
                      <a:pt x="6076236" y="4713968"/>
                    </a:moveTo>
                    <a:cubicBezTo>
                      <a:pt x="6076236" y="4713968"/>
                      <a:pt x="6081113" y="4713968"/>
                      <a:pt x="6081113" y="4718841"/>
                    </a:cubicBezTo>
                    <a:cubicBezTo>
                      <a:pt x="6081113" y="4718841"/>
                      <a:pt x="6081113" y="4723718"/>
                      <a:pt x="6076236" y="4723718"/>
                    </a:cubicBezTo>
                    <a:cubicBezTo>
                      <a:pt x="6071363" y="4723718"/>
                      <a:pt x="6071363" y="4723718"/>
                      <a:pt x="6071363" y="4718841"/>
                    </a:cubicBezTo>
                    <a:cubicBezTo>
                      <a:pt x="6071363" y="4718841"/>
                      <a:pt x="6071363" y="4713968"/>
                      <a:pt x="6076236" y="4713968"/>
                    </a:cubicBezTo>
                    <a:close/>
                    <a:moveTo>
                      <a:pt x="372659" y="4713968"/>
                    </a:moveTo>
                    <a:cubicBezTo>
                      <a:pt x="372659" y="4713968"/>
                      <a:pt x="377532" y="4713968"/>
                      <a:pt x="377532" y="4718841"/>
                    </a:cubicBezTo>
                    <a:cubicBezTo>
                      <a:pt x="377532" y="4718841"/>
                      <a:pt x="377532" y="4723718"/>
                      <a:pt x="372659" y="4723718"/>
                    </a:cubicBezTo>
                    <a:cubicBezTo>
                      <a:pt x="367782" y="4723718"/>
                      <a:pt x="367782" y="4723718"/>
                      <a:pt x="367782" y="4718841"/>
                    </a:cubicBezTo>
                    <a:cubicBezTo>
                      <a:pt x="367782" y="4718841"/>
                      <a:pt x="372659" y="4713968"/>
                      <a:pt x="372659" y="4713968"/>
                    </a:cubicBezTo>
                    <a:close/>
                    <a:moveTo>
                      <a:pt x="5798376" y="4694474"/>
                    </a:moveTo>
                    <a:cubicBezTo>
                      <a:pt x="5806452" y="4694474"/>
                      <a:pt x="5812998" y="4701020"/>
                      <a:pt x="5812998" y="4709101"/>
                    </a:cubicBezTo>
                    <a:cubicBezTo>
                      <a:pt x="5812998" y="4717178"/>
                      <a:pt x="5806452" y="4723723"/>
                      <a:pt x="5798376" y="4723723"/>
                    </a:cubicBezTo>
                    <a:cubicBezTo>
                      <a:pt x="5790295" y="4723723"/>
                      <a:pt x="5783749" y="4717178"/>
                      <a:pt x="5783749" y="4709101"/>
                    </a:cubicBezTo>
                    <a:cubicBezTo>
                      <a:pt x="5783749" y="4701020"/>
                      <a:pt x="5790295" y="4694474"/>
                      <a:pt x="5798376" y="4694474"/>
                    </a:cubicBezTo>
                    <a:close/>
                    <a:moveTo>
                      <a:pt x="650528" y="4694474"/>
                    </a:moveTo>
                    <a:cubicBezTo>
                      <a:pt x="658604" y="4694474"/>
                      <a:pt x="665150" y="4701020"/>
                      <a:pt x="665150" y="4709101"/>
                    </a:cubicBezTo>
                    <a:cubicBezTo>
                      <a:pt x="665150" y="4717178"/>
                      <a:pt x="658604" y="4723723"/>
                      <a:pt x="650528" y="4723723"/>
                    </a:cubicBezTo>
                    <a:cubicBezTo>
                      <a:pt x="642447" y="4723723"/>
                      <a:pt x="635901" y="4717178"/>
                      <a:pt x="635901" y="4709101"/>
                    </a:cubicBezTo>
                    <a:cubicBezTo>
                      <a:pt x="635901" y="4701020"/>
                      <a:pt x="642447" y="4694474"/>
                      <a:pt x="650528" y="4694474"/>
                    </a:cubicBezTo>
                    <a:close/>
                    <a:moveTo>
                      <a:pt x="2356723" y="4674975"/>
                    </a:moveTo>
                    <a:cubicBezTo>
                      <a:pt x="2385972" y="4674975"/>
                      <a:pt x="2410344" y="4699352"/>
                      <a:pt x="2410344" y="4728596"/>
                    </a:cubicBezTo>
                    <a:cubicBezTo>
                      <a:pt x="2410344" y="4757845"/>
                      <a:pt x="2385972" y="4782222"/>
                      <a:pt x="2356723" y="4782222"/>
                    </a:cubicBezTo>
                    <a:cubicBezTo>
                      <a:pt x="2327474" y="4782222"/>
                      <a:pt x="2303097" y="4752973"/>
                      <a:pt x="2303097" y="4728596"/>
                    </a:cubicBezTo>
                    <a:cubicBezTo>
                      <a:pt x="2303097" y="4699352"/>
                      <a:pt x="2327474" y="4674975"/>
                      <a:pt x="2356723" y="4674975"/>
                    </a:cubicBezTo>
                    <a:close/>
                    <a:moveTo>
                      <a:pt x="5515630" y="4670097"/>
                    </a:moveTo>
                    <a:cubicBezTo>
                      <a:pt x="5530252" y="4670097"/>
                      <a:pt x="5540002" y="4679847"/>
                      <a:pt x="5540002" y="4694474"/>
                    </a:cubicBezTo>
                    <a:cubicBezTo>
                      <a:pt x="5540002" y="4709096"/>
                      <a:pt x="5530252" y="4718846"/>
                      <a:pt x="5515630" y="4718846"/>
                    </a:cubicBezTo>
                    <a:cubicBezTo>
                      <a:pt x="5505881" y="4718846"/>
                      <a:pt x="5496131" y="4709096"/>
                      <a:pt x="5491253" y="4694474"/>
                    </a:cubicBezTo>
                    <a:cubicBezTo>
                      <a:pt x="5491253" y="4679847"/>
                      <a:pt x="5501003" y="4670097"/>
                      <a:pt x="5515630" y="4670097"/>
                    </a:cubicBezTo>
                    <a:close/>
                    <a:moveTo>
                      <a:pt x="933270" y="4670097"/>
                    </a:moveTo>
                    <a:cubicBezTo>
                      <a:pt x="947892" y="4670097"/>
                      <a:pt x="957642" y="4684725"/>
                      <a:pt x="957642" y="4694474"/>
                    </a:cubicBezTo>
                    <a:cubicBezTo>
                      <a:pt x="957642" y="4709096"/>
                      <a:pt x="943015" y="4718846"/>
                      <a:pt x="933270" y="4718846"/>
                    </a:cubicBezTo>
                    <a:cubicBezTo>
                      <a:pt x="918643" y="4718846"/>
                      <a:pt x="908893" y="4709096"/>
                      <a:pt x="908893" y="4694474"/>
                    </a:cubicBezTo>
                    <a:cubicBezTo>
                      <a:pt x="908893" y="4679847"/>
                      <a:pt x="918643" y="4670097"/>
                      <a:pt x="933270" y="4670097"/>
                    </a:cubicBezTo>
                    <a:close/>
                    <a:moveTo>
                      <a:pt x="4092172" y="4665220"/>
                    </a:moveTo>
                    <a:cubicBezTo>
                      <a:pt x="4126298" y="4665220"/>
                      <a:pt x="4150670" y="4694469"/>
                      <a:pt x="4150670" y="4723719"/>
                    </a:cubicBezTo>
                    <a:cubicBezTo>
                      <a:pt x="4150670" y="4757845"/>
                      <a:pt x="4121421" y="4782217"/>
                      <a:pt x="4092172" y="4782217"/>
                    </a:cubicBezTo>
                    <a:cubicBezTo>
                      <a:pt x="4062922" y="4782217"/>
                      <a:pt x="4033673" y="4757845"/>
                      <a:pt x="4033673" y="4723719"/>
                    </a:cubicBezTo>
                    <a:cubicBezTo>
                      <a:pt x="4033673" y="4689597"/>
                      <a:pt x="4062922" y="4665220"/>
                      <a:pt x="4092172" y="4665220"/>
                    </a:cubicBezTo>
                    <a:close/>
                    <a:moveTo>
                      <a:pt x="5228016" y="4650598"/>
                    </a:moveTo>
                    <a:cubicBezTo>
                      <a:pt x="5242638" y="4650598"/>
                      <a:pt x="5257265" y="4660348"/>
                      <a:pt x="5257265" y="4679847"/>
                    </a:cubicBezTo>
                    <a:cubicBezTo>
                      <a:pt x="5257265" y="4694469"/>
                      <a:pt x="5247516" y="4709096"/>
                      <a:pt x="5228016" y="4709096"/>
                    </a:cubicBezTo>
                    <a:cubicBezTo>
                      <a:pt x="5213394" y="4709096"/>
                      <a:pt x="5198767" y="4694469"/>
                      <a:pt x="5198767" y="4679847"/>
                    </a:cubicBezTo>
                    <a:cubicBezTo>
                      <a:pt x="5198767" y="4665220"/>
                      <a:pt x="5208517" y="4650598"/>
                      <a:pt x="5228016" y="4650598"/>
                    </a:cubicBezTo>
                    <a:close/>
                    <a:moveTo>
                      <a:pt x="1220884" y="4650598"/>
                    </a:moveTo>
                    <a:cubicBezTo>
                      <a:pt x="1235506" y="4650598"/>
                      <a:pt x="1250133" y="4665220"/>
                      <a:pt x="1250133" y="4679847"/>
                    </a:cubicBezTo>
                    <a:cubicBezTo>
                      <a:pt x="1250133" y="4694469"/>
                      <a:pt x="1235506" y="4709096"/>
                      <a:pt x="1220884" y="4709096"/>
                    </a:cubicBezTo>
                    <a:cubicBezTo>
                      <a:pt x="1201385" y="4709096"/>
                      <a:pt x="1191635" y="4694469"/>
                      <a:pt x="1191635" y="4679847"/>
                    </a:cubicBezTo>
                    <a:cubicBezTo>
                      <a:pt x="1191635" y="4665220"/>
                      <a:pt x="1206257" y="4650598"/>
                      <a:pt x="1220884" y="4650598"/>
                    </a:cubicBezTo>
                    <a:close/>
                    <a:moveTo>
                      <a:pt x="3224452" y="4645725"/>
                    </a:moveTo>
                    <a:cubicBezTo>
                      <a:pt x="3259449" y="4645725"/>
                      <a:pt x="3287823" y="4674099"/>
                      <a:pt x="3287823" y="4709101"/>
                    </a:cubicBezTo>
                    <a:cubicBezTo>
                      <a:pt x="3287823" y="4744097"/>
                      <a:pt x="3259449" y="4772471"/>
                      <a:pt x="3224452" y="4772471"/>
                    </a:cubicBezTo>
                    <a:cubicBezTo>
                      <a:pt x="3189451" y="4772471"/>
                      <a:pt x="3161077" y="4744097"/>
                      <a:pt x="3161077" y="4709101"/>
                    </a:cubicBezTo>
                    <a:cubicBezTo>
                      <a:pt x="3161077" y="4674099"/>
                      <a:pt x="3189451" y="4645725"/>
                      <a:pt x="3224452" y="4645725"/>
                    </a:cubicBezTo>
                    <a:close/>
                    <a:moveTo>
                      <a:pt x="3482818" y="4626226"/>
                    </a:moveTo>
                    <a:cubicBezTo>
                      <a:pt x="3516939" y="4626226"/>
                      <a:pt x="3546188" y="4655475"/>
                      <a:pt x="3546188" y="4689597"/>
                    </a:cubicBezTo>
                    <a:cubicBezTo>
                      <a:pt x="3546188" y="4723723"/>
                      <a:pt x="3516939" y="4752972"/>
                      <a:pt x="3482818" y="4752972"/>
                    </a:cubicBezTo>
                    <a:cubicBezTo>
                      <a:pt x="3448691" y="4752972"/>
                      <a:pt x="3419442" y="4723723"/>
                      <a:pt x="3419442" y="4689597"/>
                    </a:cubicBezTo>
                    <a:cubicBezTo>
                      <a:pt x="3419442" y="4655475"/>
                      <a:pt x="3448691" y="4626226"/>
                      <a:pt x="3482818" y="4626226"/>
                    </a:cubicBezTo>
                    <a:close/>
                    <a:moveTo>
                      <a:pt x="2966082" y="4621349"/>
                    </a:moveTo>
                    <a:cubicBezTo>
                      <a:pt x="3000204" y="4621349"/>
                      <a:pt x="3029453" y="4650598"/>
                      <a:pt x="3029453" y="4684725"/>
                    </a:cubicBezTo>
                    <a:cubicBezTo>
                      <a:pt x="3029453" y="4718846"/>
                      <a:pt x="3000204" y="4748095"/>
                      <a:pt x="2966082" y="4748095"/>
                    </a:cubicBezTo>
                    <a:cubicBezTo>
                      <a:pt x="2931956" y="4748095"/>
                      <a:pt x="2902707" y="4723724"/>
                      <a:pt x="2902707" y="4684725"/>
                    </a:cubicBezTo>
                    <a:cubicBezTo>
                      <a:pt x="2902707" y="4650598"/>
                      <a:pt x="2931956" y="4621349"/>
                      <a:pt x="2966082" y="4621349"/>
                    </a:cubicBezTo>
                    <a:close/>
                    <a:moveTo>
                      <a:pt x="4930647" y="4616471"/>
                    </a:moveTo>
                    <a:cubicBezTo>
                      <a:pt x="4950147" y="4616471"/>
                      <a:pt x="4969646" y="4635971"/>
                      <a:pt x="4969646" y="4655470"/>
                    </a:cubicBezTo>
                    <a:cubicBezTo>
                      <a:pt x="4969646" y="4674970"/>
                      <a:pt x="4950147" y="4694469"/>
                      <a:pt x="4930647" y="4694469"/>
                    </a:cubicBezTo>
                    <a:cubicBezTo>
                      <a:pt x="4911148" y="4694469"/>
                      <a:pt x="4891648" y="4679847"/>
                      <a:pt x="4891648" y="4655470"/>
                    </a:cubicBezTo>
                    <a:cubicBezTo>
                      <a:pt x="4891648" y="4635971"/>
                      <a:pt x="4911148" y="4616471"/>
                      <a:pt x="4930647" y="4616471"/>
                    </a:cubicBezTo>
                    <a:close/>
                    <a:moveTo>
                      <a:pt x="1518248" y="4616471"/>
                    </a:moveTo>
                    <a:cubicBezTo>
                      <a:pt x="1537747" y="4616471"/>
                      <a:pt x="1557247" y="4635971"/>
                      <a:pt x="1557247" y="4655470"/>
                    </a:cubicBezTo>
                    <a:cubicBezTo>
                      <a:pt x="1557247" y="4674970"/>
                      <a:pt x="1537747" y="4694469"/>
                      <a:pt x="1518248" y="4694469"/>
                    </a:cubicBezTo>
                    <a:cubicBezTo>
                      <a:pt x="1493876" y="4694469"/>
                      <a:pt x="1479249" y="4679847"/>
                      <a:pt x="1479249" y="4655470"/>
                    </a:cubicBezTo>
                    <a:cubicBezTo>
                      <a:pt x="1479249" y="4635971"/>
                      <a:pt x="1498748" y="4616471"/>
                      <a:pt x="1518248" y="4616471"/>
                    </a:cubicBezTo>
                    <a:close/>
                    <a:moveTo>
                      <a:pt x="4628406" y="4572600"/>
                    </a:moveTo>
                    <a:cubicBezTo>
                      <a:pt x="4657655" y="4572600"/>
                      <a:pt x="4677154" y="4596977"/>
                      <a:pt x="4677154" y="4621349"/>
                    </a:cubicBezTo>
                    <a:cubicBezTo>
                      <a:pt x="4677154" y="4650598"/>
                      <a:pt x="4652783" y="4670097"/>
                      <a:pt x="4628406" y="4670097"/>
                    </a:cubicBezTo>
                    <a:cubicBezTo>
                      <a:pt x="4599157" y="4670097"/>
                      <a:pt x="4579657" y="4650598"/>
                      <a:pt x="4579657" y="4621349"/>
                    </a:cubicBezTo>
                    <a:cubicBezTo>
                      <a:pt x="4579657" y="4592100"/>
                      <a:pt x="4604034" y="4572600"/>
                      <a:pt x="4628406" y="4572600"/>
                    </a:cubicBezTo>
                    <a:close/>
                    <a:moveTo>
                      <a:pt x="1820488" y="4572600"/>
                    </a:moveTo>
                    <a:cubicBezTo>
                      <a:pt x="1849737" y="4572600"/>
                      <a:pt x="1869237" y="4596977"/>
                      <a:pt x="1869237" y="4621349"/>
                    </a:cubicBezTo>
                    <a:cubicBezTo>
                      <a:pt x="1869237" y="4650598"/>
                      <a:pt x="1844865" y="4670097"/>
                      <a:pt x="1820488" y="4670097"/>
                    </a:cubicBezTo>
                    <a:cubicBezTo>
                      <a:pt x="1796117" y="4670097"/>
                      <a:pt x="1776617" y="4650598"/>
                      <a:pt x="1771740" y="4621349"/>
                    </a:cubicBezTo>
                    <a:cubicBezTo>
                      <a:pt x="1771740" y="4592100"/>
                      <a:pt x="1796117" y="4572600"/>
                      <a:pt x="1820488" y="4572600"/>
                    </a:cubicBezTo>
                    <a:close/>
                    <a:moveTo>
                      <a:pt x="3731433" y="4557978"/>
                    </a:moveTo>
                    <a:cubicBezTo>
                      <a:pt x="3766434" y="4557978"/>
                      <a:pt x="3794808" y="4586352"/>
                      <a:pt x="3794808" y="4621349"/>
                    </a:cubicBezTo>
                    <a:cubicBezTo>
                      <a:pt x="3794808" y="4656350"/>
                      <a:pt x="3766434" y="4684724"/>
                      <a:pt x="3731433" y="4684724"/>
                    </a:cubicBezTo>
                    <a:cubicBezTo>
                      <a:pt x="3696436" y="4684724"/>
                      <a:pt x="3668062" y="4656350"/>
                      <a:pt x="3668062" y="4621349"/>
                    </a:cubicBezTo>
                    <a:cubicBezTo>
                      <a:pt x="3668062" y="4586352"/>
                      <a:pt x="3696436" y="4557978"/>
                      <a:pt x="3731433" y="4557978"/>
                    </a:cubicBezTo>
                    <a:close/>
                    <a:moveTo>
                      <a:pt x="2717462" y="4557978"/>
                    </a:moveTo>
                    <a:cubicBezTo>
                      <a:pt x="2751589" y="4557978"/>
                      <a:pt x="2780838" y="4587227"/>
                      <a:pt x="2780838" y="4621349"/>
                    </a:cubicBezTo>
                    <a:cubicBezTo>
                      <a:pt x="2780838" y="4655475"/>
                      <a:pt x="2751589" y="4684724"/>
                      <a:pt x="2717462" y="4684724"/>
                    </a:cubicBezTo>
                    <a:cubicBezTo>
                      <a:pt x="2678469" y="4684724"/>
                      <a:pt x="2654092" y="4655475"/>
                      <a:pt x="2654092" y="4621349"/>
                    </a:cubicBezTo>
                    <a:cubicBezTo>
                      <a:pt x="2654092" y="4587227"/>
                      <a:pt x="2683341" y="4557978"/>
                      <a:pt x="2717462" y="4557978"/>
                    </a:cubicBezTo>
                    <a:close/>
                    <a:moveTo>
                      <a:pt x="2142234" y="4528729"/>
                    </a:moveTo>
                    <a:cubicBezTo>
                      <a:pt x="2171478" y="4528729"/>
                      <a:pt x="2195855" y="4553106"/>
                      <a:pt x="2195855" y="4582350"/>
                    </a:cubicBezTo>
                    <a:cubicBezTo>
                      <a:pt x="2195855" y="4611599"/>
                      <a:pt x="2171478" y="4635976"/>
                      <a:pt x="2142234" y="4635976"/>
                    </a:cubicBezTo>
                    <a:cubicBezTo>
                      <a:pt x="2112985" y="4635976"/>
                      <a:pt x="2088608" y="4611599"/>
                      <a:pt x="2088608" y="4582350"/>
                    </a:cubicBezTo>
                    <a:cubicBezTo>
                      <a:pt x="2088608" y="4553106"/>
                      <a:pt x="2112985" y="4528729"/>
                      <a:pt x="2142234" y="4528729"/>
                    </a:cubicBezTo>
                    <a:close/>
                    <a:moveTo>
                      <a:pt x="4306665" y="4518974"/>
                    </a:moveTo>
                    <a:cubicBezTo>
                      <a:pt x="4340787" y="4518974"/>
                      <a:pt x="4365163" y="4548223"/>
                      <a:pt x="4365163" y="4577473"/>
                    </a:cubicBezTo>
                    <a:cubicBezTo>
                      <a:pt x="4365163" y="4611599"/>
                      <a:pt x="4335914" y="4635971"/>
                      <a:pt x="4306665" y="4635971"/>
                    </a:cubicBezTo>
                    <a:cubicBezTo>
                      <a:pt x="4272544" y="4635971"/>
                      <a:pt x="4248167" y="4611599"/>
                      <a:pt x="4248167" y="4577473"/>
                    </a:cubicBezTo>
                    <a:cubicBezTo>
                      <a:pt x="4248167" y="4543351"/>
                      <a:pt x="4277416" y="4518974"/>
                      <a:pt x="4306665" y="4518974"/>
                    </a:cubicBezTo>
                    <a:close/>
                    <a:moveTo>
                      <a:pt x="6188365" y="4479980"/>
                    </a:moveTo>
                    <a:cubicBezTo>
                      <a:pt x="6188365" y="4479980"/>
                      <a:pt x="6193237" y="4479980"/>
                      <a:pt x="6193237" y="4484853"/>
                    </a:cubicBezTo>
                    <a:cubicBezTo>
                      <a:pt x="6193237" y="4484853"/>
                      <a:pt x="6193237" y="4489730"/>
                      <a:pt x="6188365" y="4489730"/>
                    </a:cubicBezTo>
                    <a:cubicBezTo>
                      <a:pt x="6183487" y="4489730"/>
                      <a:pt x="6183487" y="4489730"/>
                      <a:pt x="6183487" y="4484853"/>
                    </a:cubicBezTo>
                    <a:cubicBezTo>
                      <a:pt x="6183487" y="4484853"/>
                      <a:pt x="6183487" y="4479980"/>
                      <a:pt x="6188365" y="4479980"/>
                    </a:cubicBezTo>
                    <a:close/>
                    <a:moveTo>
                      <a:pt x="260535" y="4479980"/>
                    </a:moveTo>
                    <a:cubicBezTo>
                      <a:pt x="260535" y="4479980"/>
                      <a:pt x="265407" y="4479980"/>
                      <a:pt x="265407" y="4484853"/>
                    </a:cubicBezTo>
                    <a:cubicBezTo>
                      <a:pt x="265407" y="4484853"/>
                      <a:pt x="265407" y="4489730"/>
                      <a:pt x="260535" y="4489730"/>
                    </a:cubicBezTo>
                    <a:cubicBezTo>
                      <a:pt x="255657" y="4489730"/>
                      <a:pt x="255657" y="4489730"/>
                      <a:pt x="255657" y="4484853"/>
                    </a:cubicBezTo>
                    <a:cubicBezTo>
                      <a:pt x="255657" y="4484853"/>
                      <a:pt x="255657" y="4479980"/>
                      <a:pt x="260535" y="4479980"/>
                    </a:cubicBezTo>
                    <a:close/>
                    <a:moveTo>
                      <a:pt x="5920245" y="4465353"/>
                    </a:moveTo>
                    <a:cubicBezTo>
                      <a:pt x="5928321" y="4465353"/>
                      <a:pt x="5934867" y="4471899"/>
                      <a:pt x="5934867" y="4479980"/>
                    </a:cubicBezTo>
                    <a:cubicBezTo>
                      <a:pt x="5934867" y="4488057"/>
                      <a:pt x="5928321" y="4494602"/>
                      <a:pt x="5920245" y="4494602"/>
                    </a:cubicBezTo>
                    <a:cubicBezTo>
                      <a:pt x="5912164" y="4494602"/>
                      <a:pt x="5905618" y="4488057"/>
                      <a:pt x="5905618" y="4479980"/>
                    </a:cubicBezTo>
                    <a:cubicBezTo>
                      <a:pt x="5905618" y="4471899"/>
                      <a:pt x="5912164" y="4465353"/>
                      <a:pt x="5920245" y="4465353"/>
                    </a:cubicBezTo>
                    <a:close/>
                    <a:moveTo>
                      <a:pt x="528654" y="4465353"/>
                    </a:moveTo>
                    <a:cubicBezTo>
                      <a:pt x="538404" y="4465353"/>
                      <a:pt x="543276" y="4470226"/>
                      <a:pt x="543276" y="4479980"/>
                    </a:cubicBezTo>
                    <a:cubicBezTo>
                      <a:pt x="543276" y="4489730"/>
                      <a:pt x="538404" y="4494602"/>
                      <a:pt x="528654" y="4494602"/>
                    </a:cubicBezTo>
                    <a:cubicBezTo>
                      <a:pt x="523777" y="4494602"/>
                      <a:pt x="514027" y="4489730"/>
                      <a:pt x="514027" y="4479980"/>
                    </a:cubicBezTo>
                    <a:cubicBezTo>
                      <a:pt x="514027" y="4470226"/>
                      <a:pt x="518904" y="4465353"/>
                      <a:pt x="528654" y="4465353"/>
                    </a:cubicBezTo>
                    <a:close/>
                    <a:moveTo>
                      <a:pt x="5647253" y="4445854"/>
                    </a:moveTo>
                    <a:cubicBezTo>
                      <a:pt x="5661875" y="4445854"/>
                      <a:pt x="5671625" y="4455604"/>
                      <a:pt x="5671625" y="4470231"/>
                    </a:cubicBezTo>
                    <a:cubicBezTo>
                      <a:pt x="5671625" y="4484853"/>
                      <a:pt x="5661875" y="4494603"/>
                      <a:pt x="5647253" y="4494603"/>
                    </a:cubicBezTo>
                    <a:cubicBezTo>
                      <a:pt x="5632626" y="4494603"/>
                      <a:pt x="5622876" y="4484853"/>
                      <a:pt x="5622876" y="4470231"/>
                    </a:cubicBezTo>
                    <a:cubicBezTo>
                      <a:pt x="5622876" y="4455604"/>
                      <a:pt x="5632626" y="4445854"/>
                      <a:pt x="5647253" y="4445854"/>
                    </a:cubicBezTo>
                    <a:close/>
                    <a:moveTo>
                      <a:pt x="3970298" y="4445854"/>
                    </a:moveTo>
                    <a:cubicBezTo>
                      <a:pt x="4005299" y="4445854"/>
                      <a:pt x="4033673" y="4474228"/>
                      <a:pt x="4033673" y="4509230"/>
                    </a:cubicBezTo>
                    <a:cubicBezTo>
                      <a:pt x="4033673" y="4544226"/>
                      <a:pt x="4005299" y="4572600"/>
                      <a:pt x="3970298" y="4572600"/>
                    </a:cubicBezTo>
                    <a:cubicBezTo>
                      <a:pt x="3935301" y="4572600"/>
                      <a:pt x="3906927" y="4544226"/>
                      <a:pt x="3906927" y="4509230"/>
                    </a:cubicBezTo>
                    <a:cubicBezTo>
                      <a:pt x="3906927" y="4474228"/>
                      <a:pt x="3935301" y="4445854"/>
                      <a:pt x="3970298" y="4445854"/>
                    </a:cubicBezTo>
                    <a:close/>
                    <a:moveTo>
                      <a:pt x="2483469" y="4445854"/>
                    </a:moveTo>
                    <a:cubicBezTo>
                      <a:pt x="2518471" y="4445854"/>
                      <a:pt x="2546845" y="4474228"/>
                      <a:pt x="2546845" y="4509230"/>
                    </a:cubicBezTo>
                    <a:cubicBezTo>
                      <a:pt x="2546845" y="4544226"/>
                      <a:pt x="2518471" y="4572600"/>
                      <a:pt x="2483469" y="4572600"/>
                    </a:cubicBezTo>
                    <a:cubicBezTo>
                      <a:pt x="2448473" y="4572600"/>
                      <a:pt x="2420099" y="4544226"/>
                      <a:pt x="2420099" y="4509230"/>
                    </a:cubicBezTo>
                    <a:cubicBezTo>
                      <a:pt x="2420099" y="4474228"/>
                      <a:pt x="2448473" y="4445854"/>
                      <a:pt x="2483469" y="4445854"/>
                    </a:cubicBezTo>
                    <a:close/>
                    <a:moveTo>
                      <a:pt x="801647" y="4445854"/>
                    </a:moveTo>
                    <a:cubicBezTo>
                      <a:pt x="816269" y="4445854"/>
                      <a:pt x="826019" y="4455604"/>
                      <a:pt x="826019" y="4470231"/>
                    </a:cubicBezTo>
                    <a:cubicBezTo>
                      <a:pt x="826019" y="4484853"/>
                      <a:pt x="811392" y="4494603"/>
                      <a:pt x="801647" y="4494603"/>
                    </a:cubicBezTo>
                    <a:cubicBezTo>
                      <a:pt x="791892" y="4494603"/>
                      <a:pt x="777270" y="4484853"/>
                      <a:pt x="777270" y="4470231"/>
                    </a:cubicBezTo>
                    <a:cubicBezTo>
                      <a:pt x="777270" y="4455604"/>
                      <a:pt x="787020" y="4445854"/>
                      <a:pt x="801647" y="4445854"/>
                    </a:cubicBezTo>
                    <a:close/>
                    <a:moveTo>
                      <a:pt x="5369384" y="4431232"/>
                    </a:moveTo>
                    <a:cubicBezTo>
                      <a:pt x="5385537" y="4431232"/>
                      <a:pt x="5398633" y="4444329"/>
                      <a:pt x="5398633" y="4460481"/>
                    </a:cubicBezTo>
                    <a:cubicBezTo>
                      <a:pt x="5398633" y="4476634"/>
                      <a:pt x="5385537" y="4489730"/>
                      <a:pt x="5369384" y="4489730"/>
                    </a:cubicBezTo>
                    <a:cubicBezTo>
                      <a:pt x="5353232" y="4489730"/>
                      <a:pt x="5340135" y="4476634"/>
                      <a:pt x="5340135" y="4460481"/>
                    </a:cubicBezTo>
                    <a:cubicBezTo>
                      <a:pt x="5340135" y="4444329"/>
                      <a:pt x="5353232" y="4431232"/>
                      <a:pt x="5369384" y="4431232"/>
                    </a:cubicBezTo>
                    <a:close/>
                    <a:moveTo>
                      <a:pt x="1079511" y="4431232"/>
                    </a:moveTo>
                    <a:cubicBezTo>
                      <a:pt x="1094138" y="4431232"/>
                      <a:pt x="1108761" y="4445854"/>
                      <a:pt x="1108761" y="4460481"/>
                    </a:cubicBezTo>
                    <a:cubicBezTo>
                      <a:pt x="1108761" y="4475103"/>
                      <a:pt x="1094138" y="4489730"/>
                      <a:pt x="1079511" y="4489730"/>
                    </a:cubicBezTo>
                    <a:cubicBezTo>
                      <a:pt x="1060012" y="4489730"/>
                      <a:pt x="1050262" y="4475103"/>
                      <a:pt x="1050262" y="4460481"/>
                    </a:cubicBezTo>
                    <a:cubicBezTo>
                      <a:pt x="1050262" y="4445854"/>
                      <a:pt x="1064889" y="4431232"/>
                      <a:pt x="1079511" y="4431232"/>
                    </a:cubicBezTo>
                    <a:close/>
                    <a:moveTo>
                      <a:pt x="5086642" y="4406855"/>
                    </a:moveTo>
                    <a:cubicBezTo>
                      <a:pt x="5106142" y="4406855"/>
                      <a:pt x="5125641" y="4426355"/>
                      <a:pt x="5125641" y="4445854"/>
                    </a:cubicBezTo>
                    <a:cubicBezTo>
                      <a:pt x="5125641" y="4465354"/>
                      <a:pt x="5106142" y="4484853"/>
                      <a:pt x="5086642" y="4484853"/>
                    </a:cubicBezTo>
                    <a:cubicBezTo>
                      <a:pt x="5067143" y="4484853"/>
                      <a:pt x="5047643" y="4470226"/>
                      <a:pt x="5047643" y="4445854"/>
                    </a:cubicBezTo>
                    <a:cubicBezTo>
                      <a:pt x="5047643" y="4426355"/>
                      <a:pt x="5067143" y="4406855"/>
                      <a:pt x="5086642" y="4406855"/>
                    </a:cubicBezTo>
                    <a:close/>
                    <a:moveTo>
                      <a:pt x="1362252" y="4406855"/>
                    </a:moveTo>
                    <a:cubicBezTo>
                      <a:pt x="1381751" y="4406855"/>
                      <a:pt x="1401251" y="4426355"/>
                      <a:pt x="1401251" y="4445854"/>
                    </a:cubicBezTo>
                    <a:cubicBezTo>
                      <a:pt x="1401251" y="4465354"/>
                      <a:pt x="1381751" y="4484853"/>
                      <a:pt x="1362252" y="4484853"/>
                    </a:cubicBezTo>
                    <a:cubicBezTo>
                      <a:pt x="1337880" y="4484853"/>
                      <a:pt x="1323253" y="4470226"/>
                      <a:pt x="1323253" y="4445854"/>
                    </a:cubicBezTo>
                    <a:cubicBezTo>
                      <a:pt x="1323253" y="4426355"/>
                      <a:pt x="1342752" y="4406855"/>
                      <a:pt x="1362252" y="4406855"/>
                    </a:cubicBezTo>
                    <a:close/>
                    <a:moveTo>
                      <a:pt x="4799029" y="4382483"/>
                    </a:moveTo>
                    <a:cubicBezTo>
                      <a:pt x="4825954" y="4382483"/>
                      <a:pt x="4847777" y="4404311"/>
                      <a:pt x="4847777" y="4431232"/>
                    </a:cubicBezTo>
                    <a:cubicBezTo>
                      <a:pt x="4847777" y="4458157"/>
                      <a:pt x="4825954" y="4479980"/>
                      <a:pt x="4799029" y="4479980"/>
                    </a:cubicBezTo>
                    <a:cubicBezTo>
                      <a:pt x="4772103" y="4479980"/>
                      <a:pt x="4750280" y="4458157"/>
                      <a:pt x="4750280" y="4431232"/>
                    </a:cubicBezTo>
                    <a:cubicBezTo>
                      <a:pt x="4750280" y="4404311"/>
                      <a:pt x="4772103" y="4382483"/>
                      <a:pt x="4799029" y="4382483"/>
                    </a:cubicBezTo>
                    <a:close/>
                    <a:moveTo>
                      <a:pt x="3356071" y="4382483"/>
                    </a:moveTo>
                    <a:cubicBezTo>
                      <a:pt x="3395071" y="4382483"/>
                      <a:pt x="3429192" y="4416605"/>
                      <a:pt x="3429192" y="4455609"/>
                    </a:cubicBezTo>
                    <a:cubicBezTo>
                      <a:pt x="3429192" y="4494603"/>
                      <a:pt x="3395071" y="4528729"/>
                      <a:pt x="3356071" y="4528729"/>
                    </a:cubicBezTo>
                    <a:cubicBezTo>
                      <a:pt x="3312195" y="4528729"/>
                      <a:pt x="3282946" y="4494603"/>
                      <a:pt x="3282946" y="4455609"/>
                    </a:cubicBezTo>
                    <a:cubicBezTo>
                      <a:pt x="3282946" y="4416605"/>
                      <a:pt x="3317067" y="4382483"/>
                      <a:pt x="3356071" y="4382483"/>
                    </a:cubicBezTo>
                    <a:close/>
                    <a:moveTo>
                      <a:pt x="3092828" y="4382483"/>
                    </a:moveTo>
                    <a:cubicBezTo>
                      <a:pt x="3131822" y="4382483"/>
                      <a:pt x="3165949" y="4416605"/>
                      <a:pt x="3165949" y="4455609"/>
                    </a:cubicBezTo>
                    <a:cubicBezTo>
                      <a:pt x="3165949" y="4494603"/>
                      <a:pt x="3131822" y="4528729"/>
                      <a:pt x="3092828" y="4528729"/>
                    </a:cubicBezTo>
                    <a:cubicBezTo>
                      <a:pt x="3053824" y="4528729"/>
                      <a:pt x="3024575" y="4494603"/>
                      <a:pt x="3019703" y="4455609"/>
                    </a:cubicBezTo>
                    <a:cubicBezTo>
                      <a:pt x="3019703" y="4416605"/>
                      <a:pt x="3053824" y="4382483"/>
                      <a:pt x="3092828" y="4382483"/>
                    </a:cubicBezTo>
                    <a:close/>
                    <a:moveTo>
                      <a:pt x="1649871" y="4382483"/>
                    </a:moveTo>
                    <a:cubicBezTo>
                      <a:pt x="1676797" y="4382483"/>
                      <a:pt x="1698620" y="4404311"/>
                      <a:pt x="1698620" y="4431232"/>
                    </a:cubicBezTo>
                    <a:cubicBezTo>
                      <a:pt x="1698620" y="4458157"/>
                      <a:pt x="1676797" y="4479980"/>
                      <a:pt x="1649871" y="4479980"/>
                    </a:cubicBezTo>
                    <a:cubicBezTo>
                      <a:pt x="1622946" y="4479980"/>
                      <a:pt x="1601123" y="4458157"/>
                      <a:pt x="1601123" y="4431232"/>
                    </a:cubicBezTo>
                    <a:cubicBezTo>
                      <a:pt x="1601123" y="4404311"/>
                      <a:pt x="1622946" y="4382483"/>
                      <a:pt x="1649871" y="4382483"/>
                    </a:cubicBezTo>
                    <a:close/>
                    <a:moveTo>
                      <a:pt x="4496782" y="4348357"/>
                    </a:moveTo>
                    <a:cubicBezTo>
                      <a:pt x="4526032" y="4348357"/>
                      <a:pt x="4550408" y="4372734"/>
                      <a:pt x="4550408" y="4401978"/>
                    </a:cubicBezTo>
                    <a:cubicBezTo>
                      <a:pt x="4550408" y="4431232"/>
                      <a:pt x="4526032" y="4455604"/>
                      <a:pt x="4496782" y="4455604"/>
                    </a:cubicBezTo>
                    <a:cubicBezTo>
                      <a:pt x="4467533" y="4455604"/>
                      <a:pt x="4438284" y="4431232"/>
                      <a:pt x="4443162" y="4401978"/>
                    </a:cubicBezTo>
                    <a:cubicBezTo>
                      <a:pt x="4443162" y="4372734"/>
                      <a:pt x="4467533" y="4348357"/>
                      <a:pt x="4496782" y="4348357"/>
                    </a:cubicBezTo>
                    <a:close/>
                    <a:moveTo>
                      <a:pt x="1952107" y="4348357"/>
                    </a:moveTo>
                    <a:cubicBezTo>
                      <a:pt x="1981356" y="4348357"/>
                      <a:pt x="2005733" y="4372734"/>
                      <a:pt x="2005733" y="4401978"/>
                    </a:cubicBezTo>
                    <a:cubicBezTo>
                      <a:pt x="2005733" y="4431232"/>
                      <a:pt x="1981356" y="4455604"/>
                      <a:pt x="1952107" y="4455604"/>
                    </a:cubicBezTo>
                    <a:cubicBezTo>
                      <a:pt x="1922863" y="4455604"/>
                      <a:pt x="1898486" y="4431232"/>
                      <a:pt x="1898486" y="4401978"/>
                    </a:cubicBezTo>
                    <a:cubicBezTo>
                      <a:pt x="1898486" y="4372734"/>
                      <a:pt x="1922863" y="4348357"/>
                      <a:pt x="1952107" y="4348357"/>
                    </a:cubicBezTo>
                    <a:close/>
                    <a:moveTo>
                      <a:pt x="3609564" y="4328857"/>
                    </a:moveTo>
                    <a:cubicBezTo>
                      <a:pt x="3648563" y="4328857"/>
                      <a:pt x="3682684" y="4362984"/>
                      <a:pt x="3682684" y="4401983"/>
                    </a:cubicBezTo>
                    <a:cubicBezTo>
                      <a:pt x="3682684" y="4440982"/>
                      <a:pt x="3648563" y="4475103"/>
                      <a:pt x="3609564" y="4475103"/>
                    </a:cubicBezTo>
                    <a:cubicBezTo>
                      <a:pt x="3565687" y="4475103"/>
                      <a:pt x="3536438" y="4440982"/>
                      <a:pt x="3536438" y="4401983"/>
                    </a:cubicBezTo>
                    <a:cubicBezTo>
                      <a:pt x="3536438" y="4362984"/>
                      <a:pt x="3570560" y="4328857"/>
                      <a:pt x="3609564" y="4328857"/>
                    </a:cubicBezTo>
                    <a:close/>
                    <a:moveTo>
                      <a:pt x="2839336" y="4328857"/>
                    </a:moveTo>
                    <a:cubicBezTo>
                      <a:pt x="2878335" y="4328857"/>
                      <a:pt x="2912457" y="4362984"/>
                      <a:pt x="2912457" y="4401983"/>
                    </a:cubicBezTo>
                    <a:cubicBezTo>
                      <a:pt x="2912457" y="4440982"/>
                      <a:pt x="2878335" y="4475103"/>
                      <a:pt x="2839336" y="4475103"/>
                    </a:cubicBezTo>
                    <a:cubicBezTo>
                      <a:pt x="2800337" y="4475103"/>
                      <a:pt x="2771088" y="4440982"/>
                      <a:pt x="2766211" y="4401983"/>
                    </a:cubicBezTo>
                    <a:cubicBezTo>
                      <a:pt x="2766211" y="4362984"/>
                      <a:pt x="2800337" y="4328857"/>
                      <a:pt x="2839336" y="4328857"/>
                    </a:cubicBezTo>
                    <a:close/>
                    <a:moveTo>
                      <a:pt x="4179920" y="4299608"/>
                    </a:moveTo>
                    <a:cubicBezTo>
                      <a:pt x="4214046" y="4299608"/>
                      <a:pt x="4243295" y="4328857"/>
                      <a:pt x="4243295" y="4362984"/>
                    </a:cubicBezTo>
                    <a:cubicBezTo>
                      <a:pt x="4243295" y="4397105"/>
                      <a:pt x="4214046" y="4426354"/>
                      <a:pt x="4179920" y="4426354"/>
                    </a:cubicBezTo>
                    <a:cubicBezTo>
                      <a:pt x="4145798" y="4426354"/>
                      <a:pt x="4116549" y="4397105"/>
                      <a:pt x="4116549" y="4362984"/>
                    </a:cubicBezTo>
                    <a:cubicBezTo>
                      <a:pt x="4116549" y="4328857"/>
                      <a:pt x="4145798" y="4299608"/>
                      <a:pt x="4179920" y="4299608"/>
                    </a:cubicBezTo>
                    <a:close/>
                    <a:moveTo>
                      <a:pt x="2268975" y="4299608"/>
                    </a:moveTo>
                    <a:cubicBezTo>
                      <a:pt x="2303977" y="4299608"/>
                      <a:pt x="2332351" y="4327982"/>
                      <a:pt x="2332351" y="4362984"/>
                    </a:cubicBezTo>
                    <a:cubicBezTo>
                      <a:pt x="2332351" y="4397980"/>
                      <a:pt x="2303977" y="4426354"/>
                      <a:pt x="2268975" y="4426354"/>
                    </a:cubicBezTo>
                    <a:cubicBezTo>
                      <a:pt x="2233979" y="4426354"/>
                      <a:pt x="2205605" y="4397980"/>
                      <a:pt x="2205605" y="4362984"/>
                    </a:cubicBezTo>
                    <a:cubicBezTo>
                      <a:pt x="2205605" y="4327982"/>
                      <a:pt x="2233979" y="4299608"/>
                      <a:pt x="2268975" y="4299608"/>
                    </a:cubicBezTo>
                    <a:close/>
                    <a:moveTo>
                      <a:pt x="6280985" y="4241110"/>
                    </a:moveTo>
                    <a:cubicBezTo>
                      <a:pt x="6280985" y="4241110"/>
                      <a:pt x="6285857" y="4241110"/>
                      <a:pt x="6285857" y="4245983"/>
                    </a:cubicBezTo>
                    <a:cubicBezTo>
                      <a:pt x="6285857" y="4245983"/>
                      <a:pt x="6285857" y="4250860"/>
                      <a:pt x="6280985" y="4250860"/>
                    </a:cubicBezTo>
                    <a:cubicBezTo>
                      <a:pt x="6276107" y="4250860"/>
                      <a:pt x="6276107" y="4245983"/>
                      <a:pt x="6276107" y="4245983"/>
                    </a:cubicBezTo>
                    <a:cubicBezTo>
                      <a:pt x="6276107" y="4245983"/>
                      <a:pt x="6276107" y="4241110"/>
                      <a:pt x="6280985" y="4241110"/>
                    </a:cubicBezTo>
                    <a:close/>
                    <a:moveTo>
                      <a:pt x="167916" y="4236237"/>
                    </a:moveTo>
                    <a:cubicBezTo>
                      <a:pt x="167916" y="4236237"/>
                      <a:pt x="172788" y="4236237"/>
                      <a:pt x="172788" y="4241110"/>
                    </a:cubicBezTo>
                    <a:cubicBezTo>
                      <a:pt x="172788" y="4241110"/>
                      <a:pt x="172788" y="4245987"/>
                      <a:pt x="167916" y="4245987"/>
                    </a:cubicBezTo>
                    <a:cubicBezTo>
                      <a:pt x="167916" y="4245987"/>
                      <a:pt x="163038" y="4245987"/>
                      <a:pt x="163038" y="4241110"/>
                    </a:cubicBezTo>
                    <a:cubicBezTo>
                      <a:pt x="163038" y="4241110"/>
                      <a:pt x="163038" y="4236237"/>
                      <a:pt x="167916" y="4236237"/>
                    </a:cubicBezTo>
                    <a:close/>
                    <a:moveTo>
                      <a:pt x="6017742" y="4226488"/>
                    </a:moveTo>
                    <a:cubicBezTo>
                      <a:pt x="6025818" y="4226488"/>
                      <a:pt x="6032364" y="4233034"/>
                      <a:pt x="6032364" y="4241115"/>
                    </a:cubicBezTo>
                    <a:cubicBezTo>
                      <a:pt x="6032364" y="4249192"/>
                      <a:pt x="6025818" y="4255737"/>
                      <a:pt x="6017742" y="4255737"/>
                    </a:cubicBezTo>
                    <a:cubicBezTo>
                      <a:pt x="6009661" y="4255737"/>
                      <a:pt x="6003115" y="4249192"/>
                      <a:pt x="6003115" y="4241115"/>
                    </a:cubicBezTo>
                    <a:cubicBezTo>
                      <a:pt x="6003115" y="4233034"/>
                      <a:pt x="6009661" y="4226488"/>
                      <a:pt x="6017742" y="4226488"/>
                    </a:cubicBezTo>
                    <a:close/>
                    <a:moveTo>
                      <a:pt x="431157" y="4226488"/>
                    </a:moveTo>
                    <a:cubicBezTo>
                      <a:pt x="439233" y="4226488"/>
                      <a:pt x="445779" y="4233034"/>
                      <a:pt x="445779" y="4241115"/>
                    </a:cubicBezTo>
                    <a:cubicBezTo>
                      <a:pt x="445779" y="4249192"/>
                      <a:pt x="439233" y="4255737"/>
                      <a:pt x="431157" y="4255737"/>
                    </a:cubicBezTo>
                    <a:cubicBezTo>
                      <a:pt x="423076" y="4255737"/>
                      <a:pt x="416530" y="4249192"/>
                      <a:pt x="416530" y="4241115"/>
                    </a:cubicBezTo>
                    <a:cubicBezTo>
                      <a:pt x="416530" y="4233034"/>
                      <a:pt x="423076" y="4226488"/>
                      <a:pt x="431157" y="4226488"/>
                    </a:cubicBezTo>
                    <a:close/>
                    <a:moveTo>
                      <a:pt x="3843557" y="4221610"/>
                    </a:moveTo>
                    <a:cubicBezTo>
                      <a:pt x="3882556" y="4221610"/>
                      <a:pt x="3916677" y="4255732"/>
                      <a:pt x="3916677" y="4294736"/>
                    </a:cubicBezTo>
                    <a:cubicBezTo>
                      <a:pt x="3916677" y="4333735"/>
                      <a:pt x="3882556" y="4367856"/>
                      <a:pt x="3843557" y="4367856"/>
                    </a:cubicBezTo>
                    <a:cubicBezTo>
                      <a:pt x="3804553" y="4367856"/>
                      <a:pt x="3770431" y="4333735"/>
                      <a:pt x="3770431" y="4294736"/>
                    </a:cubicBezTo>
                    <a:cubicBezTo>
                      <a:pt x="3770431" y="4255732"/>
                      <a:pt x="3804553" y="4221610"/>
                      <a:pt x="3843557" y="4221610"/>
                    </a:cubicBezTo>
                    <a:close/>
                    <a:moveTo>
                      <a:pt x="2605343" y="4221610"/>
                    </a:moveTo>
                    <a:cubicBezTo>
                      <a:pt x="2644337" y="4221610"/>
                      <a:pt x="2678464" y="4255732"/>
                      <a:pt x="2678464" y="4294736"/>
                    </a:cubicBezTo>
                    <a:cubicBezTo>
                      <a:pt x="2678464" y="4333735"/>
                      <a:pt x="2644337" y="4367856"/>
                      <a:pt x="2605343" y="4367856"/>
                    </a:cubicBezTo>
                    <a:cubicBezTo>
                      <a:pt x="2566339" y="4367856"/>
                      <a:pt x="2532218" y="4333735"/>
                      <a:pt x="2532218" y="4294736"/>
                    </a:cubicBezTo>
                    <a:cubicBezTo>
                      <a:pt x="2532218" y="4255732"/>
                      <a:pt x="2566339" y="4221610"/>
                      <a:pt x="2605343" y="4221610"/>
                    </a:cubicBezTo>
                    <a:close/>
                    <a:moveTo>
                      <a:pt x="5754500" y="4206983"/>
                    </a:moveTo>
                    <a:cubicBezTo>
                      <a:pt x="5769122" y="4206983"/>
                      <a:pt x="5778872" y="4216733"/>
                      <a:pt x="5778872" y="4231360"/>
                    </a:cubicBezTo>
                    <a:cubicBezTo>
                      <a:pt x="5778872" y="4245982"/>
                      <a:pt x="5769122" y="4255732"/>
                      <a:pt x="5754500" y="4255732"/>
                    </a:cubicBezTo>
                    <a:cubicBezTo>
                      <a:pt x="5744745" y="4255732"/>
                      <a:pt x="5730123" y="4245982"/>
                      <a:pt x="5730123" y="4231360"/>
                    </a:cubicBezTo>
                    <a:cubicBezTo>
                      <a:pt x="5730123" y="4216733"/>
                      <a:pt x="5739873" y="4206983"/>
                      <a:pt x="5754500" y="4206983"/>
                    </a:cubicBezTo>
                    <a:close/>
                    <a:moveTo>
                      <a:pt x="694400" y="4206983"/>
                    </a:moveTo>
                    <a:cubicBezTo>
                      <a:pt x="709022" y="4206983"/>
                      <a:pt x="718772" y="4216733"/>
                      <a:pt x="718772" y="4231360"/>
                    </a:cubicBezTo>
                    <a:cubicBezTo>
                      <a:pt x="718772" y="4245982"/>
                      <a:pt x="704150" y="4255732"/>
                      <a:pt x="694400" y="4255732"/>
                    </a:cubicBezTo>
                    <a:cubicBezTo>
                      <a:pt x="679773" y="4255732"/>
                      <a:pt x="670023" y="4245982"/>
                      <a:pt x="670023" y="4231360"/>
                    </a:cubicBezTo>
                    <a:cubicBezTo>
                      <a:pt x="670023" y="4216733"/>
                      <a:pt x="679773" y="4206983"/>
                      <a:pt x="694400" y="4206983"/>
                    </a:cubicBezTo>
                    <a:close/>
                    <a:moveTo>
                      <a:pt x="5486380" y="4202111"/>
                    </a:moveTo>
                    <a:cubicBezTo>
                      <a:pt x="5501002" y="4202111"/>
                      <a:pt x="5515629" y="4211861"/>
                      <a:pt x="5515629" y="4231360"/>
                    </a:cubicBezTo>
                    <a:cubicBezTo>
                      <a:pt x="5515629" y="4245987"/>
                      <a:pt x="5505880" y="4260609"/>
                      <a:pt x="5486380" y="4260609"/>
                    </a:cubicBezTo>
                    <a:cubicBezTo>
                      <a:pt x="5471753" y="4260609"/>
                      <a:pt x="5457131" y="4245987"/>
                      <a:pt x="5457131" y="4231360"/>
                    </a:cubicBezTo>
                    <a:cubicBezTo>
                      <a:pt x="5457131" y="4216738"/>
                      <a:pt x="5466881" y="4202111"/>
                      <a:pt x="5486380" y="4202111"/>
                    </a:cubicBezTo>
                    <a:close/>
                    <a:moveTo>
                      <a:pt x="962514" y="4202111"/>
                    </a:moveTo>
                    <a:cubicBezTo>
                      <a:pt x="977136" y="4202111"/>
                      <a:pt x="991763" y="4216738"/>
                      <a:pt x="991763" y="4231360"/>
                    </a:cubicBezTo>
                    <a:cubicBezTo>
                      <a:pt x="991763" y="4245987"/>
                      <a:pt x="977136" y="4260609"/>
                      <a:pt x="962514" y="4260609"/>
                    </a:cubicBezTo>
                    <a:cubicBezTo>
                      <a:pt x="943015" y="4260609"/>
                      <a:pt x="928387" y="4245987"/>
                      <a:pt x="933265" y="4231360"/>
                    </a:cubicBezTo>
                    <a:cubicBezTo>
                      <a:pt x="933265" y="4216738"/>
                      <a:pt x="947887" y="4202111"/>
                      <a:pt x="962514" y="4202111"/>
                    </a:cubicBezTo>
                    <a:close/>
                    <a:moveTo>
                      <a:pt x="5218261" y="4182611"/>
                    </a:moveTo>
                    <a:cubicBezTo>
                      <a:pt x="5237761" y="4182611"/>
                      <a:pt x="5257260" y="4202111"/>
                      <a:pt x="5257260" y="4221610"/>
                    </a:cubicBezTo>
                    <a:cubicBezTo>
                      <a:pt x="5257260" y="4241110"/>
                      <a:pt x="5237761" y="4260609"/>
                      <a:pt x="5218261" y="4260609"/>
                    </a:cubicBezTo>
                    <a:cubicBezTo>
                      <a:pt x="5193889" y="4260609"/>
                      <a:pt x="5179262" y="4241110"/>
                      <a:pt x="5179262" y="4221610"/>
                    </a:cubicBezTo>
                    <a:cubicBezTo>
                      <a:pt x="5179262" y="4202111"/>
                      <a:pt x="5198762" y="4182611"/>
                      <a:pt x="5218261" y="4182611"/>
                    </a:cubicBezTo>
                    <a:close/>
                    <a:moveTo>
                      <a:pt x="1230634" y="4182611"/>
                    </a:moveTo>
                    <a:cubicBezTo>
                      <a:pt x="1252170" y="4182611"/>
                      <a:pt x="1269633" y="4200074"/>
                      <a:pt x="1269633" y="4221610"/>
                    </a:cubicBezTo>
                    <a:cubicBezTo>
                      <a:pt x="1269633" y="4243147"/>
                      <a:pt x="1252170" y="4260609"/>
                      <a:pt x="1230634" y="4260609"/>
                    </a:cubicBezTo>
                    <a:cubicBezTo>
                      <a:pt x="1209092" y="4260609"/>
                      <a:pt x="1191635" y="4243147"/>
                      <a:pt x="1191635" y="4221610"/>
                    </a:cubicBezTo>
                    <a:cubicBezTo>
                      <a:pt x="1191635" y="4200074"/>
                      <a:pt x="1209092" y="4182611"/>
                      <a:pt x="1230634" y="4182611"/>
                    </a:cubicBezTo>
                    <a:close/>
                    <a:moveTo>
                      <a:pt x="4940397" y="4163112"/>
                    </a:moveTo>
                    <a:cubicBezTo>
                      <a:pt x="4967322" y="4163112"/>
                      <a:pt x="4989145" y="4184940"/>
                      <a:pt x="4989145" y="4211861"/>
                    </a:cubicBezTo>
                    <a:cubicBezTo>
                      <a:pt x="4989145" y="4238786"/>
                      <a:pt x="4967322" y="4260609"/>
                      <a:pt x="4940397" y="4260609"/>
                    </a:cubicBezTo>
                    <a:cubicBezTo>
                      <a:pt x="4913471" y="4260609"/>
                      <a:pt x="4891648" y="4238786"/>
                      <a:pt x="4891648" y="4211861"/>
                    </a:cubicBezTo>
                    <a:cubicBezTo>
                      <a:pt x="4891648" y="4184940"/>
                      <a:pt x="4913471" y="4163112"/>
                      <a:pt x="4940397" y="4163112"/>
                    </a:cubicBezTo>
                    <a:close/>
                    <a:moveTo>
                      <a:pt x="1508497" y="4163112"/>
                    </a:moveTo>
                    <a:cubicBezTo>
                      <a:pt x="1535423" y="4163112"/>
                      <a:pt x="1557246" y="4184940"/>
                      <a:pt x="1557246" y="4211861"/>
                    </a:cubicBezTo>
                    <a:cubicBezTo>
                      <a:pt x="1557246" y="4238786"/>
                      <a:pt x="1535423" y="4260609"/>
                      <a:pt x="1508497" y="4260609"/>
                    </a:cubicBezTo>
                    <a:cubicBezTo>
                      <a:pt x="1481572" y="4260609"/>
                      <a:pt x="1459749" y="4238786"/>
                      <a:pt x="1459749" y="4211861"/>
                    </a:cubicBezTo>
                    <a:cubicBezTo>
                      <a:pt x="1459749" y="4184940"/>
                      <a:pt x="1481572" y="4163112"/>
                      <a:pt x="1508497" y="4163112"/>
                    </a:cubicBezTo>
                    <a:close/>
                    <a:moveTo>
                      <a:pt x="1791240" y="4148490"/>
                    </a:moveTo>
                    <a:cubicBezTo>
                      <a:pt x="1820489" y="4148490"/>
                      <a:pt x="1844866" y="4172867"/>
                      <a:pt x="1844866" y="4202111"/>
                    </a:cubicBezTo>
                    <a:cubicBezTo>
                      <a:pt x="1844866" y="4231360"/>
                      <a:pt x="1820489" y="4255737"/>
                      <a:pt x="1791240" y="4255737"/>
                    </a:cubicBezTo>
                    <a:cubicBezTo>
                      <a:pt x="1761996" y="4255737"/>
                      <a:pt x="1737619" y="4231360"/>
                      <a:pt x="1737619" y="4202111"/>
                    </a:cubicBezTo>
                    <a:cubicBezTo>
                      <a:pt x="1737619" y="4172867"/>
                      <a:pt x="1761996" y="4148490"/>
                      <a:pt x="1791240" y="4148490"/>
                    </a:cubicBezTo>
                    <a:close/>
                    <a:moveTo>
                      <a:pt x="4657655" y="4138740"/>
                    </a:moveTo>
                    <a:cubicBezTo>
                      <a:pt x="4691777" y="4138740"/>
                      <a:pt x="4716153" y="4167989"/>
                      <a:pt x="4716153" y="4197238"/>
                    </a:cubicBezTo>
                    <a:cubicBezTo>
                      <a:pt x="4716153" y="4231360"/>
                      <a:pt x="4686904" y="4255736"/>
                      <a:pt x="4657655" y="4255736"/>
                    </a:cubicBezTo>
                    <a:cubicBezTo>
                      <a:pt x="4628406" y="4255736"/>
                      <a:pt x="4599157" y="4231360"/>
                      <a:pt x="4599157" y="4197238"/>
                    </a:cubicBezTo>
                    <a:cubicBezTo>
                      <a:pt x="4599157" y="4163117"/>
                      <a:pt x="4628406" y="4138740"/>
                      <a:pt x="4657655" y="4138740"/>
                    </a:cubicBezTo>
                    <a:close/>
                    <a:moveTo>
                      <a:pt x="3224452" y="4128991"/>
                    </a:moveTo>
                    <a:cubicBezTo>
                      <a:pt x="3270217" y="4128991"/>
                      <a:pt x="3307322" y="4166096"/>
                      <a:pt x="3307322" y="4211866"/>
                    </a:cubicBezTo>
                    <a:cubicBezTo>
                      <a:pt x="3307322" y="4257631"/>
                      <a:pt x="3270217" y="4294736"/>
                      <a:pt x="3224452" y="4294736"/>
                    </a:cubicBezTo>
                    <a:cubicBezTo>
                      <a:pt x="3178682" y="4294736"/>
                      <a:pt x="3141577" y="4257631"/>
                      <a:pt x="3141577" y="4211866"/>
                    </a:cubicBezTo>
                    <a:cubicBezTo>
                      <a:pt x="3141577" y="4166096"/>
                      <a:pt x="3178682" y="4128991"/>
                      <a:pt x="3224452" y="4128991"/>
                    </a:cubicBezTo>
                    <a:close/>
                    <a:moveTo>
                      <a:pt x="4365164" y="4114364"/>
                    </a:moveTo>
                    <a:cubicBezTo>
                      <a:pt x="4399290" y="4114364"/>
                      <a:pt x="4428539" y="4143613"/>
                      <a:pt x="4428539" y="4177735"/>
                    </a:cubicBezTo>
                    <a:cubicBezTo>
                      <a:pt x="4428539" y="4211861"/>
                      <a:pt x="4399290" y="4241110"/>
                      <a:pt x="4365164" y="4241110"/>
                    </a:cubicBezTo>
                    <a:cubicBezTo>
                      <a:pt x="4326165" y="4241110"/>
                      <a:pt x="4296916" y="4211861"/>
                      <a:pt x="4301794" y="4177735"/>
                    </a:cubicBezTo>
                    <a:cubicBezTo>
                      <a:pt x="4301794" y="4143613"/>
                      <a:pt x="4331043" y="4114364"/>
                      <a:pt x="4365164" y="4114364"/>
                    </a:cubicBezTo>
                    <a:close/>
                    <a:moveTo>
                      <a:pt x="2083730" y="4114364"/>
                    </a:moveTo>
                    <a:cubicBezTo>
                      <a:pt x="2117857" y="4114364"/>
                      <a:pt x="2147106" y="4143613"/>
                      <a:pt x="2147106" y="4177735"/>
                    </a:cubicBezTo>
                    <a:cubicBezTo>
                      <a:pt x="2147106" y="4211861"/>
                      <a:pt x="2117857" y="4241110"/>
                      <a:pt x="2083730" y="4241110"/>
                    </a:cubicBezTo>
                    <a:cubicBezTo>
                      <a:pt x="2049609" y="4241110"/>
                      <a:pt x="2020360" y="4211861"/>
                      <a:pt x="2020360" y="4177735"/>
                    </a:cubicBezTo>
                    <a:cubicBezTo>
                      <a:pt x="2020360" y="4143613"/>
                      <a:pt x="2049609" y="4114364"/>
                      <a:pt x="2083730" y="4114364"/>
                    </a:cubicBezTo>
                    <a:close/>
                    <a:moveTo>
                      <a:pt x="3482817" y="4094864"/>
                    </a:moveTo>
                    <a:cubicBezTo>
                      <a:pt x="3531566" y="4094864"/>
                      <a:pt x="3565687" y="4133863"/>
                      <a:pt x="3565687" y="4177734"/>
                    </a:cubicBezTo>
                    <a:cubicBezTo>
                      <a:pt x="3565687" y="4226483"/>
                      <a:pt x="3526688" y="4260609"/>
                      <a:pt x="3482817" y="4260609"/>
                    </a:cubicBezTo>
                    <a:cubicBezTo>
                      <a:pt x="3434069" y="4260609"/>
                      <a:pt x="3399942" y="4226483"/>
                      <a:pt x="3399942" y="4177734"/>
                    </a:cubicBezTo>
                    <a:cubicBezTo>
                      <a:pt x="3399942" y="4128986"/>
                      <a:pt x="3438941" y="4094864"/>
                      <a:pt x="3482817" y="4094864"/>
                    </a:cubicBezTo>
                    <a:close/>
                    <a:moveTo>
                      <a:pt x="2966077" y="4094864"/>
                    </a:moveTo>
                    <a:cubicBezTo>
                      <a:pt x="3014825" y="4094864"/>
                      <a:pt x="3048952" y="4133863"/>
                      <a:pt x="3048952" y="4177734"/>
                    </a:cubicBezTo>
                    <a:cubicBezTo>
                      <a:pt x="3048952" y="4226483"/>
                      <a:pt x="3009953" y="4260609"/>
                      <a:pt x="2966077" y="4260609"/>
                    </a:cubicBezTo>
                    <a:cubicBezTo>
                      <a:pt x="2922206" y="4260609"/>
                      <a:pt x="2888079" y="4226483"/>
                      <a:pt x="2883207" y="4177734"/>
                    </a:cubicBezTo>
                    <a:cubicBezTo>
                      <a:pt x="2883207" y="4128986"/>
                      <a:pt x="2922206" y="4094864"/>
                      <a:pt x="2966077" y="4094864"/>
                    </a:cubicBezTo>
                    <a:close/>
                    <a:moveTo>
                      <a:pt x="4053179" y="4070492"/>
                    </a:moveTo>
                    <a:cubicBezTo>
                      <a:pt x="4092178" y="4070492"/>
                      <a:pt x="4126299" y="4104614"/>
                      <a:pt x="4126299" y="4143618"/>
                    </a:cubicBezTo>
                    <a:cubicBezTo>
                      <a:pt x="4126299" y="4182612"/>
                      <a:pt x="4092178" y="4216738"/>
                      <a:pt x="4053179" y="4216738"/>
                    </a:cubicBezTo>
                    <a:cubicBezTo>
                      <a:pt x="4014175" y="4216738"/>
                      <a:pt x="3980053" y="4182612"/>
                      <a:pt x="3980053" y="4143618"/>
                    </a:cubicBezTo>
                    <a:cubicBezTo>
                      <a:pt x="3980053" y="4104614"/>
                      <a:pt x="4014175" y="4070492"/>
                      <a:pt x="4053179" y="4070492"/>
                    </a:cubicBezTo>
                    <a:close/>
                    <a:moveTo>
                      <a:pt x="2395726" y="4070492"/>
                    </a:moveTo>
                    <a:cubicBezTo>
                      <a:pt x="2434725" y="4070492"/>
                      <a:pt x="2468847" y="4104614"/>
                      <a:pt x="2468847" y="4143618"/>
                    </a:cubicBezTo>
                    <a:cubicBezTo>
                      <a:pt x="2468847" y="4182612"/>
                      <a:pt x="2434725" y="4216738"/>
                      <a:pt x="2395726" y="4216738"/>
                    </a:cubicBezTo>
                    <a:cubicBezTo>
                      <a:pt x="2356722" y="4216738"/>
                      <a:pt x="2322601" y="4182612"/>
                      <a:pt x="2322601" y="4143618"/>
                    </a:cubicBezTo>
                    <a:cubicBezTo>
                      <a:pt x="2322601" y="4104614"/>
                      <a:pt x="2356722" y="4070492"/>
                      <a:pt x="2395726" y="4070492"/>
                    </a:cubicBezTo>
                    <a:close/>
                    <a:moveTo>
                      <a:pt x="2727211" y="4007117"/>
                    </a:moveTo>
                    <a:cubicBezTo>
                      <a:pt x="2771087" y="4007117"/>
                      <a:pt x="2805209" y="4041244"/>
                      <a:pt x="2805209" y="4085115"/>
                    </a:cubicBezTo>
                    <a:cubicBezTo>
                      <a:pt x="2805209" y="4128991"/>
                      <a:pt x="2771087" y="4163112"/>
                      <a:pt x="2727211" y="4163112"/>
                    </a:cubicBezTo>
                    <a:cubicBezTo>
                      <a:pt x="2683335" y="4163112"/>
                      <a:pt x="2649214" y="4124113"/>
                      <a:pt x="2649214" y="4085115"/>
                    </a:cubicBezTo>
                    <a:cubicBezTo>
                      <a:pt x="2649214" y="4041244"/>
                      <a:pt x="2683335" y="4007117"/>
                      <a:pt x="2727211" y="4007117"/>
                    </a:cubicBezTo>
                    <a:close/>
                    <a:moveTo>
                      <a:pt x="3721683" y="3997367"/>
                    </a:moveTo>
                    <a:cubicBezTo>
                      <a:pt x="3770432" y="3997367"/>
                      <a:pt x="3804558" y="4036366"/>
                      <a:pt x="3804558" y="4080237"/>
                    </a:cubicBezTo>
                    <a:cubicBezTo>
                      <a:pt x="3804558" y="4128986"/>
                      <a:pt x="3765560" y="4163112"/>
                      <a:pt x="3721683" y="4163112"/>
                    </a:cubicBezTo>
                    <a:cubicBezTo>
                      <a:pt x="3672935" y="4163112"/>
                      <a:pt x="3638813" y="4124113"/>
                      <a:pt x="3638813" y="4080237"/>
                    </a:cubicBezTo>
                    <a:cubicBezTo>
                      <a:pt x="3638813" y="4031489"/>
                      <a:pt x="3677812" y="3997367"/>
                      <a:pt x="3721683" y="3997367"/>
                    </a:cubicBezTo>
                    <a:close/>
                    <a:moveTo>
                      <a:pt x="6354105" y="3987617"/>
                    </a:moveTo>
                    <a:cubicBezTo>
                      <a:pt x="6354105" y="3987617"/>
                      <a:pt x="6358982" y="3987617"/>
                      <a:pt x="6358982" y="3992495"/>
                    </a:cubicBezTo>
                    <a:cubicBezTo>
                      <a:pt x="6358982" y="3992495"/>
                      <a:pt x="6358982" y="3997367"/>
                      <a:pt x="6354105" y="3997367"/>
                    </a:cubicBezTo>
                    <a:cubicBezTo>
                      <a:pt x="6349233" y="3997367"/>
                      <a:pt x="6344355" y="3997367"/>
                      <a:pt x="6349233" y="3992495"/>
                    </a:cubicBezTo>
                    <a:cubicBezTo>
                      <a:pt x="6349233" y="3992495"/>
                      <a:pt x="6354105" y="3987617"/>
                      <a:pt x="6354105" y="3987617"/>
                    </a:cubicBezTo>
                    <a:close/>
                    <a:moveTo>
                      <a:pt x="94794" y="3987617"/>
                    </a:moveTo>
                    <a:cubicBezTo>
                      <a:pt x="94794" y="3987617"/>
                      <a:pt x="99667" y="3987617"/>
                      <a:pt x="99667" y="3992495"/>
                    </a:cubicBezTo>
                    <a:cubicBezTo>
                      <a:pt x="99667" y="3992495"/>
                      <a:pt x="99667" y="3997367"/>
                      <a:pt x="94794" y="3997367"/>
                    </a:cubicBezTo>
                    <a:cubicBezTo>
                      <a:pt x="94794" y="3997367"/>
                      <a:pt x="89917" y="3997367"/>
                      <a:pt x="89917" y="3992495"/>
                    </a:cubicBezTo>
                    <a:cubicBezTo>
                      <a:pt x="89917" y="3992495"/>
                      <a:pt x="94794" y="3987617"/>
                      <a:pt x="94794" y="3987617"/>
                    </a:cubicBezTo>
                    <a:close/>
                    <a:moveTo>
                      <a:pt x="6095740" y="3977868"/>
                    </a:moveTo>
                    <a:cubicBezTo>
                      <a:pt x="6103816" y="3977868"/>
                      <a:pt x="6110362" y="3984414"/>
                      <a:pt x="6110362" y="3992495"/>
                    </a:cubicBezTo>
                    <a:cubicBezTo>
                      <a:pt x="6110362" y="4000572"/>
                      <a:pt x="6103816" y="4007117"/>
                      <a:pt x="6095740" y="4007117"/>
                    </a:cubicBezTo>
                    <a:cubicBezTo>
                      <a:pt x="6087664" y="4007117"/>
                      <a:pt x="6081113" y="4000572"/>
                      <a:pt x="6081113" y="3992495"/>
                    </a:cubicBezTo>
                    <a:cubicBezTo>
                      <a:pt x="6081113" y="3984414"/>
                      <a:pt x="6087664" y="3977868"/>
                      <a:pt x="6095740" y="3977868"/>
                    </a:cubicBezTo>
                    <a:close/>
                    <a:moveTo>
                      <a:pt x="353155" y="3977868"/>
                    </a:moveTo>
                    <a:cubicBezTo>
                      <a:pt x="361237" y="3977868"/>
                      <a:pt x="367782" y="3984414"/>
                      <a:pt x="367782" y="3992495"/>
                    </a:cubicBezTo>
                    <a:cubicBezTo>
                      <a:pt x="367782" y="4000572"/>
                      <a:pt x="361237" y="4007117"/>
                      <a:pt x="353155" y="4007117"/>
                    </a:cubicBezTo>
                    <a:cubicBezTo>
                      <a:pt x="345079" y="4007117"/>
                      <a:pt x="338533" y="4000572"/>
                      <a:pt x="338533" y="3992495"/>
                    </a:cubicBezTo>
                    <a:cubicBezTo>
                      <a:pt x="338533" y="3984414"/>
                      <a:pt x="345079" y="3977868"/>
                      <a:pt x="353155" y="3977868"/>
                    </a:cubicBezTo>
                    <a:close/>
                    <a:moveTo>
                      <a:pt x="611525" y="3968118"/>
                    </a:moveTo>
                    <a:cubicBezTo>
                      <a:pt x="624990" y="3968118"/>
                      <a:pt x="635902" y="3979030"/>
                      <a:pt x="635902" y="3992495"/>
                    </a:cubicBezTo>
                    <a:cubicBezTo>
                      <a:pt x="635902" y="4005956"/>
                      <a:pt x="624990" y="4016867"/>
                      <a:pt x="611525" y="4016867"/>
                    </a:cubicBezTo>
                    <a:cubicBezTo>
                      <a:pt x="598065" y="4016867"/>
                      <a:pt x="587153" y="4005956"/>
                      <a:pt x="587153" y="3992495"/>
                    </a:cubicBezTo>
                    <a:cubicBezTo>
                      <a:pt x="587153" y="3979030"/>
                      <a:pt x="598065" y="3968118"/>
                      <a:pt x="611525" y="3968118"/>
                    </a:cubicBezTo>
                    <a:close/>
                    <a:moveTo>
                      <a:pt x="5842248" y="3963240"/>
                    </a:moveTo>
                    <a:cubicBezTo>
                      <a:pt x="5856870" y="3963240"/>
                      <a:pt x="5866620" y="3972990"/>
                      <a:pt x="5866620" y="3987617"/>
                    </a:cubicBezTo>
                    <a:cubicBezTo>
                      <a:pt x="5866620" y="4002239"/>
                      <a:pt x="5856870" y="4011989"/>
                      <a:pt x="5842248" y="4011989"/>
                    </a:cubicBezTo>
                    <a:cubicBezTo>
                      <a:pt x="5827621" y="4011989"/>
                      <a:pt x="5817871" y="4002239"/>
                      <a:pt x="5817871" y="3987617"/>
                    </a:cubicBezTo>
                    <a:cubicBezTo>
                      <a:pt x="5817871" y="3972990"/>
                      <a:pt x="5827621" y="3963240"/>
                      <a:pt x="5842248" y="3963240"/>
                    </a:cubicBezTo>
                    <a:close/>
                    <a:moveTo>
                      <a:pt x="5579005" y="3958368"/>
                    </a:moveTo>
                    <a:cubicBezTo>
                      <a:pt x="5595157" y="3958368"/>
                      <a:pt x="5608254" y="3971465"/>
                      <a:pt x="5608254" y="3987617"/>
                    </a:cubicBezTo>
                    <a:cubicBezTo>
                      <a:pt x="5608254" y="4003770"/>
                      <a:pt x="5595162" y="4016866"/>
                      <a:pt x="5579005" y="4016866"/>
                    </a:cubicBezTo>
                    <a:cubicBezTo>
                      <a:pt x="5562853" y="4016866"/>
                      <a:pt x="5549756" y="4003770"/>
                      <a:pt x="5549756" y="3987617"/>
                    </a:cubicBezTo>
                    <a:cubicBezTo>
                      <a:pt x="5549756" y="3971465"/>
                      <a:pt x="5562853" y="3958368"/>
                      <a:pt x="5579005" y="3958368"/>
                    </a:cubicBezTo>
                    <a:close/>
                    <a:moveTo>
                      <a:pt x="869894" y="3958368"/>
                    </a:moveTo>
                    <a:cubicBezTo>
                      <a:pt x="884516" y="3958368"/>
                      <a:pt x="899143" y="3972995"/>
                      <a:pt x="899143" y="3987617"/>
                    </a:cubicBezTo>
                    <a:cubicBezTo>
                      <a:pt x="899143" y="4002244"/>
                      <a:pt x="884516" y="4016866"/>
                      <a:pt x="869894" y="4016866"/>
                    </a:cubicBezTo>
                    <a:cubicBezTo>
                      <a:pt x="850395" y="4016866"/>
                      <a:pt x="835768" y="4007117"/>
                      <a:pt x="840645" y="3987617"/>
                    </a:cubicBezTo>
                    <a:cubicBezTo>
                      <a:pt x="840645" y="3972995"/>
                      <a:pt x="855267" y="3958368"/>
                      <a:pt x="869894" y="3958368"/>
                    </a:cubicBezTo>
                    <a:close/>
                    <a:moveTo>
                      <a:pt x="5320636" y="3948618"/>
                    </a:moveTo>
                    <a:cubicBezTo>
                      <a:pt x="5340136" y="3948618"/>
                      <a:pt x="5359635" y="3968118"/>
                      <a:pt x="5359635" y="3987617"/>
                    </a:cubicBezTo>
                    <a:cubicBezTo>
                      <a:pt x="5359635" y="4007117"/>
                      <a:pt x="5340136" y="4026616"/>
                      <a:pt x="5320636" y="4026616"/>
                    </a:cubicBezTo>
                    <a:cubicBezTo>
                      <a:pt x="5296264" y="4026616"/>
                      <a:pt x="5281637" y="4007117"/>
                      <a:pt x="5281637" y="3987617"/>
                    </a:cubicBezTo>
                    <a:cubicBezTo>
                      <a:pt x="5281637" y="3968118"/>
                      <a:pt x="5301137" y="3948618"/>
                      <a:pt x="5320636" y="3948618"/>
                    </a:cubicBezTo>
                    <a:close/>
                    <a:moveTo>
                      <a:pt x="1128259" y="3943746"/>
                    </a:moveTo>
                    <a:cubicBezTo>
                      <a:pt x="1147759" y="3943746"/>
                      <a:pt x="1167258" y="3963246"/>
                      <a:pt x="1167258" y="3982745"/>
                    </a:cubicBezTo>
                    <a:cubicBezTo>
                      <a:pt x="1167258" y="4002245"/>
                      <a:pt x="1147759" y="4021744"/>
                      <a:pt x="1128259" y="4021744"/>
                    </a:cubicBezTo>
                    <a:cubicBezTo>
                      <a:pt x="1108759" y="4021744"/>
                      <a:pt x="1089260" y="4007117"/>
                      <a:pt x="1089260" y="3982745"/>
                    </a:cubicBezTo>
                    <a:cubicBezTo>
                      <a:pt x="1089260" y="3963246"/>
                      <a:pt x="1108759" y="3943746"/>
                      <a:pt x="1128259" y="3943746"/>
                    </a:cubicBezTo>
                    <a:close/>
                    <a:moveTo>
                      <a:pt x="1391501" y="3933996"/>
                    </a:moveTo>
                    <a:cubicBezTo>
                      <a:pt x="1418427" y="3933996"/>
                      <a:pt x="1440250" y="3955819"/>
                      <a:pt x="1440250" y="3982745"/>
                    </a:cubicBezTo>
                    <a:cubicBezTo>
                      <a:pt x="1440250" y="4009665"/>
                      <a:pt x="1418427" y="4031493"/>
                      <a:pt x="1391501" y="4031493"/>
                    </a:cubicBezTo>
                    <a:cubicBezTo>
                      <a:pt x="1364576" y="4031493"/>
                      <a:pt x="1342753" y="4009665"/>
                      <a:pt x="1342753" y="3982745"/>
                    </a:cubicBezTo>
                    <a:cubicBezTo>
                      <a:pt x="1342753" y="3955819"/>
                      <a:pt x="1364576" y="3933996"/>
                      <a:pt x="1391501" y="3933996"/>
                    </a:cubicBezTo>
                    <a:close/>
                    <a:moveTo>
                      <a:pt x="5057394" y="3929119"/>
                    </a:moveTo>
                    <a:cubicBezTo>
                      <a:pt x="5086643" y="3929119"/>
                      <a:pt x="5106142" y="3953496"/>
                      <a:pt x="5106142" y="3977868"/>
                    </a:cubicBezTo>
                    <a:cubicBezTo>
                      <a:pt x="5106142" y="4007117"/>
                      <a:pt x="5081771" y="4026616"/>
                      <a:pt x="5057394" y="4026616"/>
                    </a:cubicBezTo>
                    <a:cubicBezTo>
                      <a:pt x="5028145" y="4026616"/>
                      <a:pt x="5008645" y="4007117"/>
                      <a:pt x="5008645" y="3977868"/>
                    </a:cubicBezTo>
                    <a:cubicBezTo>
                      <a:pt x="5008645" y="3948619"/>
                      <a:pt x="5033022" y="3929119"/>
                      <a:pt x="5057394" y="3929119"/>
                    </a:cubicBezTo>
                    <a:close/>
                    <a:moveTo>
                      <a:pt x="4789274" y="3924247"/>
                    </a:moveTo>
                    <a:cubicBezTo>
                      <a:pt x="4818523" y="3924247"/>
                      <a:pt x="4842900" y="3948624"/>
                      <a:pt x="4842900" y="3977868"/>
                    </a:cubicBezTo>
                    <a:cubicBezTo>
                      <a:pt x="4842900" y="4007117"/>
                      <a:pt x="4818523" y="4031494"/>
                      <a:pt x="4789274" y="4031494"/>
                    </a:cubicBezTo>
                    <a:cubicBezTo>
                      <a:pt x="4755153" y="4031494"/>
                      <a:pt x="4735653" y="4007117"/>
                      <a:pt x="4735653" y="3977868"/>
                    </a:cubicBezTo>
                    <a:cubicBezTo>
                      <a:pt x="4735653" y="3948624"/>
                      <a:pt x="4760030" y="3924247"/>
                      <a:pt x="4789274" y="3924247"/>
                    </a:cubicBezTo>
                    <a:close/>
                    <a:moveTo>
                      <a:pt x="1659616" y="3924247"/>
                    </a:moveTo>
                    <a:cubicBezTo>
                      <a:pt x="1688865" y="3924247"/>
                      <a:pt x="1713242" y="3948624"/>
                      <a:pt x="1713242" y="3977868"/>
                    </a:cubicBezTo>
                    <a:cubicBezTo>
                      <a:pt x="1713242" y="4007117"/>
                      <a:pt x="1688865" y="4031494"/>
                      <a:pt x="1659616" y="4031494"/>
                    </a:cubicBezTo>
                    <a:cubicBezTo>
                      <a:pt x="1630372" y="4031494"/>
                      <a:pt x="1605995" y="4007117"/>
                      <a:pt x="1605995" y="3977868"/>
                    </a:cubicBezTo>
                    <a:cubicBezTo>
                      <a:pt x="1605995" y="3948624"/>
                      <a:pt x="1630372" y="3924247"/>
                      <a:pt x="1659616" y="3924247"/>
                    </a:cubicBezTo>
                    <a:close/>
                    <a:moveTo>
                      <a:pt x="1937485" y="3904747"/>
                    </a:moveTo>
                    <a:cubicBezTo>
                      <a:pt x="1971612" y="3904747"/>
                      <a:pt x="2000861" y="3933996"/>
                      <a:pt x="2000861" y="3968123"/>
                    </a:cubicBezTo>
                    <a:cubicBezTo>
                      <a:pt x="2000861" y="4002244"/>
                      <a:pt x="1971612" y="4031493"/>
                      <a:pt x="1937485" y="4031493"/>
                    </a:cubicBezTo>
                    <a:cubicBezTo>
                      <a:pt x="1903364" y="4031493"/>
                      <a:pt x="1874115" y="4002244"/>
                      <a:pt x="1874115" y="3968123"/>
                    </a:cubicBezTo>
                    <a:cubicBezTo>
                      <a:pt x="1874115" y="3933996"/>
                      <a:pt x="1903364" y="3904747"/>
                      <a:pt x="1937485" y="3904747"/>
                    </a:cubicBezTo>
                    <a:close/>
                    <a:moveTo>
                      <a:pt x="4511410" y="3899870"/>
                    </a:moveTo>
                    <a:cubicBezTo>
                      <a:pt x="4546411" y="3899870"/>
                      <a:pt x="4574785" y="3928244"/>
                      <a:pt x="4574785" y="3963241"/>
                    </a:cubicBezTo>
                    <a:cubicBezTo>
                      <a:pt x="4574785" y="3998242"/>
                      <a:pt x="4546411" y="4026616"/>
                      <a:pt x="4511410" y="4026616"/>
                    </a:cubicBezTo>
                    <a:cubicBezTo>
                      <a:pt x="4476413" y="4026616"/>
                      <a:pt x="4448039" y="3998242"/>
                      <a:pt x="4448039" y="3963241"/>
                    </a:cubicBezTo>
                    <a:cubicBezTo>
                      <a:pt x="4448039" y="3928244"/>
                      <a:pt x="4476413" y="3899870"/>
                      <a:pt x="4511410" y="3899870"/>
                    </a:cubicBezTo>
                    <a:close/>
                    <a:moveTo>
                      <a:pt x="4228668" y="3875498"/>
                    </a:moveTo>
                    <a:cubicBezTo>
                      <a:pt x="4267667" y="3875498"/>
                      <a:pt x="4301788" y="3909620"/>
                      <a:pt x="4301788" y="3948624"/>
                    </a:cubicBezTo>
                    <a:cubicBezTo>
                      <a:pt x="4301788" y="3987618"/>
                      <a:pt x="4267667" y="4021744"/>
                      <a:pt x="4228668" y="4021744"/>
                    </a:cubicBezTo>
                    <a:cubicBezTo>
                      <a:pt x="4184791" y="4021744"/>
                      <a:pt x="4155542" y="3992495"/>
                      <a:pt x="4155542" y="3948624"/>
                    </a:cubicBezTo>
                    <a:cubicBezTo>
                      <a:pt x="4155542" y="3909620"/>
                      <a:pt x="4189669" y="3875498"/>
                      <a:pt x="4228668" y="3875498"/>
                    </a:cubicBezTo>
                    <a:close/>
                    <a:moveTo>
                      <a:pt x="2220227" y="3875498"/>
                    </a:moveTo>
                    <a:cubicBezTo>
                      <a:pt x="2259226" y="3875498"/>
                      <a:pt x="2293348" y="3909620"/>
                      <a:pt x="2293348" y="3948624"/>
                    </a:cubicBezTo>
                    <a:cubicBezTo>
                      <a:pt x="2293348" y="3987618"/>
                      <a:pt x="2259226" y="4021744"/>
                      <a:pt x="2220227" y="4021744"/>
                    </a:cubicBezTo>
                    <a:cubicBezTo>
                      <a:pt x="2181223" y="4021744"/>
                      <a:pt x="2151979" y="3992495"/>
                      <a:pt x="2147102" y="3948624"/>
                    </a:cubicBezTo>
                    <a:cubicBezTo>
                      <a:pt x="2147102" y="3909620"/>
                      <a:pt x="2181223" y="3875498"/>
                      <a:pt x="2220227" y="3875498"/>
                    </a:cubicBezTo>
                    <a:close/>
                    <a:moveTo>
                      <a:pt x="3351193" y="3865743"/>
                    </a:moveTo>
                    <a:cubicBezTo>
                      <a:pt x="3399942" y="3865743"/>
                      <a:pt x="3438941" y="3904742"/>
                      <a:pt x="3438941" y="3953491"/>
                    </a:cubicBezTo>
                    <a:cubicBezTo>
                      <a:pt x="3438941" y="4002239"/>
                      <a:pt x="3399942" y="4041238"/>
                      <a:pt x="3351193" y="4041238"/>
                    </a:cubicBezTo>
                    <a:cubicBezTo>
                      <a:pt x="3302445" y="4041238"/>
                      <a:pt x="3263446" y="4002239"/>
                      <a:pt x="3263446" y="3953491"/>
                    </a:cubicBezTo>
                    <a:cubicBezTo>
                      <a:pt x="3263446" y="3904742"/>
                      <a:pt x="3302445" y="3865743"/>
                      <a:pt x="3351193" y="3865743"/>
                    </a:cubicBezTo>
                    <a:close/>
                    <a:moveTo>
                      <a:pt x="3097700" y="3865743"/>
                    </a:moveTo>
                    <a:cubicBezTo>
                      <a:pt x="3146449" y="3865743"/>
                      <a:pt x="3185448" y="3904742"/>
                      <a:pt x="3185448" y="3953491"/>
                    </a:cubicBezTo>
                    <a:cubicBezTo>
                      <a:pt x="3185448" y="4002239"/>
                      <a:pt x="3146449" y="4041238"/>
                      <a:pt x="3097700" y="4041238"/>
                    </a:cubicBezTo>
                    <a:cubicBezTo>
                      <a:pt x="3044080" y="4041238"/>
                      <a:pt x="3005081" y="4002239"/>
                      <a:pt x="3009953" y="3953491"/>
                    </a:cubicBezTo>
                    <a:cubicBezTo>
                      <a:pt x="3009953" y="3904742"/>
                      <a:pt x="3048952" y="3865743"/>
                      <a:pt x="3097700" y="3865743"/>
                    </a:cubicBezTo>
                    <a:close/>
                    <a:moveTo>
                      <a:pt x="2522467" y="3846249"/>
                    </a:moveTo>
                    <a:cubicBezTo>
                      <a:pt x="2565545" y="3846249"/>
                      <a:pt x="2600465" y="3881169"/>
                      <a:pt x="2600465" y="3924247"/>
                    </a:cubicBezTo>
                    <a:cubicBezTo>
                      <a:pt x="2600465" y="3967325"/>
                      <a:pt x="2565545" y="4002244"/>
                      <a:pt x="2522467" y="4002244"/>
                    </a:cubicBezTo>
                    <a:cubicBezTo>
                      <a:pt x="2479390" y="4002244"/>
                      <a:pt x="2444470" y="3967325"/>
                      <a:pt x="2444470" y="3924247"/>
                    </a:cubicBezTo>
                    <a:cubicBezTo>
                      <a:pt x="2444470" y="3881169"/>
                      <a:pt x="2479390" y="3846249"/>
                      <a:pt x="2522467" y="3846249"/>
                    </a:cubicBezTo>
                    <a:close/>
                    <a:moveTo>
                      <a:pt x="3926427" y="3841372"/>
                    </a:moveTo>
                    <a:cubicBezTo>
                      <a:pt x="3972197" y="3841372"/>
                      <a:pt x="4009302" y="3878477"/>
                      <a:pt x="4009302" y="3924247"/>
                    </a:cubicBezTo>
                    <a:cubicBezTo>
                      <a:pt x="4009302" y="3970012"/>
                      <a:pt x="3972197" y="4007117"/>
                      <a:pt x="3926427" y="4007117"/>
                    </a:cubicBezTo>
                    <a:cubicBezTo>
                      <a:pt x="3880662" y="4007117"/>
                      <a:pt x="3843557" y="3970012"/>
                      <a:pt x="3843557" y="3924247"/>
                    </a:cubicBezTo>
                    <a:cubicBezTo>
                      <a:pt x="3843557" y="3878477"/>
                      <a:pt x="3880662" y="3841372"/>
                      <a:pt x="3926427" y="3841372"/>
                    </a:cubicBezTo>
                    <a:close/>
                    <a:moveTo>
                      <a:pt x="3594937" y="3778001"/>
                    </a:moveTo>
                    <a:cubicBezTo>
                      <a:pt x="3643685" y="3778001"/>
                      <a:pt x="3682684" y="3817000"/>
                      <a:pt x="3682684" y="3865749"/>
                    </a:cubicBezTo>
                    <a:cubicBezTo>
                      <a:pt x="3682684" y="3914497"/>
                      <a:pt x="3643685" y="3953496"/>
                      <a:pt x="3594937" y="3953496"/>
                    </a:cubicBezTo>
                    <a:cubicBezTo>
                      <a:pt x="3546188" y="3953496"/>
                      <a:pt x="3507189" y="3914497"/>
                      <a:pt x="3507189" y="3865749"/>
                    </a:cubicBezTo>
                    <a:cubicBezTo>
                      <a:pt x="3507189" y="3817000"/>
                      <a:pt x="3546188" y="3778001"/>
                      <a:pt x="3594937" y="3778001"/>
                    </a:cubicBezTo>
                    <a:close/>
                    <a:moveTo>
                      <a:pt x="2853958" y="3778001"/>
                    </a:moveTo>
                    <a:cubicBezTo>
                      <a:pt x="2902706" y="3778001"/>
                      <a:pt x="2941705" y="3817000"/>
                      <a:pt x="2941705" y="3865749"/>
                    </a:cubicBezTo>
                    <a:cubicBezTo>
                      <a:pt x="2941705" y="3914497"/>
                      <a:pt x="2902706" y="3953496"/>
                      <a:pt x="2853958" y="3953496"/>
                    </a:cubicBezTo>
                    <a:cubicBezTo>
                      <a:pt x="2805209" y="3953496"/>
                      <a:pt x="2761333" y="3914497"/>
                      <a:pt x="2766210" y="3865749"/>
                    </a:cubicBezTo>
                    <a:cubicBezTo>
                      <a:pt x="2766210" y="3817000"/>
                      <a:pt x="2805209" y="3778001"/>
                      <a:pt x="2853958" y="3778001"/>
                    </a:cubicBezTo>
                    <a:close/>
                    <a:moveTo>
                      <a:pt x="6402859" y="3734125"/>
                    </a:moveTo>
                    <a:cubicBezTo>
                      <a:pt x="6405551" y="3734125"/>
                      <a:pt x="6407731" y="3736305"/>
                      <a:pt x="6407731" y="3738998"/>
                    </a:cubicBezTo>
                    <a:cubicBezTo>
                      <a:pt x="6407731" y="3741695"/>
                      <a:pt x="6405551" y="3743875"/>
                      <a:pt x="6402859" y="3743875"/>
                    </a:cubicBezTo>
                    <a:cubicBezTo>
                      <a:pt x="6400161" y="3743875"/>
                      <a:pt x="6397981" y="3741695"/>
                      <a:pt x="6397981" y="3738998"/>
                    </a:cubicBezTo>
                    <a:cubicBezTo>
                      <a:pt x="6397981" y="3736305"/>
                      <a:pt x="6400161" y="3734125"/>
                      <a:pt x="6402859" y="3734125"/>
                    </a:cubicBezTo>
                    <a:close/>
                    <a:moveTo>
                      <a:pt x="46047" y="3734125"/>
                    </a:moveTo>
                    <a:cubicBezTo>
                      <a:pt x="46047" y="3734125"/>
                      <a:pt x="50919" y="3738998"/>
                      <a:pt x="50919" y="3738998"/>
                    </a:cubicBezTo>
                    <a:cubicBezTo>
                      <a:pt x="50919" y="3738998"/>
                      <a:pt x="50919" y="3743875"/>
                      <a:pt x="46047" y="3743875"/>
                    </a:cubicBezTo>
                    <a:cubicBezTo>
                      <a:pt x="41169" y="3743875"/>
                      <a:pt x="41169" y="3738998"/>
                      <a:pt x="41169" y="3738998"/>
                    </a:cubicBezTo>
                    <a:cubicBezTo>
                      <a:pt x="41169" y="3738998"/>
                      <a:pt x="46047" y="3734125"/>
                      <a:pt x="46047" y="3734125"/>
                    </a:cubicBezTo>
                    <a:close/>
                    <a:moveTo>
                      <a:pt x="6154238" y="3724375"/>
                    </a:moveTo>
                    <a:cubicBezTo>
                      <a:pt x="6162314" y="3724375"/>
                      <a:pt x="6168860" y="3730921"/>
                      <a:pt x="6168860" y="3738997"/>
                    </a:cubicBezTo>
                    <a:cubicBezTo>
                      <a:pt x="6168860" y="3747078"/>
                      <a:pt x="6162314" y="3753624"/>
                      <a:pt x="6154238" y="3753624"/>
                    </a:cubicBezTo>
                    <a:cubicBezTo>
                      <a:pt x="6146162" y="3753624"/>
                      <a:pt x="6139611" y="3747078"/>
                      <a:pt x="6139611" y="3738997"/>
                    </a:cubicBezTo>
                    <a:cubicBezTo>
                      <a:pt x="6139611" y="3730921"/>
                      <a:pt x="6146162" y="3724375"/>
                      <a:pt x="6154238" y="3724375"/>
                    </a:cubicBezTo>
                    <a:close/>
                    <a:moveTo>
                      <a:pt x="294656" y="3724375"/>
                    </a:moveTo>
                    <a:cubicBezTo>
                      <a:pt x="302737" y="3724375"/>
                      <a:pt x="309283" y="3730921"/>
                      <a:pt x="309283" y="3738997"/>
                    </a:cubicBezTo>
                    <a:cubicBezTo>
                      <a:pt x="309283" y="3747078"/>
                      <a:pt x="302737" y="3753624"/>
                      <a:pt x="294656" y="3753624"/>
                    </a:cubicBezTo>
                    <a:cubicBezTo>
                      <a:pt x="286580" y="3753624"/>
                      <a:pt x="280034" y="3747078"/>
                      <a:pt x="280034" y="3738997"/>
                    </a:cubicBezTo>
                    <a:cubicBezTo>
                      <a:pt x="280034" y="3730921"/>
                      <a:pt x="286580" y="3724375"/>
                      <a:pt x="294656" y="3724375"/>
                    </a:cubicBezTo>
                    <a:close/>
                    <a:moveTo>
                      <a:pt x="5900746" y="3709753"/>
                    </a:moveTo>
                    <a:cubicBezTo>
                      <a:pt x="5915368" y="3709753"/>
                      <a:pt x="5925118" y="3719503"/>
                      <a:pt x="5925118" y="3734130"/>
                    </a:cubicBezTo>
                    <a:cubicBezTo>
                      <a:pt x="5925118" y="3748752"/>
                      <a:pt x="5915368" y="3758502"/>
                      <a:pt x="5900746" y="3758502"/>
                    </a:cubicBezTo>
                    <a:cubicBezTo>
                      <a:pt x="5890991" y="3758502"/>
                      <a:pt x="5876369" y="3748752"/>
                      <a:pt x="5876369" y="3734130"/>
                    </a:cubicBezTo>
                    <a:cubicBezTo>
                      <a:pt x="5876369" y="3719503"/>
                      <a:pt x="5886119" y="3709753"/>
                      <a:pt x="5900746" y="3709753"/>
                    </a:cubicBezTo>
                    <a:close/>
                    <a:moveTo>
                      <a:pt x="5647253" y="3709753"/>
                    </a:moveTo>
                    <a:cubicBezTo>
                      <a:pt x="5663405" y="3709753"/>
                      <a:pt x="5676502" y="3722850"/>
                      <a:pt x="5676502" y="3739002"/>
                    </a:cubicBezTo>
                    <a:cubicBezTo>
                      <a:pt x="5676502" y="3755154"/>
                      <a:pt x="5663405" y="3768251"/>
                      <a:pt x="5647253" y="3768251"/>
                    </a:cubicBezTo>
                    <a:cubicBezTo>
                      <a:pt x="5631101" y="3768251"/>
                      <a:pt x="5618004" y="3755154"/>
                      <a:pt x="5618004" y="3739002"/>
                    </a:cubicBezTo>
                    <a:cubicBezTo>
                      <a:pt x="5618004" y="3722850"/>
                      <a:pt x="5631101" y="3709753"/>
                      <a:pt x="5647253" y="3709753"/>
                    </a:cubicBezTo>
                    <a:close/>
                    <a:moveTo>
                      <a:pt x="801646" y="3709753"/>
                    </a:moveTo>
                    <a:cubicBezTo>
                      <a:pt x="816268" y="3709753"/>
                      <a:pt x="830895" y="3724380"/>
                      <a:pt x="830895" y="3739002"/>
                    </a:cubicBezTo>
                    <a:cubicBezTo>
                      <a:pt x="830895" y="3753629"/>
                      <a:pt x="816268" y="3768251"/>
                      <a:pt x="801646" y="3768251"/>
                    </a:cubicBezTo>
                    <a:cubicBezTo>
                      <a:pt x="782147" y="3768251"/>
                      <a:pt x="772397" y="3753629"/>
                      <a:pt x="772397" y="3739002"/>
                    </a:cubicBezTo>
                    <a:cubicBezTo>
                      <a:pt x="772397" y="3724380"/>
                      <a:pt x="787024" y="3709753"/>
                      <a:pt x="801646" y="3709753"/>
                    </a:cubicBezTo>
                    <a:close/>
                    <a:moveTo>
                      <a:pt x="548154" y="3709753"/>
                    </a:moveTo>
                    <a:cubicBezTo>
                      <a:pt x="562777" y="3709753"/>
                      <a:pt x="572526" y="3724380"/>
                      <a:pt x="572526" y="3734130"/>
                    </a:cubicBezTo>
                    <a:cubicBezTo>
                      <a:pt x="572526" y="3748752"/>
                      <a:pt x="557904" y="3758502"/>
                      <a:pt x="548154" y="3758502"/>
                    </a:cubicBezTo>
                    <a:cubicBezTo>
                      <a:pt x="533527" y="3758502"/>
                      <a:pt x="523777" y="3748752"/>
                      <a:pt x="523777" y="3734130"/>
                    </a:cubicBezTo>
                    <a:cubicBezTo>
                      <a:pt x="523777" y="3719503"/>
                      <a:pt x="533527" y="3709753"/>
                      <a:pt x="548154" y="3709753"/>
                    </a:cubicBezTo>
                    <a:close/>
                    <a:moveTo>
                      <a:pt x="5393761" y="3700003"/>
                    </a:moveTo>
                    <a:cubicBezTo>
                      <a:pt x="5413261" y="3700003"/>
                      <a:pt x="5432760" y="3719503"/>
                      <a:pt x="5432760" y="3739002"/>
                    </a:cubicBezTo>
                    <a:cubicBezTo>
                      <a:pt x="5432760" y="3758502"/>
                      <a:pt x="5413261" y="3778001"/>
                      <a:pt x="5393761" y="3778001"/>
                    </a:cubicBezTo>
                    <a:cubicBezTo>
                      <a:pt x="5374262" y="3778001"/>
                      <a:pt x="5354762" y="3758502"/>
                      <a:pt x="5354762" y="3739002"/>
                    </a:cubicBezTo>
                    <a:cubicBezTo>
                      <a:pt x="5354762" y="3719503"/>
                      <a:pt x="5374262" y="3700003"/>
                      <a:pt x="5393761" y="3700003"/>
                    </a:cubicBezTo>
                    <a:close/>
                    <a:moveTo>
                      <a:pt x="1055139" y="3695126"/>
                    </a:moveTo>
                    <a:cubicBezTo>
                      <a:pt x="1074638" y="3695126"/>
                      <a:pt x="1094138" y="3714626"/>
                      <a:pt x="1094138" y="3734125"/>
                    </a:cubicBezTo>
                    <a:cubicBezTo>
                      <a:pt x="1094138" y="3753625"/>
                      <a:pt x="1074638" y="3773124"/>
                      <a:pt x="1055139" y="3773124"/>
                    </a:cubicBezTo>
                    <a:cubicBezTo>
                      <a:pt x="1030767" y="3773124"/>
                      <a:pt x="1016140" y="3758502"/>
                      <a:pt x="1016140" y="3734125"/>
                    </a:cubicBezTo>
                    <a:cubicBezTo>
                      <a:pt x="1016140" y="3714626"/>
                      <a:pt x="1035639" y="3695126"/>
                      <a:pt x="1055139" y="3695126"/>
                    </a:cubicBezTo>
                    <a:close/>
                    <a:moveTo>
                      <a:pt x="5140269" y="3685376"/>
                    </a:moveTo>
                    <a:cubicBezTo>
                      <a:pt x="5167194" y="3685376"/>
                      <a:pt x="5189017" y="3707199"/>
                      <a:pt x="5189017" y="3734125"/>
                    </a:cubicBezTo>
                    <a:cubicBezTo>
                      <a:pt x="5189017" y="3761050"/>
                      <a:pt x="5167194" y="3782873"/>
                      <a:pt x="5140269" y="3782873"/>
                    </a:cubicBezTo>
                    <a:cubicBezTo>
                      <a:pt x="5113343" y="3782873"/>
                      <a:pt x="5091520" y="3761050"/>
                      <a:pt x="5091520" y="3734125"/>
                    </a:cubicBezTo>
                    <a:cubicBezTo>
                      <a:pt x="5091520" y="3707199"/>
                      <a:pt x="5113343" y="3685376"/>
                      <a:pt x="5140269" y="3685376"/>
                    </a:cubicBezTo>
                    <a:close/>
                    <a:moveTo>
                      <a:pt x="1308631" y="3685376"/>
                    </a:moveTo>
                    <a:cubicBezTo>
                      <a:pt x="1335557" y="3685376"/>
                      <a:pt x="1357380" y="3707199"/>
                      <a:pt x="1357380" y="3734125"/>
                    </a:cubicBezTo>
                    <a:cubicBezTo>
                      <a:pt x="1357380" y="3761050"/>
                      <a:pt x="1335557" y="3782873"/>
                      <a:pt x="1308631" y="3782873"/>
                    </a:cubicBezTo>
                    <a:cubicBezTo>
                      <a:pt x="1281706" y="3782873"/>
                      <a:pt x="1259883" y="3761050"/>
                      <a:pt x="1259883" y="3734125"/>
                    </a:cubicBezTo>
                    <a:cubicBezTo>
                      <a:pt x="1259883" y="3707199"/>
                      <a:pt x="1281706" y="3685376"/>
                      <a:pt x="1308631" y="3685376"/>
                    </a:cubicBezTo>
                    <a:close/>
                    <a:moveTo>
                      <a:pt x="4881898" y="3680504"/>
                    </a:moveTo>
                    <a:cubicBezTo>
                      <a:pt x="4911142" y="3680504"/>
                      <a:pt x="4935519" y="3704881"/>
                      <a:pt x="4935519" y="3734125"/>
                    </a:cubicBezTo>
                    <a:cubicBezTo>
                      <a:pt x="4935519" y="3763374"/>
                      <a:pt x="4911142" y="3787751"/>
                      <a:pt x="4881898" y="3787751"/>
                    </a:cubicBezTo>
                    <a:cubicBezTo>
                      <a:pt x="4852649" y="3787751"/>
                      <a:pt x="4828272" y="3763374"/>
                      <a:pt x="4828272" y="3734125"/>
                    </a:cubicBezTo>
                    <a:cubicBezTo>
                      <a:pt x="4828272" y="3704881"/>
                      <a:pt x="4852649" y="3680504"/>
                      <a:pt x="4881898" y="3680504"/>
                    </a:cubicBezTo>
                    <a:close/>
                    <a:moveTo>
                      <a:pt x="1566996" y="3680504"/>
                    </a:moveTo>
                    <a:cubicBezTo>
                      <a:pt x="1596240" y="3680504"/>
                      <a:pt x="1620617" y="3704881"/>
                      <a:pt x="1620617" y="3734125"/>
                    </a:cubicBezTo>
                    <a:cubicBezTo>
                      <a:pt x="1620617" y="3763374"/>
                      <a:pt x="1596240" y="3787751"/>
                      <a:pt x="1566996" y="3787751"/>
                    </a:cubicBezTo>
                    <a:cubicBezTo>
                      <a:pt x="1537747" y="3787751"/>
                      <a:pt x="1513370" y="3763374"/>
                      <a:pt x="1513370" y="3734125"/>
                    </a:cubicBezTo>
                    <a:cubicBezTo>
                      <a:pt x="1513370" y="3704881"/>
                      <a:pt x="1537747" y="3680504"/>
                      <a:pt x="1566996" y="3680504"/>
                    </a:cubicBezTo>
                    <a:close/>
                    <a:moveTo>
                      <a:pt x="4623534" y="3665877"/>
                    </a:moveTo>
                    <a:cubicBezTo>
                      <a:pt x="4658530" y="3665877"/>
                      <a:pt x="4686904" y="3694251"/>
                      <a:pt x="4686904" y="3729253"/>
                    </a:cubicBezTo>
                    <a:cubicBezTo>
                      <a:pt x="4686904" y="3764249"/>
                      <a:pt x="4658530" y="3792623"/>
                      <a:pt x="4623534" y="3792623"/>
                    </a:cubicBezTo>
                    <a:cubicBezTo>
                      <a:pt x="4588532" y="3792623"/>
                      <a:pt x="4560158" y="3764249"/>
                      <a:pt x="4560158" y="3729253"/>
                    </a:cubicBezTo>
                    <a:cubicBezTo>
                      <a:pt x="4560158" y="3694251"/>
                      <a:pt x="4588532" y="3665877"/>
                      <a:pt x="4623534" y="3665877"/>
                    </a:cubicBezTo>
                    <a:close/>
                    <a:moveTo>
                      <a:pt x="1825360" y="3665877"/>
                    </a:moveTo>
                    <a:cubicBezTo>
                      <a:pt x="1860362" y="3665877"/>
                      <a:pt x="1888736" y="3694251"/>
                      <a:pt x="1888736" y="3729253"/>
                    </a:cubicBezTo>
                    <a:cubicBezTo>
                      <a:pt x="1888736" y="3764249"/>
                      <a:pt x="1860362" y="3792623"/>
                      <a:pt x="1825360" y="3792623"/>
                    </a:cubicBezTo>
                    <a:cubicBezTo>
                      <a:pt x="1790364" y="3792623"/>
                      <a:pt x="1761990" y="3764249"/>
                      <a:pt x="1761990" y="3729253"/>
                    </a:cubicBezTo>
                    <a:cubicBezTo>
                      <a:pt x="1761990" y="3694251"/>
                      <a:pt x="1790364" y="3665877"/>
                      <a:pt x="1825360" y="3665877"/>
                    </a:cubicBezTo>
                    <a:close/>
                    <a:moveTo>
                      <a:pt x="4355420" y="3651255"/>
                    </a:moveTo>
                    <a:cubicBezTo>
                      <a:pt x="4394419" y="3651255"/>
                      <a:pt x="4428540" y="3685377"/>
                      <a:pt x="4428540" y="3724381"/>
                    </a:cubicBezTo>
                    <a:cubicBezTo>
                      <a:pt x="4428540" y="3763375"/>
                      <a:pt x="4394419" y="3797501"/>
                      <a:pt x="4355420" y="3797501"/>
                    </a:cubicBezTo>
                    <a:cubicBezTo>
                      <a:pt x="4316416" y="3797501"/>
                      <a:pt x="4282294" y="3768252"/>
                      <a:pt x="4282294" y="3724381"/>
                    </a:cubicBezTo>
                    <a:cubicBezTo>
                      <a:pt x="4282294" y="3685377"/>
                      <a:pt x="4316416" y="3651255"/>
                      <a:pt x="4355420" y="3651255"/>
                    </a:cubicBezTo>
                    <a:close/>
                    <a:moveTo>
                      <a:pt x="2093485" y="3651255"/>
                    </a:moveTo>
                    <a:cubicBezTo>
                      <a:pt x="2132479" y="3651255"/>
                      <a:pt x="2166606" y="3685377"/>
                      <a:pt x="2166606" y="3724381"/>
                    </a:cubicBezTo>
                    <a:cubicBezTo>
                      <a:pt x="2166606" y="3763375"/>
                      <a:pt x="2132479" y="3797501"/>
                      <a:pt x="2093485" y="3797501"/>
                    </a:cubicBezTo>
                    <a:cubicBezTo>
                      <a:pt x="2054481" y="3797501"/>
                      <a:pt x="2020360" y="3768252"/>
                      <a:pt x="2020360" y="3724381"/>
                    </a:cubicBezTo>
                    <a:cubicBezTo>
                      <a:pt x="2020360" y="3685377"/>
                      <a:pt x="2054481" y="3651255"/>
                      <a:pt x="2093485" y="3651255"/>
                    </a:cubicBezTo>
                    <a:close/>
                    <a:moveTo>
                      <a:pt x="2366472" y="3641500"/>
                    </a:moveTo>
                    <a:cubicBezTo>
                      <a:pt x="2410343" y="3641500"/>
                      <a:pt x="2444470" y="3675627"/>
                      <a:pt x="2444470" y="3719498"/>
                    </a:cubicBezTo>
                    <a:cubicBezTo>
                      <a:pt x="2444470" y="3763374"/>
                      <a:pt x="2410343" y="3797495"/>
                      <a:pt x="2366472" y="3797495"/>
                    </a:cubicBezTo>
                    <a:cubicBezTo>
                      <a:pt x="2322596" y="3797495"/>
                      <a:pt x="2283597" y="3763374"/>
                      <a:pt x="2288474" y="3719498"/>
                    </a:cubicBezTo>
                    <a:cubicBezTo>
                      <a:pt x="2288474" y="3675627"/>
                      <a:pt x="2322596" y="3641500"/>
                      <a:pt x="2366472" y="3641500"/>
                    </a:cubicBezTo>
                    <a:close/>
                    <a:moveTo>
                      <a:pt x="4082417" y="3631755"/>
                    </a:moveTo>
                    <a:cubicBezTo>
                      <a:pt x="4131166" y="3631755"/>
                      <a:pt x="4165292" y="3670754"/>
                      <a:pt x="4165292" y="3714625"/>
                    </a:cubicBezTo>
                    <a:cubicBezTo>
                      <a:pt x="4165292" y="3763374"/>
                      <a:pt x="4126293" y="3797500"/>
                      <a:pt x="4082417" y="3797500"/>
                    </a:cubicBezTo>
                    <a:cubicBezTo>
                      <a:pt x="4038546" y="3797500"/>
                      <a:pt x="3999547" y="3763374"/>
                      <a:pt x="3999547" y="3714625"/>
                    </a:cubicBezTo>
                    <a:cubicBezTo>
                      <a:pt x="3999547" y="3665877"/>
                      <a:pt x="4033669" y="3631755"/>
                      <a:pt x="4082417" y="3631755"/>
                    </a:cubicBezTo>
                    <a:close/>
                    <a:moveTo>
                      <a:pt x="3224447" y="3622000"/>
                    </a:moveTo>
                    <a:cubicBezTo>
                      <a:pt x="3278068" y="3622000"/>
                      <a:pt x="3321944" y="3665876"/>
                      <a:pt x="3321944" y="3719497"/>
                    </a:cubicBezTo>
                    <a:cubicBezTo>
                      <a:pt x="3321944" y="3773123"/>
                      <a:pt x="3278068" y="3816994"/>
                      <a:pt x="3224447" y="3816994"/>
                    </a:cubicBezTo>
                    <a:cubicBezTo>
                      <a:pt x="3170821" y="3816994"/>
                      <a:pt x="3126950" y="3773123"/>
                      <a:pt x="3126950" y="3719497"/>
                    </a:cubicBezTo>
                    <a:cubicBezTo>
                      <a:pt x="3126950" y="3665876"/>
                      <a:pt x="3170821" y="3622000"/>
                      <a:pt x="3224447" y="3622000"/>
                    </a:cubicBezTo>
                    <a:close/>
                    <a:moveTo>
                      <a:pt x="3794803" y="3612256"/>
                    </a:moveTo>
                    <a:cubicBezTo>
                      <a:pt x="3843551" y="3612256"/>
                      <a:pt x="3882550" y="3651255"/>
                      <a:pt x="3882550" y="3700004"/>
                    </a:cubicBezTo>
                    <a:cubicBezTo>
                      <a:pt x="3882550" y="3748752"/>
                      <a:pt x="3843551" y="3787751"/>
                      <a:pt x="3794803" y="3787751"/>
                    </a:cubicBezTo>
                    <a:cubicBezTo>
                      <a:pt x="3746054" y="3787751"/>
                      <a:pt x="3707055" y="3748752"/>
                      <a:pt x="3707055" y="3700004"/>
                    </a:cubicBezTo>
                    <a:cubicBezTo>
                      <a:pt x="3707055" y="3651255"/>
                      <a:pt x="3746054" y="3612256"/>
                      <a:pt x="3794803" y="3612256"/>
                    </a:cubicBezTo>
                    <a:close/>
                    <a:moveTo>
                      <a:pt x="2654091" y="3612256"/>
                    </a:moveTo>
                    <a:cubicBezTo>
                      <a:pt x="2702840" y="3612256"/>
                      <a:pt x="2741839" y="3651255"/>
                      <a:pt x="2741839" y="3700004"/>
                    </a:cubicBezTo>
                    <a:cubicBezTo>
                      <a:pt x="2741839" y="3748752"/>
                      <a:pt x="2702840" y="3787751"/>
                      <a:pt x="2654091" y="3787751"/>
                    </a:cubicBezTo>
                    <a:cubicBezTo>
                      <a:pt x="2605343" y="3787751"/>
                      <a:pt x="2566344" y="3748752"/>
                      <a:pt x="2566344" y="3700004"/>
                    </a:cubicBezTo>
                    <a:cubicBezTo>
                      <a:pt x="2566344" y="3651255"/>
                      <a:pt x="2605343" y="3612256"/>
                      <a:pt x="2654091" y="3612256"/>
                    </a:cubicBezTo>
                    <a:close/>
                    <a:moveTo>
                      <a:pt x="3473067" y="3553758"/>
                    </a:moveTo>
                    <a:cubicBezTo>
                      <a:pt x="3526913" y="3553758"/>
                      <a:pt x="3570564" y="3597409"/>
                      <a:pt x="3570564" y="3651255"/>
                    </a:cubicBezTo>
                    <a:cubicBezTo>
                      <a:pt x="3570564" y="3705101"/>
                      <a:pt x="3526913" y="3748752"/>
                      <a:pt x="3473067" y="3748752"/>
                    </a:cubicBezTo>
                    <a:cubicBezTo>
                      <a:pt x="3419221" y="3748752"/>
                      <a:pt x="3375570" y="3705101"/>
                      <a:pt x="3375570" y="3651255"/>
                    </a:cubicBezTo>
                    <a:cubicBezTo>
                      <a:pt x="3375570" y="3597409"/>
                      <a:pt x="3419221" y="3553758"/>
                      <a:pt x="3473067" y="3553758"/>
                    </a:cubicBezTo>
                    <a:close/>
                    <a:moveTo>
                      <a:pt x="2975832" y="3553758"/>
                    </a:moveTo>
                    <a:cubicBezTo>
                      <a:pt x="3029678" y="3553758"/>
                      <a:pt x="3073329" y="3597409"/>
                      <a:pt x="3073329" y="3651255"/>
                    </a:cubicBezTo>
                    <a:cubicBezTo>
                      <a:pt x="3073329" y="3705101"/>
                      <a:pt x="3029678" y="3748752"/>
                      <a:pt x="2975832" y="3748752"/>
                    </a:cubicBezTo>
                    <a:cubicBezTo>
                      <a:pt x="2921986" y="3748752"/>
                      <a:pt x="2878335" y="3705101"/>
                      <a:pt x="2878335" y="3651255"/>
                    </a:cubicBezTo>
                    <a:cubicBezTo>
                      <a:pt x="2878335" y="3597409"/>
                      <a:pt x="2921986" y="3553758"/>
                      <a:pt x="2975832" y="3553758"/>
                    </a:cubicBezTo>
                    <a:close/>
                    <a:moveTo>
                      <a:pt x="6436975" y="3475755"/>
                    </a:moveTo>
                    <a:cubicBezTo>
                      <a:pt x="6436975" y="3475755"/>
                      <a:pt x="6441847" y="3475755"/>
                      <a:pt x="6441847" y="3480633"/>
                    </a:cubicBezTo>
                    <a:cubicBezTo>
                      <a:pt x="6441847" y="3480633"/>
                      <a:pt x="6441847" y="3485505"/>
                      <a:pt x="6436975" y="3485505"/>
                    </a:cubicBezTo>
                    <a:cubicBezTo>
                      <a:pt x="6432103" y="3485505"/>
                      <a:pt x="6427225" y="3485505"/>
                      <a:pt x="6432103" y="3480633"/>
                    </a:cubicBezTo>
                    <a:cubicBezTo>
                      <a:pt x="6432103" y="3480633"/>
                      <a:pt x="6432103" y="3475755"/>
                      <a:pt x="6436975" y="3475755"/>
                    </a:cubicBezTo>
                    <a:close/>
                    <a:moveTo>
                      <a:pt x="11915" y="3475755"/>
                    </a:moveTo>
                    <a:cubicBezTo>
                      <a:pt x="11915" y="3475755"/>
                      <a:pt x="16792" y="3475755"/>
                      <a:pt x="16792" y="3480633"/>
                    </a:cubicBezTo>
                    <a:cubicBezTo>
                      <a:pt x="16792" y="3480633"/>
                      <a:pt x="16792" y="3485505"/>
                      <a:pt x="11915" y="3485505"/>
                    </a:cubicBezTo>
                    <a:cubicBezTo>
                      <a:pt x="11915" y="3485505"/>
                      <a:pt x="7042" y="3485505"/>
                      <a:pt x="7042" y="3480633"/>
                    </a:cubicBezTo>
                    <a:cubicBezTo>
                      <a:pt x="7042" y="3480633"/>
                      <a:pt x="7042" y="3475755"/>
                      <a:pt x="11915" y="3475755"/>
                    </a:cubicBezTo>
                    <a:close/>
                    <a:moveTo>
                      <a:pt x="6188365" y="3466010"/>
                    </a:moveTo>
                    <a:cubicBezTo>
                      <a:pt x="6196441" y="3466010"/>
                      <a:pt x="6202987" y="3472556"/>
                      <a:pt x="6202987" y="3480637"/>
                    </a:cubicBezTo>
                    <a:cubicBezTo>
                      <a:pt x="6202987" y="3488713"/>
                      <a:pt x="6196441" y="3495259"/>
                      <a:pt x="6188365" y="3495259"/>
                    </a:cubicBezTo>
                    <a:cubicBezTo>
                      <a:pt x="6180284" y="3495259"/>
                      <a:pt x="6173738" y="3488713"/>
                      <a:pt x="6173738" y="3480637"/>
                    </a:cubicBezTo>
                    <a:cubicBezTo>
                      <a:pt x="6173738" y="3472556"/>
                      <a:pt x="6180284" y="3466010"/>
                      <a:pt x="6188365" y="3466010"/>
                    </a:cubicBezTo>
                    <a:close/>
                    <a:moveTo>
                      <a:pt x="260540" y="3466010"/>
                    </a:moveTo>
                    <a:cubicBezTo>
                      <a:pt x="268617" y="3466010"/>
                      <a:pt x="275162" y="3472556"/>
                      <a:pt x="275162" y="3480637"/>
                    </a:cubicBezTo>
                    <a:cubicBezTo>
                      <a:pt x="275162" y="3488713"/>
                      <a:pt x="268617" y="3495259"/>
                      <a:pt x="260540" y="3495259"/>
                    </a:cubicBezTo>
                    <a:cubicBezTo>
                      <a:pt x="252459" y="3495259"/>
                      <a:pt x="245913" y="3488713"/>
                      <a:pt x="245913" y="3480637"/>
                    </a:cubicBezTo>
                    <a:cubicBezTo>
                      <a:pt x="245913" y="3472556"/>
                      <a:pt x="252459" y="3466010"/>
                      <a:pt x="260540" y="3466010"/>
                    </a:cubicBezTo>
                    <a:close/>
                    <a:moveTo>
                      <a:pt x="5939745" y="3456261"/>
                    </a:moveTo>
                    <a:cubicBezTo>
                      <a:pt x="5954367" y="3456261"/>
                      <a:pt x="5964117" y="3466011"/>
                      <a:pt x="5964117" y="3480638"/>
                    </a:cubicBezTo>
                    <a:cubicBezTo>
                      <a:pt x="5964117" y="3495260"/>
                      <a:pt x="5954367" y="3505010"/>
                      <a:pt x="5939745" y="3505010"/>
                    </a:cubicBezTo>
                    <a:cubicBezTo>
                      <a:pt x="5925118" y="3505010"/>
                      <a:pt x="5915368" y="3495260"/>
                      <a:pt x="5915368" y="3480638"/>
                    </a:cubicBezTo>
                    <a:cubicBezTo>
                      <a:pt x="5915368" y="3466011"/>
                      <a:pt x="5925118" y="3456261"/>
                      <a:pt x="5939745" y="3456261"/>
                    </a:cubicBezTo>
                    <a:close/>
                    <a:moveTo>
                      <a:pt x="509155" y="3456261"/>
                    </a:moveTo>
                    <a:cubicBezTo>
                      <a:pt x="523777" y="3456261"/>
                      <a:pt x="533527" y="3466011"/>
                      <a:pt x="533527" y="3480638"/>
                    </a:cubicBezTo>
                    <a:cubicBezTo>
                      <a:pt x="533527" y="3495260"/>
                      <a:pt x="518900" y="3505010"/>
                      <a:pt x="509155" y="3505010"/>
                    </a:cubicBezTo>
                    <a:cubicBezTo>
                      <a:pt x="499400" y="3505010"/>
                      <a:pt x="484778" y="3495260"/>
                      <a:pt x="484778" y="3480638"/>
                    </a:cubicBezTo>
                    <a:cubicBezTo>
                      <a:pt x="484778" y="3466011"/>
                      <a:pt x="494528" y="3456261"/>
                      <a:pt x="509155" y="3456261"/>
                    </a:cubicBezTo>
                    <a:close/>
                    <a:moveTo>
                      <a:pt x="5691124" y="3451383"/>
                    </a:moveTo>
                    <a:cubicBezTo>
                      <a:pt x="5705746" y="3451383"/>
                      <a:pt x="5720373" y="3461133"/>
                      <a:pt x="5720373" y="3480632"/>
                    </a:cubicBezTo>
                    <a:cubicBezTo>
                      <a:pt x="5720373" y="3495259"/>
                      <a:pt x="5710623" y="3509881"/>
                      <a:pt x="5691124" y="3509881"/>
                    </a:cubicBezTo>
                    <a:cubicBezTo>
                      <a:pt x="5671625" y="3509881"/>
                      <a:pt x="5656997" y="3500131"/>
                      <a:pt x="5661875" y="3480632"/>
                    </a:cubicBezTo>
                    <a:cubicBezTo>
                      <a:pt x="5661875" y="3466010"/>
                      <a:pt x="5671625" y="3451383"/>
                      <a:pt x="5691124" y="3451383"/>
                    </a:cubicBezTo>
                    <a:close/>
                    <a:moveTo>
                      <a:pt x="757770" y="3451383"/>
                    </a:moveTo>
                    <a:cubicBezTo>
                      <a:pt x="772392" y="3451383"/>
                      <a:pt x="787019" y="3466010"/>
                      <a:pt x="787019" y="3480632"/>
                    </a:cubicBezTo>
                    <a:cubicBezTo>
                      <a:pt x="787019" y="3495259"/>
                      <a:pt x="772392" y="3509881"/>
                      <a:pt x="757770" y="3509881"/>
                    </a:cubicBezTo>
                    <a:cubicBezTo>
                      <a:pt x="743143" y="3509881"/>
                      <a:pt x="728521" y="3500131"/>
                      <a:pt x="728521" y="3480632"/>
                    </a:cubicBezTo>
                    <a:cubicBezTo>
                      <a:pt x="728521" y="3466010"/>
                      <a:pt x="743143" y="3451383"/>
                      <a:pt x="757770" y="3451383"/>
                    </a:cubicBezTo>
                    <a:close/>
                    <a:moveTo>
                      <a:pt x="5437632" y="3441633"/>
                    </a:moveTo>
                    <a:cubicBezTo>
                      <a:pt x="5457132" y="3441633"/>
                      <a:pt x="5476631" y="3461133"/>
                      <a:pt x="5476631" y="3480632"/>
                    </a:cubicBezTo>
                    <a:cubicBezTo>
                      <a:pt x="5476631" y="3500132"/>
                      <a:pt x="5457132" y="3519631"/>
                      <a:pt x="5437632" y="3519631"/>
                    </a:cubicBezTo>
                    <a:cubicBezTo>
                      <a:pt x="5418133" y="3519631"/>
                      <a:pt x="5398633" y="3505009"/>
                      <a:pt x="5398633" y="3480632"/>
                    </a:cubicBezTo>
                    <a:cubicBezTo>
                      <a:pt x="5398633" y="3461133"/>
                      <a:pt x="5418133" y="3441633"/>
                      <a:pt x="5437632" y="3441633"/>
                    </a:cubicBezTo>
                    <a:close/>
                    <a:moveTo>
                      <a:pt x="1011263" y="3441633"/>
                    </a:moveTo>
                    <a:cubicBezTo>
                      <a:pt x="1030762" y="3441633"/>
                      <a:pt x="1050262" y="3461133"/>
                      <a:pt x="1050262" y="3480632"/>
                    </a:cubicBezTo>
                    <a:cubicBezTo>
                      <a:pt x="1050262" y="3500132"/>
                      <a:pt x="1030762" y="3519631"/>
                      <a:pt x="1011263" y="3519631"/>
                    </a:cubicBezTo>
                    <a:cubicBezTo>
                      <a:pt x="986886" y="3519631"/>
                      <a:pt x="972264" y="3500132"/>
                      <a:pt x="972264" y="3480632"/>
                    </a:cubicBezTo>
                    <a:cubicBezTo>
                      <a:pt x="972264" y="3461133"/>
                      <a:pt x="991764" y="3441633"/>
                      <a:pt x="1011263" y="3441633"/>
                    </a:cubicBezTo>
                    <a:close/>
                    <a:moveTo>
                      <a:pt x="5189017" y="3431884"/>
                    </a:moveTo>
                    <a:cubicBezTo>
                      <a:pt x="5215942" y="3431884"/>
                      <a:pt x="5237765" y="3453712"/>
                      <a:pt x="5237765" y="3480633"/>
                    </a:cubicBezTo>
                    <a:cubicBezTo>
                      <a:pt x="5237765" y="3507558"/>
                      <a:pt x="5215942" y="3529381"/>
                      <a:pt x="5189017" y="3529381"/>
                    </a:cubicBezTo>
                    <a:cubicBezTo>
                      <a:pt x="5162091" y="3529381"/>
                      <a:pt x="5140268" y="3507558"/>
                      <a:pt x="5140268" y="3480633"/>
                    </a:cubicBezTo>
                    <a:cubicBezTo>
                      <a:pt x="5140268" y="3453712"/>
                      <a:pt x="5162091" y="3431884"/>
                      <a:pt x="5189017" y="3431884"/>
                    </a:cubicBezTo>
                    <a:close/>
                    <a:moveTo>
                      <a:pt x="1259882" y="3431884"/>
                    </a:moveTo>
                    <a:cubicBezTo>
                      <a:pt x="1286808" y="3431884"/>
                      <a:pt x="1308631" y="3453712"/>
                      <a:pt x="1308631" y="3480633"/>
                    </a:cubicBezTo>
                    <a:cubicBezTo>
                      <a:pt x="1308631" y="3507558"/>
                      <a:pt x="1286808" y="3529381"/>
                      <a:pt x="1259882" y="3529381"/>
                    </a:cubicBezTo>
                    <a:cubicBezTo>
                      <a:pt x="1232957" y="3529381"/>
                      <a:pt x="1211134" y="3507558"/>
                      <a:pt x="1211134" y="3480633"/>
                    </a:cubicBezTo>
                    <a:cubicBezTo>
                      <a:pt x="1211134" y="3453712"/>
                      <a:pt x="1232957" y="3431884"/>
                      <a:pt x="1259882" y="3431884"/>
                    </a:cubicBezTo>
                    <a:close/>
                    <a:moveTo>
                      <a:pt x="4940396" y="3427006"/>
                    </a:moveTo>
                    <a:cubicBezTo>
                      <a:pt x="4969646" y="3427006"/>
                      <a:pt x="4994022" y="3451383"/>
                      <a:pt x="4994022" y="3480632"/>
                    </a:cubicBezTo>
                    <a:cubicBezTo>
                      <a:pt x="4994022" y="3509881"/>
                      <a:pt x="4969646" y="3534253"/>
                      <a:pt x="4940396" y="3534253"/>
                    </a:cubicBezTo>
                    <a:cubicBezTo>
                      <a:pt x="4911147" y="3534253"/>
                      <a:pt x="4881898" y="3509881"/>
                      <a:pt x="4886776" y="3480632"/>
                    </a:cubicBezTo>
                    <a:cubicBezTo>
                      <a:pt x="4886776" y="3451383"/>
                      <a:pt x="4911147" y="3427006"/>
                      <a:pt x="4940396" y="3427006"/>
                    </a:cubicBezTo>
                    <a:close/>
                    <a:moveTo>
                      <a:pt x="1508503" y="3427006"/>
                    </a:moveTo>
                    <a:cubicBezTo>
                      <a:pt x="1537747" y="3427006"/>
                      <a:pt x="1562124" y="3451383"/>
                      <a:pt x="1562124" y="3480632"/>
                    </a:cubicBezTo>
                    <a:cubicBezTo>
                      <a:pt x="1562124" y="3509881"/>
                      <a:pt x="1537747" y="3534253"/>
                      <a:pt x="1508503" y="3534253"/>
                    </a:cubicBezTo>
                    <a:cubicBezTo>
                      <a:pt x="1479254" y="3534253"/>
                      <a:pt x="1454877" y="3509881"/>
                      <a:pt x="1454877" y="3480632"/>
                    </a:cubicBezTo>
                    <a:cubicBezTo>
                      <a:pt x="1454877" y="3451383"/>
                      <a:pt x="1479254" y="3427006"/>
                      <a:pt x="1508503" y="3427006"/>
                    </a:cubicBezTo>
                    <a:close/>
                    <a:moveTo>
                      <a:pt x="4686910" y="3417262"/>
                    </a:moveTo>
                    <a:cubicBezTo>
                      <a:pt x="4721906" y="3417262"/>
                      <a:pt x="4750280" y="3445636"/>
                      <a:pt x="4750280" y="3480638"/>
                    </a:cubicBezTo>
                    <a:cubicBezTo>
                      <a:pt x="4750280" y="3515634"/>
                      <a:pt x="4721906" y="3544008"/>
                      <a:pt x="4686910" y="3544008"/>
                    </a:cubicBezTo>
                    <a:cubicBezTo>
                      <a:pt x="4651908" y="3544008"/>
                      <a:pt x="4623534" y="3515634"/>
                      <a:pt x="4623534" y="3480638"/>
                    </a:cubicBezTo>
                    <a:cubicBezTo>
                      <a:pt x="4623534" y="3445636"/>
                      <a:pt x="4651908" y="3417262"/>
                      <a:pt x="4686910" y="3417262"/>
                    </a:cubicBezTo>
                    <a:close/>
                    <a:moveTo>
                      <a:pt x="1761995" y="3417262"/>
                    </a:moveTo>
                    <a:cubicBezTo>
                      <a:pt x="1796992" y="3417262"/>
                      <a:pt x="1825366" y="3445636"/>
                      <a:pt x="1825366" y="3480638"/>
                    </a:cubicBezTo>
                    <a:cubicBezTo>
                      <a:pt x="1825366" y="3515634"/>
                      <a:pt x="1796992" y="3544008"/>
                      <a:pt x="1761995" y="3544008"/>
                    </a:cubicBezTo>
                    <a:cubicBezTo>
                      <a:pt x="1726994" y="3544008"/>
                      <a:pt x="1698620" y="3515634"/>
                      <a:pt x="1698620" y="3480638"/>
                    </a:cubicBezTo>
                    <a:cubicBezTo>
                      <a:pt x="1698620" y="3445636"/>
                      <a:pt x="1726994" y="3417262"/>
                      <a:pt x="1761995" y="3417262"/>
                    </a:cubicBezTo>
                    <a:close/>
                    <a:moveTo>
                      <a:pt x="4438290" y="3407512"/>
                    </a:moveTo>
                    <a:cubicBezTo>
                      <a:pt x="4477289" y="3407512"/>
                      <a:pt x="4511410" y="3441634"/>
                      <a:pt x="4511410" y="3480638"/>
                    </a:cubicBezTo>
                    <a:cubicBezTo>
                      <a:pt x="4511410" y="3519632"/>
                      <a:pt x="4477289" y="3553758"/>
                      <a:pt x="4438290" y="3553758"/>
                    </a:cubicBezTo>
                    <a:cubicBezTo>
                      <a:pt x="4394413" y="3553758"/>
                      <a:pt x="4365164" y="3519632"/>
                      <a:pt x="4365164" y="3480638"/>
                    </a:cubicBezTo>
                    <a:cubicBezTo>
                      <a:pt x="4365164" y="3441634"/>
                      <a:pt x="4399286" y="3407512"/>
                      <a:pt x="4438290" y="3407512"/>
                    </a:cubicBezTo>
                    <a:close/>
                    <a:moveTo>
                      <a:pt x="2010610" y="3407512"/>
                    </a:moveTo>
                    <a:cubicBezTo>
                      <a:pt x="2049609" y="3407512"/>
                      <a:pt x="2083731" y="3441634"/>
                      <a:pt x="2083731" y="3480638"/>
                    </a:cubicBezTo>
                    <a:cubicBezTo>
                      <a:pt x="2083731" y="3519632"/>
                      <a:pt x="2049609" y="3553758"/>
                      <a:pt x="2010610" y="3553758"/>
                    </a:cubicBezTo>
                    <a:cubicBezTo>
                      <a:pt x="1971611" y="3553758"/>
                      <a:pt x="1942362" y="3519632"/>
                      <a:pt x="1937485" y="3480638"/>
                    </a:cubicBezTo>
                    <a:cubicBezTo>
                      <a:pt x="1937485" y="3441634"/>
                      <a:pt x="1971611" y="3407512"/>
                      <a:pt x="2010610" y="3407512"/>
                    </a:cubicBezTo>
                    <a:close/>
                    <a:moveTo>
                      <a:pt x="2268975" y="3402635"/>
                    </a:moveTo>
                    <a:cubicBezTo>
                      <a:pt x="2312053" y="3402635"/>
                      <a:pt x="2346973" y="3437555"/>
                      <a:pt x="2346973" y="3480633"/>
                    </a:cubicBezTo>
                    <a:cubicBezTo>
                      <a:pt x="2346973" y="3523710"/>
                      <a:pt x="2312053" y="3558630"/>
                      <a:pt x="2268975" y="3558630"/>
                    </a:cubicBezTo>
                    <a:cubicBezTo>
                      <a:pt x="2225898" y="3558630"/>
                      <a:pt x="2190978" y="3523710"/>
                      <a:pt x="2190978" y="3480633"/>
                    </a:cubicBezTo>
                    <a:cubicBezTo>
                      <a:pt x="2190978" y="3437555"/>
                      <a:pt x="2225898" y="3402635"/>
                      <a:pt x="2268975" y="3402635"/>
                    </a:cubicBezTo>
                    <a:close/>
                    <a:moveTo>
                      <a:pt x="4179924" y="3397762"/>
                    </a:moveTo>
                    <a:cubicBezTo>
                      <a:pt x="4225694" y="3397762"/>
                      <a:pt x="4262794" y="3434867"/>
                      <a:pt x="4262794" y="3480637"/>
                    </a:cubicBezTo>
                    <a:cubicBezTo>
                      <a:pt x="4262794" y="3526402"/>
                      <a:pt x="4225694" y="3563507"/>
                      <a:pt x="4179924" y="3563507"/>
                    </a:cubicBezTo>
                    <a:cubicBezTo>
                      <a:pt x="4134154" y="3563507"/>
                      <a:pt x="4097049" y="3526402"/>
                      <a:pt x="4097049" y="3480637"/>
                    </a:cubicBezTo>
                    <a:cubicBezTo>
                      <a:pt x="4097049" y="3434867"/>
                      <a:pt x="4134154" y="3397762"/>
                      <a:pt x="4179924" y="3397762"/>
                    </a:cubicBezTo>
                    <a:close/>
                    <a:moveTo>
                      <a:pt x="3921555" y="3388013"/>
                    </a:moveTo>
                    <a:cubicBezTo>
                      <a:pt x="3970303" y="3388013"/>
                      <a:pt x="4009302" y="3427012"/>
                      <a:pt x="4009302" y="3475761"/>
                    </a:cubicBezTo>
                    <a:cubicBezTo>
                      <a:pt x="4009302" y="3524509"/>
                      <a:pt x="3970303" y="3563508"/>
                      <a:pt x="3921555" y="3563508"/>
                    </a:cubicBezTo>
                    <a:cubicBezTo>
                      <a:pt x="3872806" y="3563508"/>
                      <a:pt x="3833807" y="3524509"/>
                      <a:pt x="3833807" y="3475761"/>
                    </a:cubicBezTo>
                    <a:cubicBezTo>
                      <a:pt x="3833807" y="3427012"/>
                      <a:pt x="3872806" y="3388013"/>
                      <a:pt x="3921555" y="3388013"/>
                    </a:cubicBezTo>
                    <a:close/>
                    <a:moveTo>
                      <a:pt x="2527340" y="3388013"/>
                    </a:moveTo>
                    <a:cubicBezTo>
                      <a:pt x="2576089" y="3388013"/>
                      <a:pt x="2615088" y="3427012"/>
                      <a:pt x="2615088" y="3475761"/>
                    </a:cubicBezTo>
                    <a:cubicBezTo>
                      <a:pt x="2615088" y="3524509"/>
                      <a:pt x="2576089" y="3563508"/>
                      <a:pt x="2527340" y="3563508"/>
                    </a:cubicBezTo>
                    <a:cubicBezTo>
                      <a:pt x="2478592" y="3563508"/>
                      <a:pt x="2439593" y="3524509"/>
                      <a:pt x="2439593" y="3475761"/>
                    </a:cubicBezTo>
                    <a:cubicBezTo>
                      <a:pt x="2439593" y="3427012"/>
                      <a:pt x="2478592" y="3388013"/>
                      <a:pt x="2527340" y="3388013"/>
                    </a:cubicBezTo>
                    <a:close/>
                    <a:moveTo>
                      <a:pt x="3653435" y="3373385"/>
                    </a:moveTo>
                    <a:cubicBezTo>
                      <a:pt x="3707056" y="3373385"/>
                      <a:pt x="3750932" y="3417261"/>
                      <a:pt x="3750932" y="3470882"/>
                    </a:cubicBezTo>
                    <a:cubicBezTo>
                      <a:pt x="3750932" y="3524503"/>
                      <a:pt x="3707056" y="3568379"/>
                      <a:pt x="3653435" y="3568379"/>
                    </a:cubicBezTo>
                    <a:cubicBezTo>
                      <a:pt x="3599809" y="3568379"/>
                      <a:pt x="3555938" y="3524503"/>
                      <a:pt x="3555938" y="3470882"/>
                    </a:cubicBezTo>
                    <a:cubicBezTo>
                      <a:pt x="3555938" y="3417261"/>
                      <a:pt x="3599809" y="3373385"/>
                      <a:pt x="3653435" y="3373385"/>
                    </a:cubicBezTo>
                    <a:close/>
                    <a:moveTo>
                      <a:pt x="2795460" y="3373385"/>
                    </a:moveTo>
                    <a:cubicBezTo>
                      <a:pt x="2849086" y="3373385"/>
                      <a:pt x="2892957" y="3417261"/>
                      <a:pt x="2892957" y="3470882"/>
                    </a:cubicBezTo>
                    <a:cubicBezTo>
                      <a:pt x="2892957" y="3524503"/>
                      <a:pt x="2849086" y="3568379"/>
                      <a:pt x="2795460" y="3568379"/>
                    </a:cubicBezTo>
                    <a:cubicBezTo>
                      <a:pt x="2741834" y="3568379"/>
                      <a:pt x="2697963" y="3524503"/>
                      <a:pt x="2697963" y="3470882"/>
                    </a:cubicBezTo>
                    <a:cubicBezTo>
                      <a:pt x="2697963" y="3417261"/>
                      <a:pt x="2741834" y="3373385"/>
                      <a:pt x="2795460" y="3373385"/>
                    </a:cubicBezTo>
                    <a:close/>
                    <a:moveTo>
                      <a:pt x="3346321" y="3329509"/>
                    </a:moveTo>
                    <a:cubicBezTo>
                      <a:pt x="3404820" y="3329509"/>
                      <a:pt x="3453568" y="3378258"/>
                      <a:pt x="3453568" y="3436756"/>
                    </a:cubicBezTo>
                    <a:cubicBezTo>
                      <a:pt x="3453568" y="3495254"/>
                      <a:pt x="3404820" y="3544003"/>
                      <a:pt x="3346321" y="3544003"/>
                    </a:cubicBezTo>
                    <a:cubicBezTo>
                      <a:pt x="3287822" y="3544003"/>
                      <a:pt x="3243946" y="3495254"/>
                      <a:pt x="3239074" y="3436756"/>
                    </a:cubicBezTo>
                    <a:cubicBezTo>
                      <a:pt x="3239074" y="3378258"/>
                      <a:pt x="3287822" y="3329509"/>
                      <a:pt x="3346321" y="3329509"/>
                    </a:cubicBezTo>
                    <a:close/>
                    <a:moveTo>
                      <a:pt x="3102579" y="3329509"/>
                    </a:moveTo>
                    <a:cubicBezTo>
                      <a:pt x="3161077" y="3329509"/>
                      <a:pt x="3209826" y="3378258"/>
                      <a:pt x="3209826" y="3436756"/>
                    </a:cubicBezTo>
                    <a:cubicBezTo>
                      <a:pt x="3209826" y="3495254"/>
                      <a:pt x="3161077" y="3544003"/>
                      <a:pt x="3102579" y="3544003"/>
                    </a:cubicBezTo>
                    <a:cubicBezTo>
                      <a:pt x="3044080" y="3544003"/>
                      <a:pt x="2995332" y="3495254"/>
                      <a:pt x="2995332" y="3436756"/>
                    </a:cubicBezTo>
                    <a:cubicBezTo>
                      <a:pt x="2995332" y="3378258"/>
                      <a:pt x="3044080" y="3329509"/>
                      <a:pt x="3102579" y="3329509"/>
                    </a:cubicBezTo>
                    <a:close/>
                    <a:moveTo>
                      <a:pt x="2165" y="3217402"/>
                    </a:moveTo>
                    <a:cubicBezTo>
                      <a:pt x="7042" y="3217402"/>
                      <a:pt x="7042" y="3217402"/>
                      <a:pt x="2165" y="3227140"/>
                    </a:cubicBezTo>
                    <a:cubicBezTo>
                      <a:pt x="-2707" y="3217402"/>
                      <a:pt x="2165" y="3217402"/>
                      <a:pt x="2165" y="3217402"/>
                    </a:cubicBezTo>
                    <a:close/>
                    <a:moveTo>
                      <a:pt x="6446730" y="3217390"/>
                    </a:moveTo>
                    <a:cubicBezTo>
                      <a:pt x="6446730" y="3217390"/>
                      <a:pt x="6451602" y="3217390"/>
                      <a:pt x="6451602" y="3222264"/>
                    </a:cubicBezTo>
                    <a:cubicBezTo>
                      <a:pt x="6451602" y="3222264"/>
                      <a:pt x="6451602" y="3227140"/>
                      <a:pt x="6446730" y="3227140"/>
                    </a:cubicBezTo>
                    <a:cubicBezTo>
                      <a:pt x="6441852" y="3227140"/>
                      <a:pt x="6441852" y="3227140"/>
                      <a:pt x="6441852" y="3222264"/>
                    </a:cubicBezTo>
                    <a:cubicBezTo>
                      <a:pt x="6441852" y="3222264"/>
                      <a:pt x="6441852" y="3217390"/>
                      <a:pt x="6446730" y="3217390"/>
                    </a:cubicBezTo>
                    <a:close/>
                    <a:moveTo>
                      <a:pt x="250790" y="3207652"/>
                    </a:moveTo>
                    <a:cubicBezTo>
                      <a:pt x="260540" y="3207652"/>
                      <a:pt x="265412" y="3217402"/>
                      <a:pt x="265412" y="3222278"/>
                    </a:cubicBezTo>
                    <a:cubicBezTo>
                      <a:pt x="265412" y="3232017"/>
                      <a:pt x="255662" y="3236889"/>
                      <a:pt x="250790" y="3236889"/>
                    </a:cubicBezTo>
                    <a:cubicBezTo>
                      <a:pt x="245913" y="3236889"/>
                      <a:pt x="236163" y="3227139"/>
                      <a:pt x="236163" y="3222278"/>
                    </a:cubicBezTo>
                    <a:cubicBezTo>
                      <a:pt x="236163" y="3217402"/>
                      <a:pt x="241040" y="3207652"/>
                      <a:pt x="250790" y="3207652"/>
                    </a:cubicBezTo>
                    <a:close/>
                    <a:moveTo>
                      <a:pt x="6198114" y="3207645"/>
                    </a:moveTo>
                    <a:cubicBezTo>
                      <a:pt x="6206190" y="3207645"/>
                      <a:pt x="6212736" y="3214191"/>
                      <a:pt x="6212736" y="3222272"/>
                    </a:cubicBezTo>
                    <a:cubicBezTo>
                      <a:pt x="6212736" y="3230343"/>
                      <a:pt x="6206190" y="3236889"/>
                      <a:pt x="6198114" y="3236889"/>
                    </a:cubicBezTo>
                    <a:cubicBezTo>
                      <a:pt x="6190038" y="3236889"/>
                      <a:pt x="6183487" y="3230343"/>
                      <a:pt x="6183487" y="3222272"/>
                    </a:cubicBezTo>
                    <a:cubicBezTo>
                      <a:pt x="6183487" y="3214191"/>
                      <a:pt x="6190038" y="3207645"/>
                      <a:pt x="6198114" y="3207645"/>
                    </a:cubicBezTo>
                    <a:close/>
                    <a:moveTo>
                      <a:pt x="499405" y="3197905"/>
                    </a:moveTo>
                    <a:cubicBezTo>
                      <a:pt x="514028" y="3197905"/>
                      <a:pt x="523777" y="3212533"/>
                      <a:pt x="523777" y="3222281"/>
                    </a:cubicBezTo>
                    <a:cubicBezTo>
                      <a:pt x="523777" y="3236890"/>
                      <a:pt x="509155" y="3246640"/>
                      <a:pt x="499405" y="3246640"/>
                    </a:cubicBezTo>
                    <a:cubicBezTo>
                      <a:pt x="484778" y="3246640"/>
                      <a:pt x="475028" y="3232013"/>
                      <a:pt x="475028" y="3222281"/>
                    </a:cubicBezTo>
                    <a:cubicBezTo>
                      <a:pt x="475028" y="3207655"/>
                      <a:pt x="484778" y="3197905"/>
                      <a:pt x="499405" y="3197905"/>
                    </a:cubicBezTo>
                    <a:close/>
                    <a:moveTo>
                      <a:pt x="5949495" y="3197896"/>
                    </a:moveTo>
                    <a:cubicBezTo>
                      <a:pt x="5964117" y="3197896"/>
                      <a:pt x="5973867" y="3207647"/>
                      <a:pt x="5973867" y="3222273"/>
                    </a:cubicBezTo>
                    <a:cubicBezTo>
                      <a:pt x="5973867" y="3236890"/>
                      <a:pt x="5964117" y="3246640"/>
                      <a:pt x="5949495" y="3246640"/>
                    </a:cubicBezTo>
                    <a:cubicBezTo>
                      <a:pt x="5939740" y="3246640"/>
                      <a:pt x="5929990" y="3236890"/>
                      <a:pt x="5925118" y="3222273"/>
                    </a:cubicBezTo>
                    <a:cubicBezTo>
                      <a:pt x="5925118" y="3207647"/>
                      <a:pt x="5934868" y="3197896"/>
                      <a:pt x="5949495" y="3197896"/>
                    </a:cubicBezTo>
                    <a:close/>
                    <a:moveTo>
                      <a:pt x="748020" y="3193042"/>
                    </a:moveTo>
                    <a:cubicBezTo>
                      <a:pt x="762642" y="3193042"/>
                      <a:pt x="777269" y="3207662"/>
                      <a:pt x="777269" y="3222287"/>
                    </a:cubicBezTo>
                    <a:cubicBezTo>
                      <a:pt x="777269" y="3236894"/>
                      <a:pt x="762642" y="3251516"/>
                      <a:pt x="748020" y="3251516"/>
                    </a:cubicBezTo>
                    <a:cubicBezTo>
                      <a:pt x="728521" y="3251516"/>
                      <a:pt x="713894" y="3236894"/>
                      <a:pt x="718771" y="3222287"/>
                    </a:cubicBezTo>
                    <a:cubicBezTo>
                      <a:pt x="718771" y="3207662"/>
                      <a:pt x="733393" y="3193042"/>
                      <a:pt x="748020" y="3193042"/>
                    </a:cubicBezTo>
                    <a:close/>
                    <a:moveTo>
                      <a:pt x="5700874" y="3193028"/>
                    </a:moveTo>
                    <a:cubicBezTo>
                      <a:pt x="5717026" y="3193028"/>
                      <a:pt x="5730123" y="3206126"/>
                      <a:pt x="5730123" y="3222277"/>
                    </a:cubicBezTo>
                    <a:cubicBezTo>
                      <a:pt x="5730123" y="3238419"/>
                      <a:pt x="5717031" y="3251516"/>
                      <a:pt x="5700874" y="3251516"/>
                    </a:cubicBezTo>
                    <a:cubicBezTo>
                      <a:pt x="5684722" y="3251516"/>
                      <a:pt x="5671625" y="3238419"/>
                      <a:pt x="5671625" y="3222277"/>
                    </a:cubicBezTo>
                    <a:cubicBezTo>
                      <a:pt x="5671625" y="3206126"/>
                      <a:pt x="5684722" y="3193028"/>
                      <a:pt x="5700874" y="3193028"/>
                    </a:cubicBezTo>
                    <a:close/>
                    <a:moveTo>
                      <a:pt x="5457131" y="3183286"/>
                    </a:moveTo>
                    <a:cubicBezTo>
                      <a:pt x="5476631" y="3183286"/>
                      <a:pt x="5496130" y="3202789"/>
                      <a:pt x="5496130" y="3222285"/>
                    </a:cubicBezTo>
                    <a:cubicBezTo>
                      <a:pt x="5496130" y="3241762"/>
                      <a:pt x="5476631" y="3261262"/>
                      <a:pt x="5457131" y="3261262"/>
                    </a:cubicBezTo>
                    <a:cubicBezTo>
                      <a:pt x="5432755" y="3261262"/>
                      <a:pt x="5413255" y="3241762"/>
                      <a:pt x="5418133" y="3222285"/>
                    </a:cubicBezTo>
                    <a:cubicBezTo>
                      <a:pt x="5418133" y="3202789"/>
                      <a:pt x="5437632" y="3183286"/>
                      <a:pt x="5457131" y="3183286"/>
                    </a:cubicBezTo>
                    <a:close/>
                    <a:moveTo>
                      <a:pt x="996641" y="3183284"/>
                    </a:moveTo>
                    <a:cubicBezTo>
                      <a:pt x="1016140" y="3183284"/>
                      <a:pt x="1035640" y="3202784"/>
                      <a:pt x="1035640" y="3222282"/>
                    </a:cubicBezTo>
                    <a:cubicBezTo>
                      <a:pt x="1035640" y="3241762"/>
                      <a:pt x="1016140" y="3261261"/>
                      <a:pt x="996641" y="3261261"/>
                    </a:cubicBezTo>
                    <a:cubicBezTo>
                      <a:pt x="972269" y="3261261"/>
                      <a:pt x="957642" y="3241762"/>
                      <a:pt x="957642" y="3222282"/>
                    </a:cubicBezTo>
                    <a:cubicBezTo>
                      <a:pt x="957642" y="3202784"/>
                      <a:pt x="977142" y="3183284"/>
                      <a:pt x="996641" y="3183284"/>
                    </a:cubicBezTo>
                    <a:close/>
                    <a:moveTo>
                      <a:pt x="5208517" y="3173545"/>
                    </a:moveTo>
                    <a:cubicBezTo>
                      <a:pt x="5235442" y="3173545"/>
                      <a:pt x="5257265" y="3195365"/>
                      <a:pt x="5257265" y="3222290"/>
                    </a:cubicBezTo>
                    <a:cubicBezTo>
                      <a:pt x="5257265" y="3249194"/>
                      <a:pt x="5235442" y="3271016"/>
                      <a:pt x="5208517" y="3271016"/>
                    </a:cubicBezTo>
                    <a:cubicBezTo>
                      <a:pt x="5181591" y="3271016"/>
                      <a:pt x="5159768" y="3249194"/>
                      <a:pt x="5159768" y="3222290"/>
                    </a:cubicBezTo>
                    <a:cubicBezTo>
                      <a:pt x="5159768" y="3195365"/>
                      <a:pt x="5181591" y="3173545"/>
                      <a:pt x="5208517" y="3173545"/>
                    </a:cubicBezTo>
                    <a:close/>
                    <a:moveTo>
                      <a:pt x="1240384" y="3173545"/>
                    </a:moveTo>
                    <a:cubicBezTo>
                      <a:pt x="1269633" y="3173545"/>
                      <a:pt x="1289132" y="3197921"/>
                      <a:pt x="1289132" y="3222290"/>
                    </a:cubicBezTo>
                    <a:cubicBezTo>
                      <a:pt x="1289132" y="3251517"/>
                      <a:pt x="1264760" y="3271016"/>
                      <a:pt x="1240384" y="3271016"/>
                    </a:cubicBezTo>
                    <a:cubicBezTo>
                      <a:pt x="1216012" y="3271016"/>
                      <a:pt x="1196507" y="3246644"/>
                      <a:pt x="1191635" y="3222290"/>
                    </a:cubicBezTo>
                    <a:cubicBezTo>
                      <a:pt x="1191635" y="3193044"/>
                      <a:pt x="1216012" y="3173545"/>
                      <a:pt x="1240384" y="3173545"/>
                    </a:cubicBezTo>
                    <a:close/>
                    <a:moveTo>
                      <a:pt x="1488999" y="3168647"/>
                    </a:moveTo>
                    <a:cubicBezTo>
                      <a:pt x="1518248" y="3168647"/>
                      <a:pt x="1542625" y="3193025"/>
                      <a:pt x="1542625" y="3222267"/>
                    </a:cubicBezTo>
                    <a:cubicBezTo>
                      <a:pt x="1542625" y="3251511"/>
                      <a:pt x="1518248" y="3275888"/>
                      <a:pt x="1488999" y="3275888"/>
                    </a:cubicBezTo>
                    <a:cubicBezTo>
                      <a:pt x="1459755" y="3275888"/>
                      <a:pt x="1435378" y="3251511"/>
                      <a:pt x="1435378" y="3222267"/>
                    </a:cubicBezTo>
                    <a:cubicBezTo>
                      <a:pt x="1435378" y="3193025"/>
                      <a:pt x="1459755" y="3168647"/>
                      <a:pt x="1488999" y="3168647"/>
                    </a:cubicBezTo>
                    <a:close/>
                    <a:moveTo>
                      <a:pt x="4959897" y="3163774"/>
                    </a:moveTo>
                    <a:cubicBezTo>
                      <a:pt x="4994023" y="3163774"/>
                      <a:pt x="5018395" y="3193025"/>
                      <a:pt x="5018395" y="3222273"/>
                    </a:cubicBezTo>
                    <a:cubicBezTo>
                      <a:pt x="5018395" y="3256388"/>
                      <a:pt x="4989146" y="3280765"/>
                      <a:pt x="4959897" y="3280765"/>
                    </a:cubicBezTo>
                    <a:cubicBezTo>
                      <a:pt x="4925775" y="3280765"/>
                      <a:pt x="4901398" y="3251516"/>
                      <a:pt x="4901398" y="3222273"/>
                    </a:cubicBezTo>
                    <a:cubicBezTo>
                      <a:pt x="4901398" y="3188153"/>
                      <a:pt x="4930647" y="3163774"/>
                      <a:pt x="4959897" y="3163774"/>
                    </a:cubicBezTo>
                    <a:close/>
                    <a:moveTo>
                      <a:pt x="4711281" y="3158915"/>
                    </a:moveTo>
                    <a:cubicBezTo>
                      <a:pt x="4746277" y="3158915"/>
                      <a:pt x="4774651" y="3187287"/>
                      <a:pt x="4774651" y="3222290"/>
                    </a:cubicBezTo>
                    <a:cubicBezTo>
                      <a:pt x="4774651" y="3257265"/>
                      <a:pt x="4746277" y="3285638"/>
                      <a:pt x="4711281" y="3285638"/>
                    </a:cubicBezTo>
                    <a:cubicBezTo>
                      <a:pt x="4676279" y="3285638"/>
                      <a:pt x="4647905" y="3257265"/>
                      <a:pt x="4647905" y="3222290"/>
                    </a:cubicBezTo>
                    <a:cubicBezTo>
                      <a:pt x="4647905" y="3187287"/>
                      <a:pt x="4676279" y="3158915"/>
                      <a:pt x="4711281" y="3158915"/>
                    </a:cubicBezTo>
                    <a:close/>
                    <a:moveTo>
                      <a:pt x="1737618" y="3158900"/>
                    </a:moveTo>
                    <a:cubicBezTo>
                      <a:pt x="1771740" y="3158900"/>
                      <a:pt x="1800989" y="3188151"/>
                      <a:pt x="1800989" y="3222276"/>
                    </a:cubicBezTo>
                    <a:cubicBezTo>
                      <a:pt x="1800989" y="3256389"/>
                      <a:pt x="1771740" y="3285638"/>
                      <a:pt x="1737618" y="3285638"/>
                    </a:cubicBezTo>
                    <a:cubicBezTo>
                      <a:pt x="1703492" y="3285638"/>
                      <a:pt x="1674243" y="3256389"/>
                      <a:pt x="1674243" y="3222276"/>
                    </a:cubicBezTo>
                    <a:cubicBezTo>
                      <a:pt x="1674243" y="3188151"/>
                      <a:pt x="1703492" y="3158900"/>
                      <a:pt x="1737618" y="3158900"/>
                    </a:cubicBezTo>
                    <a:close/>
                    <a:moveTo>
                      <a:pt x="1986233" y="3149165"/>
                    </a:moveTo>
                    <a:cubicBezTo>
                      <a:pt x="2025232" y="3149165"/>
                      <a:pt x="2059354" y="3183285"/>
                      <a:pt x="2059354" y="3222290"/>
                    </a:cubicBezTo>
                    <a:cubicBezTo>
                      <a:pt x="2059354" y="3261267"/>
                      <a:pt x="2025232" y="3295388"/>
                      <a:pt x="1986233" y="3295388"/>
                    </a:cubicBezTo>
                    <a:cubicBezTo>
                      <a:pt x="1947234" y="3295388"/>
                      <a:pt x="1913108" y="3261267"/>
                      <a:pt x="1913108" y="3222290"/>
                    </a:cubicBezTo>
                    <a:cubicBezTo>
                      <a:pt x="1913108" y="3183285"/>
                      <a:pt x="1947234" y="3149165"/>
                      <a:pt x="1986233" y="3149165"/>
                    </a:cubicBezTo>
                    <a:close/>
                    <a:moveTo>
                      <a:pt x="4462661" y="3149161"/>
                    </a:moveTo>
                    <a:cubicBezTo>
                      <a:pt x="4501660" y="3149161"/>
                      <a:pt x="4535781" y="3183282"/>
                      <a:pt x="4535781" y="3222286"/>
                    </a:cubicBezTo>
                    <a:cubicBezTo>
                      <a:pt x="4535781" y="3261267"/>
                      <a:pt x="4501660" y="3295388"/>
                      <a:pt x="4462661" y="3295388"/>
                    </a:cubicBezTo>
                    <a:cubicBezTo>
                      <a:pt x="4423657" y="3295388"/>
                      <a:pt x="4389535" y="3261267"/>
                      <a:pt x="4389535" y="3222286"/>
                    </a:cubicBezTo>
                    <a:cubicBezTo>
                      <a:pt x="4389535" y="3183282"/>
                      <a:pt x="4423657" y="3149161"/>
                      <a:pt x="4462661" y="3149161"/>
                    </a:cubicBezTo>
                    <a:close/>
                    <a:moveTo>
                      <a:pt x="2234854" y="3144290"/>
                    </a:moveTo>
                    <a:cubicBezTo>
                      <a:pt x="2278725" y="3144290"/>
                      <a:pt x="2312852" y="3178417"/>
                      <a:pt x="2312852" y="3222290"/>
                    </a:cubicBezTo>
                    <a:cubicBezTo>
                      <a:pt x="2312852" y="3266145"/>
                      <a:pt x="2278725" y="3300265"/>
                      <a:pt x="2234854" y="3300265"/>
                    </a:cubicBezTo>
                    <a:cubicBezTo>
                      <a:pt x="2190978" y="3300265"/>
                      <a:pt x="2151979" y="3266145"/>
                      <a:pt x="2156856" y="3222290"/>
                    </a:cubicBezTo>
                    <a:cubicBezTo>
                      <a:pt x="2156856" y="3178417"/>
                      <a:pt x="2190978" y="3144290"/>
                      <a:pt x="2234854" y="3144290"/>
                    </a:cubicBezTo>
                    <a:close/>
                    <a:moveTo>
                      <a:pt x="4214046" y="3139406"/>
                    </a:moveTo>
                    <a:cubicBezTo>
                      <a:pt x="4262795" y="3139406"/>
                      <a:pt x="4296916" y="3178411"/>
                      <a:pt x="4296916" y="3222279"/>
                    </a:cubicBezTo>
                    <a:cubicBezTo>
                      <a:pt x="4296916" y="3271011"/>
                      <a:pt x="4257917" y="3305137"/>
                      <a:pt x="4214046" y="3305137"/>
                    </a:cubicBezTo>
                    <a:cubicBezTo>
                      <a:pt x="4170170" y="3305137"/>
                      <a:pt x="4136049" y="3266138"/>
                      <a:pt x="4131171" y="3222279"/>
                    </a:cubicBezTo>
                    <a:cubicBezTo>
                      <a:pt x="4131171" y="3173533"/>
                      <a:pt x="4170170" y="3139406"/>
                      <a:pt x="4214046" y="3139406"/>
                    </a:cubicBezTo>
                    <a:close/>
                    <a:moveTo>
                      <a:pt x="2483468" y="3134529"/>
                    </a:moveTo>
                    <a:cubicBezTo>
                      <a:pt x="2532217" y="3134529"/>
                      <a:pt x="2571216" y="3173532"/>
                      <a:pt x="2571216" y="3222278"/>
                    </a:cubicBezTo>
                    <a:cubicBezTo>
                      <a:pt x="2571216" y="3271011"/>
                      <a:pt x="2532217" y="3310010"/>
                      <a:pt x="2483468" y="3310010"/>
                    </a:cubicBezTo>
                    <a:cubicBezTo>
                      <a:pt x="2429848" y="3310010"/>
                      <a:pt x="2390849" y="3271011"/>
                      <a:pt x="2395721" y="3222278"/>
                    </a:cubicBezTo>
                    <a:cubicBezTo>
                      <a:pt x="2395721" y="3173532"/>
                      <a:pt x="2434720" y="3134529"/>
                      <a:pt x="2483468" y="3134529"/>
                    </a:cubicBezTo>
                    <a:close/>
                    <a:moveTo>
                      <a:pt x="3970298" y="3134522"/>
                    </a:moveTo>
                    <a:cubicBezTo>
                      <a:pt x="4019046" y="3134522"/>
                      <a:pt x="4058045" y="3173523"/>
                      <a:pt x="4058045" y="3222271"/>
                    </a:cubicBezTo>
                    <a:cubicBezTo>
                      <a:pt x="4058045" y="3271011"/>
                      <a:pt x="4019046" y="3310010"/>
                      <a:pt x="3970298" y="3310010"/>
                    </a:cubicBezTo>
                    <a:cubicBezTo>
                      <a:pt x="3916677" y="3310010"/>
                      <a:pt x="3877678" y="3271011"/>
                      <a:pt x="3882551" y="3222271"/>
                    </a:cubicBezTo>
                    <a:cubicBezTo>
                      <a:pt x="3882551" y="3173523"/>
                      <a:pt x="3921549" y="3134522"/>
                      <a:pt x="3970298" y="3134522"/>
                    </a:cubicBezTo>
                    <a:close/>
                    <a:moveTo>
                      <a:pt x="3721682" y="3124789"/>
                    </a:moveTo>
                    <a:cubicBezTo>
                      <a:pt x="3775528" y="3124789"/>
                      <a:pt x="3819179" y="3168444"/>
                      <a:pt x="3819179" y="3222287"/>
                    </a:cubicBezTo>
                    <a:cubicBezTo>
                      <a:pt x="3819179" y="3276113"/>
                      <a:pt x="3775528" y="3319764"/>
                      <a:pt x="3721682" y="3319764"/>
                    </a:cubicBezTo>
                    <a:cubicBezTo>
                      <a:pt x="3667836" y="3319764"/>
                      <a:pt x="3624185" y="3276113"/>
                      <a:pt x="3624185" y="3222287"/>
                    </a:cubicBezTo>
                    <a:cubicBezTo>
                      <a:pt x="3624185" y="3168444"/>
                      <a:pt x="3667836" y="3124789"/>
                      <a:pt x="3721682" y="3124789"/>
                    </a:cubicBezTo>
                    <a:close/>
                    <a:moveTo>
                      <a:pt x="2727212" y="3124789"/>
                    </a:moveTo>
                    <a:cubicBezTo>
                      <a:pt x="2780833" y="3124789"/>
                      <a:pt x="2824709" y="3168673"/>
                      <a:pt x="2824709" y="3222290"/>
                    </a:cubicBezTo>
                    <a:cubicBezTo>
                      <a:pt x="2824709" y="3275889"/>
                      <a:pt x="2780833" y="3319764"/>
                      <a:pt x="2727212" y="3319764"/>
                    </a:cubicBezTo>
                    <a:cubicBezTo>
                      <a:pt x="2673586" y="3319764"/>
                      <a:pt x="2629715" y="3275889"/>
                      <a:pt x="2629715" y="3222290"/>
                    </a:cubicBezTo>
                    <a:cubicBezTo>
                      <a:pt x="2629715" y="3168673"/>
                      <a:pt x="2673586" y="3124789"/>
                      <a:pt x="2727212" y="3124789"/>
                    </a:cubicBezTo>
                    <a:close/>
                    <a:moveTo>
                      <a:pt x="3473063" y="3115040"/>
                    </a:moveTo>
                    <a:cubicBezTo>
                      <a:pt x="3531562" y="3115040"/>
                      <a:pt x="3580310" y="3163795"/>
                      <a:pt x="3580310" y="3222291"/>
                    </a:cubicBezTo>
                    <a:cubicBezTo>
                      <a:pt x="3580310" y="3280768"/>
                      <a:pt x="3531562" y="3329515"/>
                      <a:pt x="3473063" y="3329515"/>
                    </a:cubicBezTo>
                    <a:cubicBezTo>
                      <a:pt x="3414565" y="3329515"/>
                      <a:pt x="3365816" y="3280768"/>
                      <a:pt x="3365816" y="3222291"/>
                    </a:cubicBezTo>
                    <a:cubicBezTo>
                      <a:pt x="3365816" y="3163795"/>
                      <a:pt x="3414565" y="3115040"/>
                      <a:pt x="3473063" y="3115040"/>
                    </a:cubicBezTo>
                    <a:close/>
                    <a:moveTo>
                      <a:pt x="2975832" y="3115040"/>
                    </a:moveTo>
                    <a:cubicBezTo>
                      <a:pt x="3034330" y="3115040"/>
                      <a:pt x="3083079" y="3163795"/>
                      <a:pt x="3083079" y="3222291"/>
                    </a:cubicBezTo>
                    <a:cubicBezTo>
                      <a:pt x="3083079" y="3280767"/>
                      <a:pt x="3034330" y="3329515"/>
                      <a:pt x="2975832" y="3329515"/>
                    </a:cubicBezTo>
                    <a:cubicBezTo>
                      <a:pt x="2917333" y="3329515"/>
                      <a:pt x="2868585" y="3280767"/>
                      <a:pt x="2868585" y="3222291"/>
                    </a:cubicBezTo>
                    <a:cubicBezTo>
                      <a:pt x="2868585" y="3163795"/>
                      <a:pt x="2917333" y="3115040"/>
                      <a:pt x="2975832" y="3115040"/>
                    </a:cubicBezTo>
                    <a:close/>
                    <a:moveTo>
                      <a:pt x="3224452" y="3110153"/>
                    </a:moveTo>
                    <a:cubicBezTo>
                      <a:pt x="3287822" y="3110153"/>
                      <a:pt x="3336571" y="3158904"/>
                      <a:pt x="3336571" y="3222279"/>
                    </a:cubicBezTo>
                    <a:cubicBezTo>
                      <a:pt x="3336571" y="3285638"/>
                      <a:pt x="3287822" y="3334386"/>
                      <a:pt x="3224452" y="3334386"/>
                    </a:cubicBezTo>
                    <a:cubicBezTo>
                      <a:pt x="3161076" y="3334386"/>
                      <a:pt x="3112328" y="3285638"/>
                      <a:pt x="3112328" y="3222279"/>
                    </a:cubicBezTo>
                    <a:cubicBezTo>
                      <a:pt x="3112328" y="3158904"/>
                      <a:pt x="3161076" y="3110153"/>
                      <a:pt x="3224452" y="3110153"/>
                    </a:cubicBezTo>
                    <a:close/>
                    <a:moveTo>
                      <a:pt x="6436975" y="2959033"/>
                    </a:moveTo>
                    <a:cubicBezTo>
                      <a:pt x="6436975" y="2959033"/>
                      <a:pt x="6441847" y="2959033"/>
                      <a:pt x="6441847" y="2963905"/>
                    </a:cubicBezTo>
                    <a:cubicBezTo>
                      <a:pt x="6441847" y="2963905"/>
                      <a:pt x="6441847" y="2968780"/>
                      <a:pt x="6436975" y="2968780"/>
                    </a:cubicBezTo>
                    <a:cubicBezTo>
                      <a:pt x="6432103" y="2968780"/>
                      <a:pt x="6427225" y="2968780"/>
                      <a:pt x="6432103" y="2963905"/>
                    </a:cubicBezTo>
                    <a:cubicBezTo>
                      <a:pt x="6432103" y="2963905"/>
                      <a:pt x="6432103" y="2959033"/>
                      <a:pt x="6436975" y="2959033"/>
                    </a:cubicBezTo>
                    <a:close/>
                    <a:moveTo>
                      <a:pt x="11915" y="2959022"/>
                    </a:moveTo>
                    <a:cubicBezTo>
                      <a:pt x="11915" y="2959022"/>
                      <a:pt x="16792" y="2959022"/>
                      <a:pt x="16792" y="2963894"/>
                    </a:cubicBezTo>
                    <a:cubicBezTo>
                      <a:pt x="16792" y="2963894"/>
                      <a:pt x="16792" y="2968772"/>
                      <a:pt x="11915" y="2968772"/>
                    </a:cubicBezTo>
                    <a:cubicBezTo>
                      <a:pt x="11915" y="2968772"/>
                      <a:pt x="7042" y="2963894"/>
                      <a:pt x="7042" y="2963894"/>
                    </a:cubicBezTo>
                    <a:cubicBezTo>
                      <a:pt x="7042" y="2963894"/>
                      <a:pt x="7042" y="2959022"/>
                      <a:pt x="11915" y="2959022"/>
                    </a:cubicBezTo>
                    <a:close/>
                    <a:moveTo>
                      <a:pt x="6188360" y="2949286"/>
                    </a:moveTo>
                    <a:cubicBezTo>
                      <a:pt x="6198110" y="2949286"/>
                      <a:pt x="6202982" y="2954158"/>
                      <a:pt x="6202982" y="2963906"/>
                    </a:cubicBezTo>
                    <a:cubicBezTo>
                      <a:pt x="6202982" y="2973659"/>
                      <a:pt x="6198110" y="2978532"/>
                      <a:pt x="6188360" y="2978532"/>
                    </a:cubicBezTo>
                    <a:cubicBezTo>
                      <a:pt x="6178610" y="2978532"/>
                      <a:pt x="6173733" y="2968783"/>
                      <a:pt x="6173733" y="2963906"/>
                    </a:cubicBezTo>
                    <a:cubicBezTo>
                      <a:pt x="6173733" y="2954158"/>
                      <a:pt x="6178610" y="2949286"/>
                      <a:pt x="6188360" y="2949286"/>
                    </a:cubicBezTo>
                    <a:close/>
                    <a:moveTo>
                      <a:pt x="260535" y="2949281"/>
                    </a:moveTo>
                    <a:cubicBezTo>
                      <a:pt x="270285" y="2949281"/>
                      <a:pt x="275157" y="2954153"/>
                      <a:pt x="275157" y="2963902"/>
                    </a:cubicBezTo>
                    <a:cubicBezTo>
                      <a:pt x="275157" y="2973656"/>
                      <a:pt x="270285" y="2978529"/>
                      <a:pt x="260535" y="2978529"/>
                    </a:cubicBezTo>
                    <a:cubicBezTo>
                      <a:pt x="255658" y="2978529"/>
                      <a:pt x="245908" y="2973656"/>
                      <a:pt x="245908" y="2963902"/>
                    </a:cubicBezTo>
                    <a:cubicBezTo>
                      <a:pt x="245908" y="2954153"/>
                      <a:pt x="250785" y="2949281"/>
                      <a:pt x="260535" y="2949281"/>
                    </a:cubicBezTo>
                    <a:close/>
                    <a:moveTo>
                      <a:pt x="509155" y="2934660"/>
                    </a:moveTo>
                    <a:cubicBezTo>
                      <a:pt x="523777" y="2934660"/>
                      <a:pt x="533527" y="2949285"/>
                      <a:pt x="533527" y="2959033"/>
                    </a:cubicBezTo>
                    <a:cubicBezTo>
                      <a:pt x="533527" y="2973654"/>
                      <a:pt x="518900" y="2983403"/>
                      <a:pt x="509155" y="2983403"/>
                    </a:cubicBezTo>
                    <a:cubicBezTo>
                      <a:pt x="499400" y="2983403"/>
                      <a:pt x="489650" y="2973654"/>
                      <a:pt x="484778" y="2959033"/>
                    </a:cubicBezTo>
                    <a:cubicBezTo>
                      <a:pt x="484778" y="2944408"/>
                      <a:pt x="494528" y="2934660"/>
                      <a:pt x="509155" y="2934660"/>
                    </a:cubicBezTo>
                    <a:close/>
                    <a:moveTo>
                      <a:pt x="5691124" y="2934652"/>
                    </a:moveTo>
                    <a:cubicBezTo>
                      <a:pt x="5705746" y="2934652"/>
                      <a:pt x="5720373" y="2944401"/>
                      <a:pt x="5720373" y="2963899"/>
                    </a:cubicBezTo>
                    <a:cubicBezTo>
                      <a:pt x="5720373" y="2978526"/>
                      <a:pt x="5710623" y="2993147"/>
                      <a:pt x="5691124" y="2993147"/>
                    </a:cubicBezTo>
                    <a:cubicBezTo>
                      <a:pt x="5671625" y="2993147"/>
                      <a:pt x="5656997" y="2978526"/>
                      <a:pt x="5661875" y="2963899"/>
                    </a:cubicBezTo>
                    <a:cubicBezTo>
                      <a:pt x="5661875" y="2949278"/>
                      <a:pt x="5671625" y="2934652"/>
                      <a:pt x="5691124" y="2934652"/>
                    </a:cubicBezTo>
                    <a:close/>
                    <a:moveTo>
                      <a:pt x="757770" y="2934650"/>
                    </a:moveTo>
                    <a:cubicBezTo>
                      <a:pt x="773922" y="2934650"/>
                      <a:pt x="787019" y="2947747"/>
                      <a:pt x="787019" y="2963899"/>
                    </a:cubicBezTo>
                    <a:cubicBezTo>
                      <a:pt x="787019" y="2980050"/>
                      <a:pt x="773922" y="2993147"/>
                      <a:pt x="757770" y="2993147"/>
                    </a:cubicBezTo>
                    <a:cubicBezTo>
                      <a:pt x="741618" y="2993147"/>
                      <a:pt x="728521" y="2980050"/>
                      <a:pt x="728521" y="2963899"/>
                    </a:cubicBezTo>
                    <a:cubicBezTo>
                      <a:pt x="728521" y="2947747"/>
                      <a:pt x="741618" y="2934650"/>
                      <a:pt x="757770" y="2934650"/>
                    </a:cubicBezTo>
                    <a:close/>
                    <a:moveTo>
                      <a:pt x="5939745" y="2934648"/>
                    </a:moveTo>
                    <a:cubicBezTo>
                      <a:pt x="5954367" y="2934648"/>
                      <a:pt x="5964117" y="2944399"/>
                      <a:pt x="5964117" y="2959025"/>
                    </a:cubicBezTo>
                    <a:cubicBezTo>
                      <a:pt x="5964117" y="2973647"/>
                      <a:pt x="5954367" y="2983398"/>
                      <a:pt x="5939745" y="2983398"/>
                    </a:cubicBezTo>
                    <a:cubicBezTo>
                      <a:pt x="5925118" y="2983398"/>
                      <a:pt x="5915368" y="2973647"/>
                      <a:pt x="5915368" y="2959025"/>
                    </a:cubicBezTo>
                    <a:cubicBezTo>
                      <a:pt x="5915368" y="2944399"/>
                      <a:pt x="5925118" y="2934648"/>
                      <a:pt x="5939745" y="2934648"/>
                    </a:cubicBezTo>
                    <a:close/>
                    <a:moveTo>
                      <a:pt x="1011263" y="2924914"/>
                    </a:moveTo>
                    <a:cubicBezTo>
                      <a:pt x="1030762" y="2924914"/>
                      <a:pt x="1050262" y="2944411"/>
                      <a:pt x="1050262" y="2963909"/>
                    </a:cubicBezTo>
                    <a:cubicBezTo>
                      <a:pt x="1050262" y="2983405"/>
                      <a:pt x="1030762" y="3002902"/>
                      <a:pt x="1011263" y="3002902"/>
                    </a:cubicBezTo>
                    <a:cubicBezTo>
                      <a:pt x="986886" y="3002902"/>
                      <a:pt x="972264" y="2983405"/>
                      <a:pt x="972264" y="2963909"/>
                    </a:cubicBezTo>
                    <a:cubicBezTo>
                      <a:pt x="972264" y="2944411"/>
                      <a:pt x="991764" y="2924914"/>
                      <a:pt x="1011263" y="2924914"/>
                    </a:cubicBezTo>
                    <a:close/>
                    <a:moveTo>
                      <a:pt x="5437632" y="2924903"/>
                    </a:moveTo>
                    <a:cubicBezTo>
                      <a:pt x="5457132" y="2924903"/>
                      <a:pt x="5476631" y="2944402"/>
                      <a:pt x="5476631" y="2963900"/>
                    </a:cubicBezTo>
                    <a:cubicBezTo>
                      <a:pt x="5476631" y="2983399"/>
                      <a:pt x="5457132" y="3002898"/>
                      <a:pt x="5437632" y="3002898"/>
                    </a:cubicBezTo>
                    <a:cubicBezTo>
                      <a:pt x="5418133" y="3002898"/>
                      <a:pt x="5398633" y="2983399"/>
                      <a:pt x="5398633" y="2963900"/>
                    </a:cubicBezTo>
                    <a:cubicBezTo>
                      <a:pt x="5398633" y="2944402"/>
                      <a:pt x="5418133" y="2924903"/>
                      <a:pt x="5437632" y="2924903"/>
                    </a:cubicBezTo>
                    <a:close/>
                    <a:moveTo>
                      <a:pt x="1259882" y="2915167"/>
                    </a:moveTo>
                    <a:cubicBezTo>
                      <a:pt x="1286808" y="2915167"/>
                      <a:pt x="1308631" y="2936988"/>
                      <a:pt x="1308631" y="2963910"/>
                    </a:cubicBezTo>
                    <a:cubicBezTo>
                      <a:pt x="1308631" y="2990826"/>
                      <a:pt x="1286808" y="3012651"/>
                      <a:pt x="1259882" y="3012651"/>
                    </a:cubicBezTo>
                    <a:cubicBezTo>
                      <a:pt x="1232957" y="3012651"/>
                      <a:pt x="1211134" y="2990826"/>
                      <a:pt x="1211134" y="2963910"/>
                    </a:cubicBezTo>
                    <a:cubicBezTo>
                      <a:pt x="1211134" y="2936988"/>
                      <a:pt x="1232957" y="2915167"/>
                      <a:pt x="1259882" y="2915167"/>
                    </a:cubicBezTo>
                    <a:close/>
                    <a:moveTo>
                      <a:pt x="5189017" y="2915151"/>
                    </a:moveTo>
                    <a:cubicBezTo>
                      <a:pt x="5215942" y="2915151"/>
                      <a:pt x="5237765" y="2936974"/>
                      <a:pt x="5237765" y="2963899"/>
                    </a:cubicBezTo>
                    <a:cubicBezTo>
                      <a:pt x="5237765" y="2990819"/>
                      <a:pt x="5215942" y="3012646"/>
                      <a:pt x="5189017" y="3012646"/>
                    </a:cubicBezTo>
                    <a:cubicBezTo>
                      <a:pt x="5162091" y="3012646"/>
                      <a:pt x="5140268" y="2990819"/>
                      <a:pt x="5140268" y="2963899"/>
                    </a:cubicBezTo>
                    <a:cubicBezTo>
                      <a:pt x="5140268" y="2936974"/>
                      <a:pt x="5162091" y="2915151"/>
                      <a:pt x="5189017" y="2915151"/>
                    </a:cubicBezTo>
                    <a:close/>
                    <a:moveTo>
                      <a:pt x="4940396" y="2910274"/>
                    </a:moveTo>
                    <a:cubicBezTo>
                      <a:pt x="4969646" y="2910274"/>
                      <a:pt x="4994022" y="2934650"/>
                      <a:pt x="4994022" y="2963894"/>
                    </a:cubicBezTo>
                    <a:cubicBezTo>
                      <a:pt x="4994022" y="2993147"/>
                      <a:pt x="4969646" y="3017519"/>
                      <a:pt x="4940396" y="3017519"/>
                    </a:cubicBezTo>
                    <a:cubicBezTo>
                      <a:pt x="4911147" y="3017519"/>
                      <a:pt x="4881898" y="2993147"/>
                      <a:pt x="4886776" y="2963894"/>
                    </a:cubicBezTo>
                    <a:cubicBezTo>
                      <a:pt x="4886776" y="2934650"/>
                      <a:pt x="4911147" y="2910274"/>
                      <a:pt x="4940396" y="2910274"/>
                    </a:cubicBezTo>
                    <a:close/>
                    <a:moveTo>
                      <a:pt x="1508503" y="2910272"/>
                    </a:moveTo>
                    <a:cubicBezTo>
                      <a:pt x="1537747" y="2910272"/>
                      <a:pt x="1562124" y="2934649"/>
                      <a:pt x="1562124" y="2963894"/>
                    </a:cubicBezTo>
                    <a:cubicBezTo>
                      <a:pt x="1562124" y="2993147"/>
                      <a:pt x="1537747" y="3017519"/>
                      <a:pt x="1508503" y="3017519"/>
                    </a:cubicBezTo>
                    <a:cubicBezTo>
                      <a:pt x="1479254" y="3017519"/>
                      <a:pt x="1454877" y="2993147"/>
                      <a:pt x="1454877" y="2963894"/>
                    </a:cubicBezTo>
                    <a:cubicBezTo>
                      <a:pt x="1454877" y="2934649"/>
                      <a:pt x="1479254" y="2910272"/>
                      <a:pt x="1508503" y="2910272"/>
                    </a:cubicBezTo>
                    <a:close/>
                    <a:moveTo>
                      <a:pt x="3102579" y="2900545"/>
                    </a:moveTo>
                    <a:cubicBezTo>
                      <a:pt x="3161077" y="2900545"/>
                      <a:pt x="3209826" y="2949288"/>
                      <a:pt x="3209826" y="3007777"/>
                    </a:cubicBezTo>
                    <a:cubicBezTo>
                      <a:pt x="3209826" y="3066279"/>
                      <a:pt x="3161077" y="3115037"/>
                      <a:pt x="3102579" y="3115037"/>
                    </a:cubicBezTo>
                    <a:cubicBezTo>
                      <a:pt x="3044080" y="3115037"/>
                      <a:pt x="2995332" y="3066279"/>
                      <a:pt x="2995332" y="3007777"/>
                    </a:cubicBezTo>
                    <a:cubicBezTo>
                      <a:pt x="2995332" y="2949288"/>
                      <a:pt x="3044080" y="2900545"/>
                      <a:pt x="3102579" y="2900545"/>
                    </a:cubicBezTo>
                    <a:close/>
                    <a:moveTo>
                      <a:pt x="4686910" y="2900543"/>
                    </a:moveTo>
                    <a:cubicBezTo>
                      <a:pt x="4721906" y="2900543"/>
                      <a:pt x="4750280" y="2928913"/>
                      <a:pt x="4750280" y="2963906"/>
                    </a:cubicBezTo>
                    <a:cubicBezTo>
                      <a:pt x="4750280" y="2998903"/>
                      <a:pt x="4721906" y="3027275"/>
                      <a:pt x="4686910" y="3027275"/>
                    </a:cubicBezTo>
                    <a:cubicBezTo>
                      <a:pt x="4651908" y="3027275"/>
                      <a:pt x="4623534" y="2998903"/>
                      <a:pt x="4623534" y="2963906"/>
                    </a:cubicBezTo>
                    <a:cubicBezTo>
                      <a:pt x="4623534" y="2928913"/>
                      <a:pt x="4651908" y="2900543"/>
                      <a:pt x="4686910" y="2900543"/>
                    </a:cubicBezTo>
                    <a:close/>
                    <a:moveTo>
                      <a:pt x="1761995" y="2900534"/>
                    </a:moveTo>
                    <a:cubicBezTo>
                      <a:pt x="1796992" y="2900534"/>
                      <a:pt x="1825366" y="2928907"/>
                      <a:pt x="1825366" y="2963901"/>
                    </a:cubicBezTo>
                    <a:cubicBezTo>
                      <a:pt x="1825366" y="2998901"/>
                      <a:pt x="1796992" y="3027273"/>
                      <a:pt x="1761995" y="3027273"/>
                    </a:cubicBezTo>
                    <a:cubicBezTo>
                      <a:pt x="1726994" y="3027273"/>
                      <a:pt x="1698620" y="2998901"/>
                      <a:pt x="1698620" y="2963901"/>
                    </a:cubicBezTo>
                    <a:cubicBezTo>
                      <a:pt x="1698620" y="2928907"/>
                      <a:pt x="1726994" y="2900534"/>
                      <a:pt x="1761995" y="2900534"/>
                    </a:cubicBezTo>
                    <a:close/>
                    <a:moveTo>
                      <a:pt x="3346321" y="2900532"/>
                    </a:moveTo>
                    <a:cubicBezTo>
                      <a:pt x="3404820" y="2900532"/>
                      <a:pt x="3453568" y="2949279"/>
                      <a:pt x="3453568" y="3007775"/>
                    </a:cubicBezTo>
                    <a:cubicBezTo>
                      <a:pt x="3453568" y="3066274"/>
                      <a:pt x="3404820" y="3115025"/>
                      <a:pt x="3346321" y="3115025"/>
                    </a:cubicBezTo>
                    <a:cubicBezTo>
                      <a:pt x="3292695" y="3115025"/>
                      <a:pt x="3239074" y="3066274"/>
                      <a:pt x="3239074" y="3007775"/>
                    </a:cubicBezTo>
                    <a:cubicBezTo>
                      <a:pt x="3239074" y="2949279"/>
                      <a:pt x="3287822" y="2900532"/>
                      <a:pt x="3346321" y="2900532"/>
                    </a:cubicBezTo>
                    <a:close/>
                    <a:moveTo>
                      <a:pt x="2010610" y="2890790"/>
                    </a:moveTo>
                    <a:cubicBezTo>
                      <a:pt x="2049609" y="2890790"/>
                      <a:pt x="2083731" y="2924913"/>
                      <a:pt x="2083731" y="2963907"/>
                    </a:cubicBezTo>
                    <a:cubicBezTo>
                      <a:pt x="2083731" y="3002902"/>
                      <a:pt x="2049609" y="3037019"/>
                      <a:pt x="2010610" y="3037019"/>
                    </a:cubicBezTo>
                    <a:cubicBezTo>
                      <a:pt x="1971611" y="3037019"/>
                      <a:pt x="1942362" y="3002902"/>
                      <a:pt x="1937485" y="2963907"/>
                    </a:cubicBezTo>
                    <a:cubicBezTo>
                      <a:pt x="1937485" y="2924913"/>
                      <a:pt x="1971611" y="2890790"/>
                      <a:pt x="2010610" y="2890790"/>
                    </a:cubicBezTo>
                    <a:close/>
                    <a:moveTo>
                      <a:pt x="4438290" y="2890774"/>
                    </a:moveTo>
                    <a:cubicBezTo>
                      <a:pt x="4477289" y="2890774"/>
                      <a:pt x="4511410" y="2924900"/>
                      <a:pt x="4511410" y="2963899"/>
                    </a:cubicBezTo>
                    <a:cubicBezTo>
                      <a:pt x="4511410" y="3002897"/>
                      <a:pt x="4477289" y="3037018"/>
                      <a:pt x="4438290" y="3037018"/>
                    </a:cubicBezTo>
                    <a:cubicBezTo>
                      <a:pt x="4394413" y="3037018"/>
                      <a:pt x="4365164" y="3002897"/>
                      <a:pt x="4365164" y="2963899"/>
                    </a:cubicBezTo>
                    <a:cubicBezTo>
                      <a:pt x="4365164" y="2924900"/>
                      <a:pt x="4399286" y="2890774"/>
                      <a:pt x="4438290" y="2890774"/>
                    </a:cubicBezTo>
                    <a:close/>
                    <a:moveTo>
                      <a:pt x="2268975" y="2885924"/>
                    </a:moveTo>
                    <a:cubicBezTo>
                      <a:pt x="2312053" y="2885924"/>
                      <a:pt x="2346973" y="2920838"/>
                      <a:pt x="2346973" y="2963909"/>
                    </a:cubicBezTo>
                    <a:cubicBezTo>
                      <a:pt x="2346973" y="3006981"/>
                      <a:pt x="2312053" y="3041901"/>
                      <a:pt x="2268975" y="3041901"/>
                    </a:cubicBezTo>
                    <a:cubicBezTo>
                      <a:pt x="2225898" y="3041901"/>
                      <a:pt x="2190978" y="3006981"/>
                      <a:pt x="2190978" y="2963909"/>
                    </a:cubicBezTo>
                    <a:cubicBezTo>
                      <a:pt x="2190978" y="2920838"/>
                      <a:pt x="2225898" y="2885924"/>
                      <a:pt x="2268975" y="2885924"/>
                    </a:cubicBezTo>
                    <a:close/>
                    <a:moveTo>
                      <a:pt x="2527340" y="2881051"/>
                    </a:moveTo>
                    <a:cubicBezTo>
                      <a:pt x="2576089" y="2881051"/>
                      <a:pt x="2615088" y="2920044"/>
                      <a:pt x="2615088" y="2968785"/>
                    </a:cubicBezTo>
                    <a:cubicBezTo>
                      <a:pt x="2615088" y="3017528"/>
                      <a:pt x="2576089" y="3056529"/>
                      <a:pt x="2527340" y="3056529"/>
                    </a:cubicBezTo>
                    <a:cubicBezTo>
                      <a:pt x="2478592" y="3056529"/>
                      <a:pt x="2439593" y="3017528"/>
                      <a:pt x="2439593" y="2968785"/>
                    </a:cubicBezTo>
                    <a:cubicBezTo>
                      <a:pt x="2439593" y="2920044"/>
                      <a:pt x="2478592" y="2881051"/>
                      <a:pt x="2527340" y="2881051"/>
                    </a:cubicBezTo>
                    <a:close/>
                    <a:moveTo>
                      <a:pt x="3921555" y="2881044"/>
                    </a:moveTo>
                    <a:cubicBezTo>
                      <a:pt x="3970303" y="2881044"/>
                      <a:pt x="4009302" y="2920038"/>
                      <a:pt x="4009302" y="2968782"/>
                    </a:cubicBezTo>
                    <a:cubicBezTo>
                      <a:pt x="4009302" y="3017526"/>
                      <a:pt x="3970303" y="3056528"/>
                      <a:pt x="3921555" y="3056528"/>
                    </a:cubicBezTo>
                    <a:cubicBezTo>
                      <a:pt x="3872806" y="3056528"/>
                      <a:pt x="3833807" y="3017526"/>
                      <a:pt x="3833807" y="2968782"/>
                    </a:cubicBezTo>
                    <a:cubicBezTo>
                      <a:pt x="3833807" y="2920038"/>
                      <a:pt x="3872806" y="2881044"/>
                      <a:pt x="3921555" y="2881044"/>
                    </a:cubicBezTo>
                    <a:close/>
                    <a:moveTo>
                      <a:pt x="4179924" y="2881031"/>
                    </a:moveTo>
                    <a:cubicBezTo>
                      <a:pt x="4225694" y="2881031"/>
                      <a:pt x="4262794" y="2918136"/>
                      <a:pt x="4262794" y="2963899"/>
                    </a:cubicBezTo>
                    <a:cubicBezTo>
                      <a:pt x="4262794" y="3009668"/>
                      <a:pt x="4225694" y="3046774"/>
                      <a:pt x="4179924" y="3046774"/>
                    </a:cubicBezTo>
                    <a:cubicBezTo>
                      <a:pt x="4134154" y="3046774"/>
                      <a:pt x="4097049" y="3009668"/>
                      <a:pt x="4097049" y="2963899"/>
                    </a:cubicBezTo>
                    <a:cubicBezTo>
                      <a:pt x="4097049" y="2918136"/>
                      <a:pt x="4134154" y="2881031"/>
                      <a:pt x="4179924" y="2881031"/>
                    </a:cubicBezTo>
                    <a:close/>
                    <a:moveTo>
                      <a:pt x="2795460" y="2876159"/>
                    </a:moveTo>
                    <a:cubicBezTo>
                      <a:pt x="2849086" y="2876159"/>
                      <a:pt x="2892957" y="2920033"/>
                      <a:pt x="2892957" y="2973651"/>
                    </a:cubicBezTo>
                    <a:cubicBezTo>
                      <a:pt x="2892957" y="3027269"/>
                      <a:pt x="2849086" y="3071147"/>
                      <a:pt x="2795460" y="3071147"/>
                    </a:cubicBezTo>
                    <a:cubicBezTo>
                      <a:pt x="2741834" y="3071147"/>
                      <a:pt x="2697963" y="3027269"/>
                      <a:pt x="2697963" y="2973651"/>
                    </a:cubicBezTo>
                    <a:cubicBezTo>
                      <a:pt x="2697963" y="2920033"/>
                      <a:pt x="2741834" y="2876159"/>
                      <a:pt x="2795460" y="2876159"/>
                    </a:cubicBezTo>
                    <a:close/>
                    <a:moveTo>
                      <a:pt x="3653435" y="2876156"/>
                    </a:moveTo>
                    <a:cubicBezTo>
                      <a:pt x="3707056" y="2876156"/>
                      <a:pt x="3750932" y="2920030"/>
                      <a:pt x="3750932" y="2973649"/>
                    </a:cubicBezTo>
                    <a:cubicBezTo>
                      <a:pt x="3750932" y="3027269"/>
                      <a:pt x="3707056" y="3071147"/>
                      <a:pt x="3653435" y="3071147"/>
                    </a:cubicBezTo>
                    <a:cubicBezTo>
                      <a:pt x="3599809" y="3071147"/>
                      <a:pt x="3555938" y="3027269"/>
                      <a:pt x="3555938" y="2973649"/>
                    </a:cubicBezTo>
                    <a:cubicBezTo>
                      <a:pt x="3555938" y="2920030"/>
                      <a:pt x="3599809" y="2876156"/>
                      <a:pt x="3653435" y="2876156"/>
                    </a:cubicBezTo>
                    <a:close/>
                    <a:moveTo>
                      <a:pt x="46041" y="2700692"/>
                    </a:moveTo>
                    <a:cubicBezTo>
                      <a:pt x="50918" y="2700692"/>
                      <a:pt x="50918" y="2700692"/>
                      <a:pt x="46041" y="2710444"/>
                    </a:cubicBezTo>
                    <a:cubicBezTo>
                      <a:pt x="41169" y="2700692"/>
                      <a:pt x="41169" y="2700692"/>
                      <a:pt x="46041" y="2700692"/>
                    </a:cubicBezTo>
                    <a:close/>
                    <a:moveTo>
                      <a:pt x="6402854" y="2700656"/>
                    </a:moveTo>
                    <a:cubicBezTo>
                      <a:pt x="6402854" y="2700656"/>
                      <a:pt x="6407726" y="2700656"/>
                      <a:pt x="6407726" y="2705529"/>
                    </a:cubicBezTo>
                    <a:cubicBezTo>
                      <a:pt x="6407726" y="2705529"/>
                      <a:pt x="6407726" y="2710408"/>
                      <a:pt x="6402854" y="2710408"/>
                    </a:cubicBezTo>
                    <a:cubicBezTo>
                      <a:pt x="6402854" y="2710408"/>
                      <a:pt x="6397976" y="2710408"/>
                      <a:pt x="6397976" y="2705529"/>
                    </a:cubicBezTo>
                    <a:cubicBezTo>
                      <a:pt x="6397976" y="2705529"/>
                      <a:pt x="6397976" y="2700656"/>
                      <a:pt x="6402854" y="2700656"/>
                    </a:cubicBezTo>
                    <a:close/>
                    <a:moveTo>
                      <a:pt x="3473067" y="2695828"/>
                    </a:moveTo>
                    <a:cubicBezTo>
                      <a:pt x="3526913" y="2695828"/>
                      <a:pt x="3570564" y="2739474"/>
                      <a:pt x="3570564" y="2793319"/>
                    </a:cubicBezTo>
                    <a:cubicBezTo>
                      <a:pt x="3570564" y="2847154"/>
                      <a:pt x="3526913" y="2890799"/>
                      <a:pt x="3473067" y="2890799"/>
                    </a:cubicBezTo>
                    <a:cubicBezTo>
                      <a:pt x="3419221" y="2890799"/>
                      <a:pt x="3375570" y="2847154"/>
                      <a:pt x="3375570" y="2793319"/>
                    </a:cubicBezTo>
                    <a:cubicBezTo>
                      <a:pt x="3375570" y="2739474"/>
                      <a:pt x="3419221" y="2695828"/>
                      <a:pt x="3473067" y="2695828"/>
                    </a:cubicBezTo>
                    <a:close/>
                    <a:moveTo>
                      <a:pt x="2975832" y="2695818"/>
                    </a:moveTo>
                    <a:cubicBezTo>
                      <a:pt x="3029678" y="2695818"/>
                      <a:pt x="3073329" y="2739467"/>
                      <a:pt x="3073329" y="2793311"/>
                    </a:cubicBezTo>
                    <a:cubicBezTo>
                      <a:pt x="3073329" y="2847150"/>
                      <a:pt x="3029678" y="2890796"/>
                      <a:pt x="2975832" y="2890796"/>
                    </a:cubicBezTo>
                    <a:cubicBezTo>
                      <a:pt x="2921986" y="2890796"/>
                      <a:pt x="2878335" y="2847150"/>
                      <a:pt x="2878335" y="2793311"/>
                    </a:cubicBezTo>
                    <a:cubicBezTo>
                      <a:pt x="2878335" y="2739467"/>
                      <a:pt x="2921986" y="2695818"/>
                      <a:pt x="2975832" y="2695818"/>
                    </a:cubicBezTo>
                    <a:close/>
                    <a:moveTo>
                      <a:pt x="6154233" y="2690944"/>
                    </a:moveTo>
                    <a:cubicBezTo>
                      <a:pt x="6163988" y="2690944"/>
                      <a:pt x="6168860" y="2695814"/>
                      <a:pt x="6168860" y="2705569"/>
                    </a:cubicBezTo>
                    <a:cubicBezTo>
                      <a:pt x="6168860" y="2715322"/>
                      <a:pt x="6163988" y="2720181"/>
                      <a:pt x="6154233" y="2720181"/>
                    </a:cubicBezTo>
                    <a:cubicBezTo>
                      <a:pt x="6144488" y="2720181"/>
                      <a:pt x="6139611" y="2715322"/>
                      <a:pt x="6139611" y="2705569"/>
                    </a:cubicBezTo>
                    <a:cubicBezTo>
                      <a:pt x="6139611" y="2695814"/>
                      <a:pt x="6144488" y="2690944"/>
                      <a:pt x="6154233" y="2690944"/>
                    </a:cubicBezTo>
                    <a:close/>
                    <a:moveTo>
                      <a:pt x="294661" y="2690944"/>
                    </a:moveTo>
                    <a:cubicBezTo>
                      <a:pt x="304411" y="2690944"/>
                      <a:pt x="309283" y="2695824"/>
                      <a:pt x="309283" y="2705577"/>
                    </a:cubicBezTo>
                    <a:cubicBezTo>
                      <a:pt x="309283" y="2715322"/>
                      <a:pt x="304411" y="2720190"/>
                      <a:pt x="294661" y="2720190"/>
                    </a:cubicBezTo>
                    <a:cubicBezTo>
                      <a:pt x="289784" y="2720190"/>
                      <a:pt x="280034" y="2715322"/>
                      <a:pt x="280034" y="2705577"/>
                    </a:cubicBezTo>
                    <a:cubicBezTo>
                      <a:pt x="280034" y="2695824"/>
                      <a:pt x="284911" y="2690944"/>
                      <a:pt x="294661" y="2690944"/>
                    </a:cubicBezTo>
                    <a:close/>
                    <a:moveTo>
                      <a:pt x="5647248" y="2681182"/>
                    </a:moveTo>
                    <a:cubicBezTo>
                      <a:pt x="5661870" y="2681182"/>
                      <a:pt x="5676497" y="2690935"/>
                      <a:pt x="5676497" y="2710434"/>
                    </a:cubicBezTo>
                    <a:cubicBezTo>
                      <a:pt x="5676497" y="2725060"/>
                      <a:pt x="5666747" y="2739677"/>
                      <a:pt x="5647248" y="2739677"/>
                    </a:cubicBezTo>
                    <a:cubicBezTo>
                      <a:pt x="5632626" y="2739677"/>
                      <a:pt x="5617999" y="2725060"/>
                      <a:pt x="5617999" y="2710434"/>
                    </a:cubicBezTo>
                    <a:cubicBezTo>
                      <a:pt x="5617999" y="2695803"/>
                      <a:pt x="5632626" y="2681182"/>
                      <a:pt x="5647248" y="2681182"/>
                    </a:cubicBezTo>
                    <a:close/>
                    <a:moveTo>
                      <a:pt x="5900746" y="2681166"/>
                    </a:moveTo>
                    <a:cubicBezTo>
                      <a:pt x="5915368" y="2681166"/>
                      <a:pt x="5925118" y="2690917"/>
                      <a:pt x="5925118" y="2705544"/>
                    </a:cubicBezTo>
                    <a:cubicBezTo>
                      <a:pt x="5925118" y="2720166"/>
                      <a:pt x="5915368" y="2729914"/>
                      <a:pt x="5900746" y="2729914"/>
                    </a:cubicBezTo>
                    <a:cubicBezTo>
                      <a:pt x="5890991" y="2729914"/>
                      <a:pt x="5876369" y="2720166"/>
                      <a:pt x="5876369" y="2705544"/>
                    </a:cubicBezTo>
                    <a:cubicBezTo>
                      <a:pt x="5876369" y="2690917"/>
                      <a:pt x="5886119" y="2681166"/>
                      <a:pt x="5900746" y="2681166"/>
                    </a:cubicBezTo>
                    <a:close/>
                    <a:moveTo>
                      <a:pt x="548154" y="2681161"/>
                    </a:moveTo>
                    <a:cubicBezTo>
                      <a:pt x="562776" y="2681161"/>
                      <a:pt x="572526" y="2690913"/>
                      <a:pt x="572526" y="2705540"/>
                    </a:cubicBezTo>
                    <a:cubicBezTo>
                      <a:pt x="572526" y="2720163"/>
                      <a:pt x="557904" y="2729910"/>
                      <a:pt x="548154" y="2729910"/>
                    </a:cubicBezTo>
                    <a:cubicBezTo>
                      <a:pt x="533527" y="2729910"/>
                      <a:pt x="523777" y="2720163"/>
                      <a:pt x="523777" y="2705540"/>
                    </a:cubicBezTo>
                    <a:cubicBezTo>
                      <a:pt x="523777" y="2690913"/>
                      <a:pt x="533527" y="2681161"/>
                      <a:pt x="548154" y="2681161"/>
                    </a:cubicBezTo>
                    <a:close/>
                    <a:moveTo>
                      <a:pt x="801646" y="2681160"/>
                    </a:moveTo>
                    <a:cubicBezTo>
                      <a:pt x="816268" y="2681160"/>
                      <a:pt x="830895" y="2695783"/>
                      <a:pt x="830895" y="2710409"/>
                    </a:cubicBezTo>
                    <a:cubicBezTo>
                      <a:pt x="830895" y="2725037"/>
                      <a:pt x="816268" y="2739659"/>
                      <a:pt x="801646" y="2739659"/>
                    </a:cubicBezTo>
                    <a:cubicBezTo>
                      <a:pt x="782147" y="2739659"/>
                      <a:pt x="772397" y="2725037"/>
                      <a:pt x="772397" y="2710409"/>
                    </a:cubicBezTo>
                    <a:cubicBezTo>
                      <a:pt x="772397" y="2695783"/>
                      <a:pt x="787024" y="2681160"/>
                      <a:pt x="801646" y="2681160"/>
                    </a:cubicBezTo>
                    <a:close/>
                    <a:moveTo>
                      <a:pt x="5393761" y="2666552"/>
                    </a:moveTo>
                    <a:cubicBezTo>
                      <a:pt x="5415298" y="2666552"/>
                      <a:pt x="5432760" y="2684014"/>
                      <a:pt x="5432760" y="2705550"/>
                    </a:cubicBezTo>
                    <a:cubicBezTo>
                      <a:pt x="5432760" y="2727086"/>
                      <a:pt x="5415298" y="2744543"/>
                      <a:pt x="5393761" y="2744543"/>
                    </a:cubicBezTo>
                    <a:cubicBezTo>
                      <a:pt x="5372225" y="2744543"/>
                      <a:pt x="5354762" y="2727086"/>
                      <a:pt x="5354762" y="2705550"/>
                    </a:cubicBezTo>
                    <a:cubicBezTo>
                      <a:pt x="5354762" y="2684014"/>
                      <a:pt x="5372225" y="2666552"/>
                      <a:pt x="5393761" y="2666552"/>
                    </a:cubicBezTo>
                    <a:close/>
                    <a:moveTo>
                      <a:pt x="1055139" y="2666546"/>
                    </a:moveTo>
                    <a:cubicBezTo>
                      <a:pt x="1076675" y="2666546"/>
                      <a:pt x="1094138" y="2684009"/>
                      <a:pt x="1094138" y="2705544"/>
                    </a:cubicBezTo>
                    <a:cubicBezTo>
                      <a:pt x="1094138" y="2727079"/>
                      <a:pt x="1076675" y="2744543"/>
                      <a:pt x="1055139" y="2744543"/>
                    </a:cubicBezTo>
                    <a:cubicBezTo>
                      <a:pt x="1033602" y="2744543"/>
                      <a:pt x="1016140" y="2727079"/>
                      <a:pt x="1016140" y="2705544"/>
                    </a:cubicBezTo>
                    <a:cubicBezTo>
                      <a:pt x="1016140" y="2684009"/>
                      <a:pt x="1033602" y="2666546"/>
                      <a:pt x="1055139" y="2666546"/>
                    </a:cubicBezTo>
                    <a:close/>
                    <a:moveTo>
                      <a:pt x="5140269" y="2661697"/>
                    </a:moveTo>
                    <a:cubicBezTo>
                      <a:pt x="5167194" y="2661697"/>
                      <a:pt x="5189017" y="2683520"/>
                      <a:pt x="5189017" y="2710448"/>
                    </a:cubicBezTo>
                    <a:cubicBezTo>
                      <a:pt x="5189017" y="2737364"/>
                      <a:pt x="5167194" y="2759195"/>
                      <a:pt x="5140269" y="2759195"/>
                    </a:cubicBezTo>
                    <a:cubicBezTo>
                      <a:pt x="5113343" y="2759195"/>
                      <a:pt x="5091520" y="2737364"/>
                      <a:pt x="5091520" y="2710448"/>
                    </a:cubicBezTo>
                    <a:cubicBezTo>
                      <a:pt x="5091520" y="2683520"/>
                      <a:pt x="5113343" y="2661697"/>
                      <a:pt x="5140269" y="2661697"/>
                    </a:cubicBezTo>
                    <a:close/>
                    <a:moveTo>
                      <a:pt x="4881898" y="2661677"/>
                    </a:moveTo>
                    <a:cubicBezTo>
                      <a:pt x="4911142" y="2661677"/>
                      <a:pt x="4935519" y="2686055"/>
                      <a:pt x="4935519" y="2715296"/>
                    </a:cubicBezTo>
                    <a:cubicBezTo>
                      <a:pt x="4935519" y="2744539"/>
                      <a:pt x="4911142" y="2768921"/>
                      <a:pt x="4881898" y="2768921"/>
                    </a:cubicBezTo>
                    <a:cubicBezTo>
                      <a:pt x="4852649" y="2768921"/>
                      <a:pt x="4828272" y="2744539"/>
                      <a:pt x="4828272" y="2715296"/>
                    </a:cubicBezTo>
                    <a:cubicBezTo>
                      <a:pt x="4828272" y="2686055"/>
                      <a:pt x="4852649" y="2661677"/>
                      <a:pt x="4881898" y="2661677"/>
                    </a:cubicBezTo>
                    <a:close/>
                    <a:moveTo>
                      <a:pt x="1308631" y="2661676"/>
                    </a:moveTo>
                    <a:cubicBezTo>
                      <a:pt x="1335557" y="2661676"/>
                      <a:pt x="1357380" y="2683494"/>
                      <a:pt x="1357380" y="2710425"/>
                    </a:cubicBezTo>
                    <a:cubicBezTo>
                      <a:pt x="1357380" y="2737344"/>
                      <a:pt x="1335557" y="2759170"/>
                      <a:pt x="1308631" y="2759170"/>
                    </a:cubicBezTo>
                    <a:cubicBezTo>
                      <a:pt x="1281706" y="2759170"/>
                      <a:pt x="1259883" y="2737344"/>
                      <a:pt x="1259883" y="2710425"/>
                    </a:cubicBezTo>
                    <a:cubicBezTo>
                      <a:pt x="1259883" y="2683494"/>
                      <a:pt x="1281706" y="2661676"/>
                      <a:pt x="1308631" y="2661676"/>
                    </a:cubicBezTo>
                    <a:close/>
                    <a:moveTo>
                      <a:pt x="3794803" y="2656813"/>
                    </a:moveTo>
                    <a:cubicBezTo>
                      <a:pt x="3843551" y="2656813"/>
                      <a:pt x="3882550" y="2695810"/>
                      <a:pt x="3882550" y="2744558"/>
                    </a:cubicBezTo>
                    <a:cubicBezTo>
                      <a:pt x="3882550" y="2793305"/>
                      <a:pt x="3843551" y="2832300"/>
                      <a:pt x="3794803" y="2832300"/>
                    </a:cubicBezTo>
                    <a:cubicBezTo>
                      <a:pt x="3746054" y="2832300"/>
                      <a:pt x="3707055" y="2793305"/>
                      <a:pt x="3707055" y="2744558"/>
                    </a:cubicBezTo>
                    <a:cubicBezTo>
                      <a:pt x="3707055" y="2695810"/>
                      <a:pt x="3746054" y="2656813"/>
                      <a:pt x="3794803" y="2656813"/>
                    </a:cubicBezTo>
                    <a:close/>
                    <a:moveTo>
                      <a:pt x="2654091" y="2656795"/>
                    </a:moveTo>
                    <a:cubicBezTo>
                      <a:pt x="2702840" y="2656795"/>
                      <a:pt x="2741839" y="2695798"/>
                      <a:pt x="2741839" y="2744543"/>
                    </a:cubicBezTo>
                    <a:cubicBezTo>
                      <a:pt x="2741839" y="2793291"/>
                      <a:pt x="2702840" y="2832289"/>
                      <a:pt x="2654091" y="2832289"/>
                    </a:cubicBezTo>
                    <a:cubicBezTo>
                      <a:pt x="2605343" y="2832289"/>
                      <a:pt x="2566344" y="2793291"/>
                      <a:pt x="2566344" y="2744543"/>
                    </a:cubicBezTo>
                    <a:cubicBezTo>
                      <a:pt x="2566344" y="2695798"/>
                      <a:pt x="2605343" y="2656795"/>
                      <a:pt x="2654091" y="2656795"/>
                    </a:cubicBezTo>
                    <a:close/>
                    <a:moveTo>
                      <a:pt x="1566996" y="2656790"/>
                    </a:moveTo>
                    <a:cubicBezTo>
                      <a:pt x="1596613" y="2656790"/>
                      <a:pt x="1620622" y="2680800"/>
                      <a:pt x="1620622" y="2710416"/>
                    </a:cubicBezTo>
                    <a:cubicBezTo>
                      <a:pt x="1620622" y="2740029"/>
                      <a:pt x="1596613" y="2764036"/>
                      <a:pt x="1566996" y="2764036"/>
                    </a:cubicBezTo>
                    <a:cubicBezTo>
                      <a:pt x="1537383" y="2764036"/>
                      <a:pt x="1513375" y="2740029"/>
                      <a:pt x="1513375" y="2710416"/>
                    </a:cubicBezTo>
                    <a:cubicBezTo>
                      <a:pt x="1513375" y="2680800"/>
                      <a:pt x="1537383" y="2656790"/>
                      <a:pt x="1566996" y="2656790"/>
                    </a:cubicBezTo>
                    <a:close/>
                    <a:moveTo>
                      <a:pt x="4623534" y="2651931"/>
                    </a:moveTo>
                    <a:cubicBezTo>
                      <a:pt x="4658530" y="2651931"/>
                      <a:pt x="4686904" y="2680303"/>
                      <a:pt x="4686904" y="2715296"/>
                    </a:cubicBezTo>
                    <a:cubicBezTo>
                      <a:pt x="4686904" y="2750303"/>
                      <a:pt x="4658530" y="2778675"/>
                      <a:pt x="4623534" y="2778675"/>
                    </a:cubicBezTo>
                    <a:cubicBezTo>
                      <a:pt x="4588532" y="2778675"/>
                      <a:pt x="4560158" y="2750303"/>
                      <a:pt x="4560158" y="2715296"/>
                    </a:cubicBezTo>
                    <a:cubicBezTo>
                      <a:pt x="4560158" y="2680303"/>
                      <a:pt x="4588532" y="2651931"/>
                      <a:pt x="4623534" y="2651931"/>
                    </a:cubicBezTo>
                    <a:close/>
                    <a:moveTo>
                      <a:pt x="1825365" y="2651914"/>
                    </a:moveTo>
                    <a:cubicBezTo>
                      <a:pt x="1859487" y="2651914"/>
                      <a:pt x="1888736" y="2681162"/>
                      <a:pt x="1888736" y="2715285"/>
                    </a:cubicBezTo>
                    <a:cubicBezTo>
                      <a:pt x="1888736" y="2749411"/>
                      <a:pt x="1859487" y="2778659"/>
                      <a:pt x="1825365" y="2778659"/>
                    </a:cubicBezTo>
                    <a:cubicBezTo>
                      <a:pt x="1791239" y="2778659"/>
                      <a:pt x="1761990" y="2749411"/>
                      <a:pt x="1761990" y="2715285"/>
                    </a:cubicBezTo>
                    <a:cubicBezTo>
                      <a:pt x="1761990" y="2681162"/>
                      <a:pt x="1791239" y="2651914"/>
                      <a:pt x="1825365" y="2651914"/>
                    </a:cubicBezTo>
                    <a:close/>
                    <a:moveTo>
                      <a:pt x="4082422" y="2647056"/>
                    </a:moveTo>
                    <a:cubicBezTo>
                      <a:pt x="4125500" y="2647056"/>
                      <a:pt x="4160419" y="2681976"/>
                      <a:pt x="4160419" y="2725055"/>
                    </a:cubicBezTo>
                    <a:cubicBezTo>
                      <a:pt x="4160419" y="2768133"/>
                      <a:pt x="4125500" y="2803048"/>
                      <a:pt x="4082422" y="2803048"/>
                    </a:cubicBezTo>
                    <a:cubicBezTo>
                      <a:pt x="4039344" y="2803048"/>
                      <a:pt x="4004424" y="2768133"/>
                      <a:pt x="4004424" y="2725055"/>
                    </a:cubicBezTo>
                    <a:cubicBezTo>
                      <a:pt x="4004424" y="2681976"/>
                      <a:pt x="4039344" y="2647056"/>
                      <a:pt x="4082422" y="2647056"/>
                    </a:cubicBezTo>
                    <a:close/>
                    <a:moveTo>
                      <a:pt x="2366472" y="2647040"/>
                    </a:moveTo>
                    <a:cubicBezTo>
                      <a:pt x="2409550" y="2647040"/>
                      <a:pt x="2444470" y="2681959"/>
                      <a:pt x="2444470" y="2725034"/>
                    </a:cubicBezTo>
                    <a:cubicBezTo>
                      <a:pt x="2444470" y="2768113"/>
                      <a:pt x="2409550" y="2803032"/>
                      <a:pt x="2366472" y="2803032"/>
                    </a:cubicBezTo>
                    <a:cubicBezTo>
                      <a:pt x="2323395" y="2803032"/>
                      <a:pt x="2288475" y="2768113"/>
                      <a:pt x="2288475" y="2725034"/>
                    </a:cubicBezTo>
                    <a:cubicBezTo>
                      <a:pt x="2288475" y="2681959"/>
                      <a:pt x="2323395" y="2647040"/>
                      <a:pt x="2366472" y="2647040"/>
                    </a:cubicBezTo>
                    <a:close/>
                    <a:moveTo>
                      <a:pt x="4355420" y="2642195"/>
                    </a:moveTo>
                    <a:cubicBezTo>
                      <a:pt x="4394419" y="2642195"/>
                      <a:pt x="4428540" y="2676316"/>
                      <a:pt x="4428540" y="2715322"/>
                    </a:cubicBezTo>
                    <a:cubicBezTo>
                      <a:pt x="4428540" y="2754316"/>
                      <a:pt x="4394419" y="2788435"/>
                      <a:pt x="4355420" y="2788435"/>
                    </a:cubicBezTo>
                    <a:cubicBezTo>
                      <a:pt x="4316416" y="2788435"/>
                      <a:pt x="4282294" y="2754316"/>
                      <a:pt x="4282294" y="2715322"/>
                    </a:cubicBezTo>
                    <a:cubicBezTo>
                      <a:pt x="4282294" y="2676316"/>
                      <a:pt x="4316416" y="2642195"/>
                      <a:pt x="4355420" y="2642195"/>
                    </a:cubicBezTo>
                    <a:close/>
                    <a:moveTo>
                      <a:pt x="2093485" y="2642184"/>
                    </a:moveTo>
                    <a:cubicBezTo>
                      <a:pt x="2132479" y="2642184"/>
                      <a:pt x="2166606" y="2676305"/>
                      <a:pt x="2166606" y="2715308"/>
                    </a:cubicBezTo>
                    <a:cubicBezTo>
                      <a:pt x="2166606" y="2754305"/>
                      <a:pt x="2132479" y="2788423"/>
                      <a:pt x="2093485" y="2788423"/>
                    </a:cubicBezTo>
                    <a:cubicBezTo>
                      <a:pt x="2054481" y="2788423"/>
                      <a:pt x="2020360" y="2754305"/>
                      <a:pt x="2020360" y="2715308"/>
                    </a:cubicBezTo>
                    <a:cubicBezTo>
                      <a:pt x="2020360" y="2676305"/>
                      <a:pt x="2054481" y="2642184"/>
                      <a:pt x="2093485" y="2642184"/>
                    </a:cubicBezTo>
                    <a:close/>
                    <a:moveTo>
                      <a:pt x="3224447" y="2627547"/>
                    </a:moveTo>
                    <a:cubicBezTo>
                      <a:pt x="3278293" y="2627547"/>
                      <a:pt x="3321944" y="2671199"/>
                      <a:pt x="3321944" y="2725040"/>
                    </a:cubicBezTo>
                    <a:cubicBezTo>
                      <a:pt x="3321944" y="2778889"/>
                      <a:pt x="3278293" y="2822537"/>
                      <a:pt x="3224447" y="2822537"/>
                    </a:cubicBezTo>
                    <a:cubicBezTo>
                      <a:pt x="3170601" y="2822537"/>
                      <a:pt x="3126950" y="2778889"/>
                      <a:pt x="3126950" y="2725040"/>
                    </a:cubicBezTo>
                    <a:cubicBezTo>
                      <a:pt x="3126950" y="2671199"/>
                      <a:pt x="3170601" y="2627547"/>
                      <a:pt x="3224447" y="2627547"/>
                    </a:cubicBezTo>
                    <a:close/>
                    <a:moveTo>
                      <a:pt x="3594937" y="2491062"/>
                    </a:moveTo>
                    <a:cubicBezTo>
                      <a:pt x="3643685" y="2491062"/>
                      <a:pt x="3682684" y="2530066"/>
                      <a:pt x="3682684" y="2578811"/>
                    </a:cubicBezTo>
                    <a:cubicBezTo>
                      <a:pt x="3682684" y="2627551"/>
                      <a:pt x="3643685" y="2666557"/>
                      <a:pt x="3594937" y="2666557"/>
                    </a:cubicBezTo>
                    <a:cubicBezTo>
                      <a:pt x="3546188" y="2666557"/>
                      <a:pt x="3507189" y="2627551"/>
                      <a:pt x="3507189" y="2578811"/>
                    </a:cubicBezTo>
                    <a:cubicBezTo>
                      <a:pt x="3507189" y="2530066"/>
                      <a:pt x="3546188" y="2491062"/>
                      <a:pt x="3594937" y="2491062"/>
                    </a:cubicBezTo>
                    <a:close/>
                    <a:moveTo>
                      <a:pt x="2853958" y="2491050"/>
                    </a:moveTo>
                    <a:cubicBezTo>
                      <a:pt x="2902707" y="2491050"/>
                      <a:pt x="2941706" y="2530049"/>
                      <a:pt x="2941706" y="2578792"/>
                    </a:cubicBezTo>
                    <a:cubicBezTo>
                      <a:pt x="2941706" y="2627540"/>
                      <a:pt x="2902707" y="2666542"/>
                      <a:pt x="2853958" y="2666542"/>
                    </a:cubicBezTo>
                    <a:cubicBezTo>
                      <a:pt x="2805210" y="2666542"/>
                      <a:pt x="2766211" y="2627540"/>
                      <a:pt x="2766211" y="2578792"/>
                    </a:cubicBezTo>
                    <a:cubicBezTo>
                      <a:pt x="2766211" y="2530049"/>
                      <a:pt x="2805210" y="2491050"/>
                      <a:pt x="2853958" y="2491050"/>
                    </a:cubicBezTo>
                    <a:close/>
                    <a:moveTo>
                      <a:pt x="94789" y="2447204"/>
                    </a:moveTo>
                    <a:cubicBezTo>
                      <a:pt x="99666" y="2447204"/>
                      <a:pt x="99666" y="2447204"/>
                      <a:pt x="94789" y="2456952"/>
                    </a:cubicBezTo>
                    <a:cubicBezTo>
                      <a:pt x="89917" y="2447204"/>
                      <a:pt x="89917" y="2447204"/>
                      <a:pt x="94789" y="2447204"/>
                    </a:cubicBezTo>
                    <a:close/>
                    <a:moveTo>
                      <a:pt x="2522467" y="2447189"/>
                    </a:moveTo>
                    <a:cubicBezTo>
                      <a:pt x="2566343" y="2447189"/>
                      <a:pt x="2600465" y="2481320"/>
                      <a:pt x="2600465" y="2525180"/>
                    </a:cubicBezTo>
                    <a:cubicBezTo>
                      <a:pt x="2600465" y="2569056"/>
                      <a:pt x="2566343" y="2603179"/>
                      <a:pt x="2522467" y="2603179"/>
                    </a:cubicBezTo>
                    <a:cubicBezTo>
                      <a:pt x="2478591" y="2603179"/>
                      <a:pt x="2444470" y="2564180"/>
                      <a:pt x="2444470" y="2525180"/>
                    </a:cubicBezTo>
                    <a:cubicBezTo>
                      <a:pt x="2444470" y="2481320"/>
                      <a:pt x="2478591" y="2447189"/>
                      <a:pt x="2522467" y="2447189"/>
                    </a:cubicBezTo>
                    <a:close/>
                    <a:moveTo>
                      <a:pt x="6354105" y="2447182"/>
                    </a:moveTo>
                    <a:cubicBezTo>
                      <a:pt x="6354105" y="2447182"/>
                      <a:pt x="6358977" y="2447182"/>
                      <a:pt x="6358977" y="2452052"/>
                    </a:cubicBezTo>
                    <a:cubicBezTo>
                      <a:pt x="6358977" y="2452052"/>
                      <a:pt x="6358977" y="2456932"/>
                      <a:pt x="6354105" y="2456932"/>
                    </a:cubicBezTo>
                    <a:cubicBezTo>
                      <a:pt x="6349227" y="2456932"/>
                      <a:pt x="6349227" y="2452052"/>
                      <a:pt x="6349227" y="2452052"/>
                    </a:cubicBezTo>
                    <a:cubicBezTo>
                      <a:pt x="6349227" y="2452052"/>
                      <a:pt x="6349227" y="2447182"/>
                      <a:pt x="6354105" y="2447182"/>
                    </a:cubicBezTo>
                    <a:close/>
                    <a:moveTo>
                      <a:pt x="3926427" y="2447169"/>
                    </a:moveTo>
                    <a:cubicBezTo>
                      <a:pt x="3970298" y="2447169"/>
                      <a:pt x="4004424" y="2481294"/>
                      <a:pt x="4004424" y="2525166"/>
                    </a:cubicBezTo>
                    <a:cubicBezTo>
                      <a:pt x="4004424" y="2569041"/>
                      <a:pt x="3970298" y="2603165"/>
                      <a:pt x="3926427" y="2603165"/>
                    </a:cubicBezTo>
                    <a:cubicBezTo>
                      <a:pt x="3882550" y="2603165"/>
                      <a:pt x="3843551" y="2564164"/>
                      <a:pt x="3848429" y="2525166"/>
                    </a:cubicBezTo>
                    <a:cubicBezTo>
                      <a:pt x="3848429" y="2481294"/>
                      <a:pt x="3882550" y="2447169"/>
                      <a:pt x="3926427" y="2447169"/>
                    </a:cubicBezTo>
                    <a:close/>
                    <a:moveTo>
                      <a:pt x="353155" y="2437459"/>
                    </a:moveTo>
                    <a:cubicBezTo>
                      <a:pt x="362910" y="2437459"/>
                      <a:pt x="367782" y="2447206"/>
                      <a:pt x="367782" y="2452079"/>
                    </a:cubicBezTo>
                    <a:cubicBezTo>
                      <a:pt x="367782" y="2461834"/>
                      <a:pt x="358033" y="2466704"/>
                      <a:pt x="353155" y="2466704"/>
                    </a:cubicBezTo>
                    <a:cubicBezTo>
                      <a:pt x="343405" y="2466704"/>
                      <a:pt x="338533" y="2461834"/>
                      <a:pt x="338533" y="2452079"/>
                    </a:cubicBezTo>
                    <a:cubicBezTo>
                      <a:pt x="338533" y="2442329"/>
                      <a:pt x="348283" y="2437459"/>
                      <a:pt x="353155" y="2437459"/>
                    </a:cubicBezTo>
                    <a:close/>
                    <a:moveTo>
                      <a:pt x="6095740" y="2437447"/>
                    </a:moveTo>
                    <a:cubicBezTo>
                      <a:pt x="6105490" y="2437447"/>
                      <a:pt x="6110362" y="2442319"/>
                      <a:pt x="6110362" y="2452068"/>
                    </a:cubicBezTo>
                    <a:cubicBezTo>
                      <a:pt x="6110362" y="2461821"/>
                      <a:pt x="6105490" y="2466697"/>
                      <a:pt x="6095740" y="2466697"/>
                    </a:cubicBezTo>
                    <a:cubicBezTo>
                      <a:pt x="6090863" y="2466697"/>
                      <a:pt x="6081113" y="2461821"/>
                      <a:pt x="6081113" y="2452068"/>
                    </a:cubicBezTo>
                    <a:cubicBezTo>
                      <a:pt x="6081113" y="2442319"/>
                      <a:pt x="6085990" y="2437447"/>
                      <a:pt x="6095740" y="2437447"/>
                    </a:cubicBezTo>
                    <a:close/>
                    <a:moveTo>
                      <a:pt x="869894" y="2427726"/>
                    </a:moveTo>
                    <a:cubicBezTo>
                      <a:pt x="884516" y="2427726"/>
                      <a:pt x="899143" y="2442352"/>
                      <a:pt x="899143" y="2456973"/>
                    </a:cubicBezTo>
                    <a:cubicBezTo>
                      <a:pt x="899143" y="2471611"/>
                      <a:pt x="884516" y="2486219"/>
                      <a:pt x="869894" y="2486219"/>
                    </a:cubicBezTo>
                    <a:cubicBezTo>
                      <a:pt x="850395" y="2486219"/>
                      <a:pt x="835768" y="2471611"/>
                      <a:pt x="840645" y="2456973"/>
                    </a:cubicBezTo>
                    <a:cubicBezTo>
                      <a:pt x="840645" y="2442352"/>
                      <a:pt x="855267" y="2427726"/>
                      <a:pt x="869894" y="2427726"/>
                    </a:cubicBezTo>
                    <a:close/>
                    <a:moveTo>
                      <a:pt x="5842248" y="2427715"/>
                    </a:moveTo>
                    <a:cubicBezTo>
                      <a:pt x="5856870" y="2427715"/>
                      <a:pt x="5866620" y="2437465"/>
                      <a:pt x="5866620" y="2452089"/>
                    </a:cubicBezTo>
                    <a:cubicBezTo>
                      <a:pt x="5866620" y="2466714"/>
                      <a:pt x="5856870" y="2476470"/>
                      <a:pt x="5842248" y="2476470"/>
                    </a:cubicBezTo>
                    <a:cubicBezTo>
                      <a:pt x="5827621" y="2476470"/>
                      <a:pt x="5817871" y="2466714"/>
                      <a:pt x="5817871" y="2452089"/>
                    </a:cubicBezTo>
                    <a:cubicBezTo>
                      <a:pt x="5817871" y="2437465"/>
                      <a:pt x="5827621" y="2427715"/>
                      <a:pt x="5842248" y="2427715"/>
                    </a:cubicBezTo>
                    <a:close/>
                    <a:moveTo>
                      <a:pt x="5579005" y="2427705"/>
                    </a:moveTo>
                    <a:cubicBezTo>
                      <a:pt x="5593627" y="2427705"/>
                      <a:pt x="5608254" y="2437452"/>
                      <a:pt x="5608254" y="2456952"/>
                    </a:cubicBezTo>
                    <a:cubicBezTo>
                      <a:pt x="5608254" y="2471578"/>
                      <a:pt x="5598504" y="2486191"/>
                      <a:pt x="5579005" y="2486191"/>
                    </a:cubicBezTo>
                    <a:cubicBezTo>
                      <a:pt x="5564378" y="2486191"/>
                      <a:pt x="5549756" y="2471578"/>
                      <a:pt x="5549756" y="2456952"/>
                    </a:cubicBezTo>
                    <a:cubicBezTo>
                      <a:pt x="5549756" y="2442329"/>
                      <a:pt x="5559506" y="2427705"/>
                      <a:pt x="5579005" y="2427705"/>
                    </a:cubicBezTo>
                    <a:close/>
                    <a:moveTo>
                      <a:pt x="611525" y="2427683"/>
                    </a:moveTo>
                    <a:cubicBezTo>
                      <a:pt x="626147" y="2427683"/>
                      <a:pt x="635897" y="2442312"/>
                      <a:pt x="635897" y="2452058"/>
                    </a:cubicBezTo>
                    <a:cubicBezTo>
                      <a:pt x="635897" y="2466681"/>
                      <a:pt x="621270" y="2476433"/>
                      <a:pt x="611525" y="2476433"/>
                    </a:cubicBezTo>
                    <a:cubicBezTo>
                      <a:pt x="596898" y="2476433"/>
                      <a:pt x="587148" y="2466681"/>
                      <a:pt x="587148" y="2452058"/>
                    </a:cubicBezTo>
                    <a:cubicBezTo>
                      <a:pt x="587148" y="2437433"/>
                      <a:pt x="596898" y="2427683"/>
                      <a:pt x="611525" y="2427683"/>
                    </a:cubicBezTo>
                    <a:close/>
                    <a:moveTo>
                      <a:pt x="5320636" y="2422789"/>
                    </a:moveTo>
                    <a:cubicBezTo>
                      <a:pt x="5340136" y="2422789"/>
                      <a:pt x="5359635" y="2442288"/>
                      <a:pt x="5359635" y="2461787"/>
                    </a:cubicBezTo>
                    <a:cubicBezTo>
                      <a:pt x="5359635" y="2481286"/>
                      <a:pt x="5340136" y="2500786"/>
                      <a:pt x="5320636" y="2500786"/>
                    </a:cubicBezTo>
                    <a:cubicBezTo>
                      <a:pt x="5296264" y="2500786"/>
                      <a:pt x="5281637" y="2481286"/>
                      <a:pt x="5281637" y="2461787"/>
                    </a:cubicBezTo>
                    <a:cubicBezTo>
                      <a:pt x="5281637" y="2442288"/>
                      <a:pt x="5301137" y="2422789"/>
                      <a:pt x="5320636" y="2422789"/>
                    </a:cubicBezTo>
                    <a:close/>
                    <a:moveTo>
                      <a:pt x="1128259" y="2417979"/>
                    </a:moveTo>
                    <a:cubicBezTo>
                      <a:pt x="1147759" y="2417979"/>
                      <a:pt x="1167258" y="2437475"/>
                      <a:pt x="1167258" y="2456976"/>
                    </a:cubicBezTo>
                    <a:cubicBezTo>
                      <a:pt x="1167258" y="2476470"/>
                      <a:pt x="1147759" y="2495965"/>
                      <a:pt x="1128259" y="2495965"/>
                    </a:cubicBezTo>
                    <a:cubicBezTo>
                      <a:pt x="1108759" y="2495965"/>
                      <a:pt x="1089260" y="2481356"/>
                      <a:pt x="1089260" y="2456976"/>
                    </a:cubicBezTo>
                    <a:cubicBezTo>
                      <a:pt x="1089260" y="2437475"/>
                      <a:pt x="1108759" y="2417979"/>
                      <a:pt x="1128259" y="2417979"/>
                    </a:cubicBezTo>
                    <a:close/>
                    <a:moveTo>
                      <a:pt x="4789274" y="2417953"/>
                    </a:moveTo>
                    <a:cubicBezTo>
                      <a:pt x="4818523" y="2417953"/>
                      <a:pt x="4842900" y="2442329"/>
                      <a:pt x="4842900" y="2471574"/>
                    </a:cubicBezTo>
                    <a:cubicBezTo>
                      <a:pt x="4842900" y="2500817"/>
                      <a:pt x="4818523" y="2525193"/>
                      <a:pt x="4789274" y="2525193"/>
                    </a:cubicBezTo>
                    <a:cubicBezTo>
                      <a:pt x="4755153" y="2525193"/>
                      <a:pt x="4735653" y="2500817"/>
                      <a:pt x="4735653" y="2471574"/>
                    </a:cubicBezTo>
                    <a:cubicBezTo>
                      <a:pt x="4735653" y="2442329"/>
                      <a:pt x="4760030" y="2417953"/>
                      <a:pt x="4789274" y="2417953"/>
                    </a:cubicBezTo>
                    <a:close/>
                    <a:moveTo>
                      <a:pt x="4228668" y="2417948"/>
                    </a:moveTo>
                    <a:cubicBezTo>
                      <a:pt x="4267667" y="2417948"/>
                      <a:pt x="4301788" y="2452072"/>
                      <a:pt x="4301788" y="2491068"/>
                    </a:cubicBezTo>
                    <a:cubicBezTo>
                      <a:pt x="4301788" y="2530066"/>
                      <a:pt x="4267667" y="2564185"/>
                      <a:pt x="4228668" y="2564185"/>
                    </a:cubicBezTo>
                    <a:cubicBezTo>
                      <a:pt x="4184791" y="2564185"/>
                      <a:pt x="4155542" y="2534943"/>
                      <a:pt x="4155542" y="2491068"/>
                    </a:cubicBezTo>
                    <a:cubicBezTo>
                      <a:pt x="4155542" y="2452072"/>
                      <a:pt x="4189669" y="2417948"/>
                      <a:pt x="4228668" y="2417948"/>
                    </a:cubicBezTo>
                    <a:close/>
                    <a:moveTo>
                      <a:pt x="1659616" y="2417942"/>
                    </a:moveTo>
                    <a:cubicBezTo>
                      <a:pt x="1688865" y="2417942"/>
                      <a:pt x="1713242" y="2442317"/>
                      <a:pt x="1713242" y="2471572"/>
                    </a:cubicBezTo>
                    <a:cubicBezTo>
                      <a:pt x="1713242" y="2500808"/>
                      <a:pt x="1688865" y="2525181"/>
                      <a:pt x="1659616" y="2525181"/>
                    </a:cubicBezTo>
                    <a:cubicBezTo>
                      <a:pt x="1630372" y="2525181"/>
                      <a:pt x="1605995" y="2500808"/>
                      <a:pt x="1605995" y="2471572"/>
                    </a:cubicBezTo>
                    <a:cubicBezTo>
                      <a:pt x="1605995" y="2442317"/>
                      <a:pt x="1630372" y="2417942"/>
                      <a:pt x="1659616" y="2417942"/>
                    </a:cubicBezTo>
                    <a:close/>
                    <a:moveTo>
                      <a:pt x="4511410" y="2417922"/>
                    </a:moveTo>
                    <a:cubicBezTo>
                      <a:pt x="4545531" y="2417922"/>
                      <a:pt x="4574780" y="2447171"/>
                      <a:pt x="4574780" y="2481294"/>
                    </a:cubicBezTo>
                    <a:cubicBezTo>
                      <a:pt x="4574780" y="2515418"/>
                      <a:pt x="4545531" y="2544668"/>
                      <a:pt x="4511410" y="2544668"/>
                    </a:cubicBezTo>
                    <a:cubicBezTo>
                      <a:pt x="4477283" y="2544668"/>
                      <a:pt x="4448034" y="2515418"/>
                      <a:pt x="4448034" y="2481294"/>
                    </a:cubicBezTo>
                    <a:cubicBezTo>
                      <a:pt x="4448034" y="2447171"/>
                      <a:pt x="4477283" y="2417922"/>
                      <a:pt x="4511410" y="2417922"/>
                    </a:cubicBezTo>
                    <a:close/>
                    <a:moveTo>
                      <a:pt x="2220227" y="2417920"/>
                    </a:moveTo>
                    <a:cubicBezTo>
                      <a:pt x="2259226" y="2417920"/>
                      <a:pt x="2293348" y="2452042"/>
                      <a:pt x="2293348" y="2491046"/>
                    </a:cubicBezTo>
                    <a:cubicBezTo>
                      <a:pt x="2293348" y="2530043"/>
                      <a:pt x="2259226" y="2564165"/>
                      <a:pt x="2220227" y="2564165"/>
                    </a:cubicBezTo>
                    <a:cubicBezTo>
                      <a:pt x="2181223" y="2564165"/>
                      <a:pt x="2151979" y="2534914"/>
                      <a:pt x="2147102" y="2491046"/>
                    </a:cubicBezTo>
                    <a:cubicBezTo>
                      <a:pt x="2147102" y="2452042"/>
                      <a:pt x="2181223" y="2417920"/>
                      <a:pt x="2220227" y="2417920"/>
                    </a:cubicBezTo>
                    <a:close/>
                    <a:moveTo>
                      <a:pt x="1937485" y="2413073"/>
                    </a:moveTo>
                    <a:cubicBezTo>
                      <a:pt x="1971612" y="2413073"/>
                      <a:pt x="2000861" y="2442321"/>
                      <a:pt x="2000861" y="2476434"/>
                    </a:cubicBezTo>
                    <a:cubicBezTo>
                      <a:pt x="2000861" y="2510565"/>
                      <a:pt x="1971612" y="2539809"/>
                      <a:pt x="1937485" y="2539809"/>
                    </a:cubicBezTo>
                    <a:cubicBezTo>
                      <a:pt x="1903364" y="2539809"/>
                      <a:pt x="1874115" y="2515434"/>
                      <a:pt x="1874115" y="2476434"/>
                    </a:cubicBezTo>
                    <a:cubicBezTo>
                      <a:pt x="1874115" y="2442321"/>
                      <a:pt x="1903364" y="2413073"/>
                      <a:pt x="1937485" y="2413073"/>
                    </a:cubicBezTo>
                    <a:close/>
                    <a:moveTo>
                      <a:pt x="1391501" y="2413062"/>
                    </a:moveTo>
                    <a:cubicBezTo>
                      <a:pt x="1420750" y="2413062"/>
                      <a:pt x="1440250" y="2437436"/>
                      <a:pt x="1440250" y="2461809"/>
                    </a:cubicBezTo>
                    <a:cubicBezTo>
                      <a:pt x="1440250" y="2491051"/>
                      <a:pt x="1415878" y="2510551"/>
                      <a:pt x="1391501" y="2510551"/>
                    </a:cubicBezTo>
                    <a:cubicBezTo>
                      <a:pt x="1367130" y="2510551"/>
                      <a:pt x="1347630" y="2491051"/>
                      <a:pt x="1342753" y="2461809"/>
                    </a:cubicBezTo>
                    <a:cubicBezTo>
                      <a:pt x="1342753" y="2432559"/>
                      <a:pt x="1367130" y="2413062"/>
                      <a:pt x="1391501" y="2413062"/>
                    </a:cubicBezTo>
                    <a:close/>
                    <a:moveTo>
                      <a:pt x="5057394" y="2413045"/>
                    </a:moveTo>
                    <a:cubicBezTo>
                      <a:pt x="5086643" y="2413045"/>
                      <a:pt x="5106142" y="2437421"/>
                      <a:pt x="5106142" y="2461792"/>
                    </a:cubicBezTo>
                    <a:cubicBezTo>
                      <a:pt x="5106142" y="2491043"/>
                      <a:pt x="5081771" y="2510541"/>
                      <a:pt x="5057394" y="2510541"/>
                    </a:cubicBezTo>
                    <a:cubicBezTo>
                      <a:pt x="5028145" y="2510541"/>
                      <a:pt x="5008645" y="2491043"/>
                      <a:pt x="5008645" y="2461792"/>
                    </a:cubicBezTo>
                    <a:cubicBezTo>
                      <a:pt x="5008645" y="2432546"/>
                      <a:pt x="5033022" y="2413045"/>
                      <a:pt x="5057394" y="2413045"/>
                    </a:cubicBezTo>
                    <a:close/>
                    <a:moveTo>
                      <a:pt x="3097701" y="2403319"/>
                    </a:moveTo>
                    <a:cubicBezTo>
                      <a:pt x="3146163" y="2403319"/>
                      <a:pt x="3185449" y="2442601"/>
                      <a:pt x="3185449" y="2491060"/>
                    </a:cubicBezTo>
                    <a:cubicBezTo>
                      <a:pt x="3185449" y="2539520"/>
                      <a:pt x="3146163" y="2578807"/>
                      <a:pt x="3097701" y="2578807"/>
                    </a:cubicBezTo>
                    <a:cubicBezTo>
                      <a:pt x="3049239" y="2578807"/>
                      <a:pt x="3009954" y="2539520"/>
                      <a:pt x="3009954" y="2491060"/>
                    </a:cubicBezTo>
                    <a:cubicBezTo>
                      <a:pt x="3009954" y="2442601"/>
                      <a:pt x="3049239" y="2403319"/>
                      <a:pt x="3097701" y="2403319"/>
                    </a:cubicBezTo>
                    <a:close/>
                    <a:moveTo>
                      <a:pt x="3351193" y="2403311"/>
                    </a:moveTo>
                    <a:cubicBezTo>
                      <a:pt x="3399942" y="2403311"/>
                      <a:pt x="3438941" y="2442310"/>
                      <a:pt x="3438941" y="2491054"/>
                    </a:cubicBezTo>
                    <a:cubicBezTo>
                      <a:pt x="3438941" y="2539800"/>
                      <a:pt x="3399942" y="2578797"/>
                      <a:pt x="3351193" y="2578797"/>
                    </a:cubicBezTo>
                    <a:cubicBezTo>
                      <a:pt x="3302445" y="2578797"/>
                      <a:pt x="3263446" y="2539800"/>
                      <a:pt x="3263446" y="2491054"/>
                    </a:cubicBezTo>
                    <a:cubicBezTo>
                      <a:pt x="3263446" y="2442310"/>
                      <a:pt x="3302445" y="2403311"/>
                      <a:pt x="3351193" y="2403311"/>
                    </a:cubicBezTo>
                    <a:close/>
                    <a:moveTo>
                      <a:pt x="3721683" y="2286355"/>
                    </a:moveTo>
                    <a:cubicBezTo>
                      <a:pt x="3764761" y="2286355"/>
                      <a:pt x="3799680" y="2321275"/>
                      <a:pt x="3799680" y="2364342"/>
                    </a:cubicBezTo>
                    <a:cubicBezTo>
                      <a:pt x="3799680" y="2407419"/>
                      <a:pt x="3764761" y="2442339"/>
                      <a:pt x="3721683" y="2442339"/>
                    </a:cubicBezTo>
                    <a:cubicBezTo>
                      <a:pt x="3678605" y="2442339"/>
                      <a:pt x="3643685" y="2407419"/>
                      <a:pt x="3643685" y="2364342"/>
                    </a:cubicBezTo>
                    <a:cubicBezTo>
                      <a:pt x="3643685" y="2321275"/>
                      <a:pt x="3678605" y="2286355"/>
                      <a:pt x="3721683" y="2286355"/>
                    </a:cubicBezTo>
                    <a:close/>
                    <a:moveTo>
                      <a:pt x="2727211" y="2286333"/>
                    </a:moveTo>
                    <a:cubicBezTo>
                      <a:pt x="2770289" y="2286333"/>
                      <a:pt x="2805209" y="2321251"/>
                      <a:pt x="2805209" y="2364324"/>
                    </a:cubicBezTo>
                    <a:cubicBezTo>
                      <a:pt x="2805209" y="2407399"/>
                      <a:pt x="2770289" y="2442317"/>
                      <a:pt x="2727211" y="2442317"/>
                    </a:cubicBezTo>
                    <a:cubicBezTo>
                      <a:pt x="2684134" y="2442317"/>
                      <a:pt x="2649214" y="2407399"/>
                      <a:pt x="2649214" y="2364324"/>
                    </a:cubicBezTo>
                    <a:cubicBezTo>
                      <a:pt x="2649214" y="2321251"/>
                      <a:pt x="2684134" y="2286333"/>
                      <a:pt x="2727211" y="2286333"/>
                    </a:cubicBezTo>
                    <a:close/>
                    <a:moveTo>
                      <a:pt x="4053179" y="2227858"/>
                    </a:moveTo>
                    <a:cubicBezTo>
                      <a:pt x="4092178" y="2227858"/>
                      <a:pt x="4126299" y="2261990"/>
                      <a:pt x="4126299" y="2300987"/>
                    </a:cubicBezTo>
                    <a:cubicBezTo>
                      <a:pt x="4126299" y="2339993"/>
                      <a:pt x="4092178" y="2374096"/>
                      <a:pt x="4053179" y="2374096"/>
                    </a:cubicBezTo>
                    <a:cubicBezTo>
                      <a:pt x="4014175" y="2374096"/>
                      <a:pt x="3980053" y="2339993"/>
                      <a:pt x="3980053" y="2300987"/>
                    </a:cubicBezTo>
                    <a:cubicBezTo>
                      <a:pt x="3980053" y="2261990"/>
                      <a:pt x="4014175" y="2227858"/>
                      <a:pt x="4053179" y="2227858"/>
                    </a:cubicBezTo>
                    <a:close/>
                    <a:moveTo>
                      <a:pt x="2395726" y="2227824"/>
                    </a:moveTo>
                    <a:cubicBezTo>
                      <a:pt x="2434725" y="2227824"/>
                      <a:pt x="2468847" y="2261953"/>
                      <a:pt x="2468847" y="2300951"/>
                    </a:cubicBezTo>
                    <a:cubicBezTo>
                      <a:pt x="2468847" y="2339958"/>
                      <a:pt x="2434725" y="2374066"/>
                      <a:pt x="2395726" y="2374066"/>
                    </a:cubicBezTo>
                    <a:cubicBezTo>
                      <a:pt x="2356722" y="2374066"/>
                      <a:pt x="2322601" y="2339958"/>
                      <a:pt x="2322601" y="2300951"/>
                    </a:cubicBezTo>
                    <a:cubicBezTo>
                      <a:pt x="2322601" y="2261953"/>
                      <a:pt x="2356722" y="2227824"/>
                      <a:pt x="2395726" y="2227824"/>
                    </a:cubicBezTo>
                    <a:close/>
                    <a:moveTo>
                      <a:pt x="4365164" y="2203496"/>
                    </a:moveTo>
                    <a:cubicBezTo>
                      <a:pt x="4399285" y="2203496"/>
                      <a:pt x="4428534" y="2232753"/>
                      <a:pt x="4428534" y="2266883"/>
                    </a:cubicBezTo>
                    <a:cubicBezTo>
                      <a:pt x="4428534" y="2301000"/>
                      <a:pt x="4399285" y="2330245"/>
                      <a:pt x="4365164" y="2330245"/>
                    </a:cubicBezTo>
                    <a:cubicBezTo>
                      <a:pt x="4326165" y="2330245"/>
                      <a:pt x="4301788" y="2301000"/>
                      <a:pt x="4301788" y="2266883"/>
                    </a:cubicBezTo>
                    <a:cubicBezTo>
                      <a:pt x="4301788" y="2232753"/>
                      <a:pt x="4331037" y="2203496"/>
                      <a:pt x="4365164" y="2203496"/>
                    </a:cubicBezTo>
                    <a:close/>
                    <a:moveTo>
                      <a:pt x="2083730" y="2203478"/>
                    </a:moveTo>
                    <a:cubicBezTo>
                      <a:pt x="2117857" y="2203478"/>
                      <a:pt x="2147106" y="2232733"/>
                      <a:pt x="2147106" y="2266866"/>
                    </a:cubicBezTo>
                    <a:cubicBezTo>
                      <a:pt x="2147106" y="2300980"/>
                      <a:pt x="2117857" y="2330232"/>
                      <a:pt x="2083730" y="2330232"/>
                    </a:cubicBezTo>
                    <a:cubicBezTo>
                      <a:pt x="2049609" y="2330232"/>
                      <a:pt x="2020360" y="2300980"/>
                      <a:pt x="2020360" y="2266866"/>
                    </a:cubicBezTo>
                    <a:cubicBezTo>
                      <a:pt x="2020360" y="2232733"/>
                      <a:pt x="2049609" y="2203478"/>
                      <a:pt x="2083730" y="2203478"/>
                    </a:cubicBezTo>
                    <a:close/>
                    <a:moveTo>
                      <a:pt x="167910" y="2198619"/>
                    </a:moveTo>
                    <a:cubicBezTo>
                      <a:pt x="172787" y="2198619"/>
                      <a:pt x="172787" y="2198619"/>
                      <a:pt x="167910" y="2208370"/>
                    </a:cubicBezTo>
                    <a:cubicBezTo>
                      <a:pt x="163038" y="2198619"/>
                      <a:pt x="167910" y="2198619"/>
                      <a:pt x="167910" y="2198619"/>
                    </a:cubicBezTo>
                    <a:close/>
                    <a:moveTo>
                      <a:pt x="6280985" y="2198616"/>
                    </a:moveTo>
                    <a:cubicBezTo>
                      <a:pt x="6280985" y="2198616"/>
                      <a:pt x="6285857" y="2198616"/>
                      <a:pt x="6285857" y="2203488"/>
                    </a:cubicBezTo>
                    <a:cubicBezTo>
                      <a:pt x="6285857" y="2203488"/>
                      <a:pt x="6285857" y="2208367"/>
                      <a:pt x="6280985" y="2208367"/>
                    </a:cubicBezTo>
                    <a:cubicBezTo>
                      <a:pt x="6276107" y="2208367"/>
                      <a:pt x="6276107" y="2203488"/>
                      <a:pt x="6276107" y="2203488"/>
                    </a:cubicBezTo>
                    <a:cubicBezTo>
                      <a:pt x="6276107" y="2203488"/>
                      <a:pt x="6276107" y="2198616"/>
                      <a:pt x="6280985" y="2198616"/>
                    </a:cubicBezTo>
                    <a:close/>
                    <a:moveTo>
                      <a:pt x="4657655" y="2193734"/>
                    </a:moveTo>
                    <a:cubicBezTo>
                      <a:pt x="4686904" y="2193734"/>
                      <a:pt x="4711281" y="2218116"/>
                      <a:pt x="4711281" y="2247368"/>
                    </a:cubicBezTo>
                    <a:cubicBezTo>
                      <a:pt x="4711281" y="2276622"/>
                      <a:pt x="4686904" y="2300989"/>
                      <a:pt x="4657655" y="2300989"/>
                    </a:cubicBezTo>
                    <a:cubicBezTo>
                      <a:pt x="4628411" y="2300989"/>
                      <a:pt x="4604034" y="2276622"/>
                      <a:pt x="4604034" y="2247368"/>
                    </a:cubicBezTo>
                    <a:cubicBezTo>
                      <a:pt x="4604034" y="2218116"/>
                      <a:pt x="4628411" y="2193734"/>
                      <a:pt x="4657655" y="2193734"/>
                    </a:cubicBezTo>
                    <a:close/>
                    <a:moveTo>
                      <a:pt x="1791240" y="2193717"/>
                    </a:moveTo>
                    <a:cubicBezTo>
                      <a:pt x="1820489" y="2193717"/>
                      <a:pt x="1844866" y="2218096"/>
                      <a:pt x="1844866" y="2247347"/>
                    </a:cubicBezTo>
                    <a:cubicBezTo>
                      <a:pt x="1844866" y="2276593"/>
                      <a:pt x="1820489" y="2300968"/>
                      <a:pt x="1791240" y="2300968"/>
                    </a:cubicBezTo>
                    <a:cubicBezTo>
                      <a:pt x="1761996" y="2300968"/>
                      <a:pt x="1737619" y="2276593"/>
                      <a:pt x="1737619" y="2247347"/>
                    </a:cubicBezTo>
                    <a:cubicBezTo>
                      <a:pt x="1737619" y="2218096"/>
                      <a:pt x="1761996" y="2193717"/>
                      <a:pt x="1791240" y="2193717"/>
                    </a:cubicBezTo>
                    <a:close/>
                    <a:moveTo>
                      <a:pt x="2966082" y="2188866"/>
                    </a:moveTo>
                    <a:cubicBezTo>
                      <a:pt x="3009160" y="2188866"/>
                      <a:pt x="3044080" y="2223793"/>
                      <a:pt x="3044080" y="2266879"/>
                    </a:cubicBezTo>
                    <a:cubicBezTo>
                      <a:pt x="3044080" y="2309952"/>
                      <a:pt x="3009160" y="2344849"/>
                      <a:pt x="2966082" y="2344849"/>
                    </a:cubicBezTo>
                    <a:cubicBezTo>
                      <a:pt x="2923005" y="2344849"/>
                      <a:pt x="2888085" y="2309952"/>
                      <a:pt x="2888085" y="2266879"/>
                    </a:cubicBezTo>
                    <a:cubicBezTo>
                      <a:pt x="2888085" y="2223793"/>
                      <a:pt x="2923005" y="2188866"/>
                      <a:pt x="2966082" y="2188866"/>
                    </a:cubicBezTo>
                    <a:close/>
                    <a:moveTo>
                      <a:pt x="431157" y="2188863"/>
                    </a:moveTo>
                    <a:cubicBezTo>
                      <a:pt x="439233" y="2188863"/>
                      <a:pt x="445780" y="2195409"/>
                      <a:pt x="445780" y="2203486"/>
                    </a:cubicBezTo>
                    <a:cubicBezTo>
                      <a:pt x="445780" y="2211572"/>
                      <a:pt x="439233" y="2218118"/>
                      <a:pt x="431157" y="2218118"/>
                    </a:cubicBezTo>
                    <a:cubicBezTo>
                      <a:pt x="423076" y="2218118"/>
                      <a:pt x="416530" y="2211572"/>
                      <a:pt x="416530" y="2203486"/>
                    </a:cubicBezTo>
                    <a:cubicBezTo>
                      <a:pt x="416530" y="2195409"/>
                      <a:pt x="423076" y="2188863"/>
                      <a:pt x="431157" y="2188863"/>
                    </a:cubicBezTo>
                    <a:close/>
                    <a:moveTo>
                      <a:pt x="5486380" y="2188849"/>
                    </a:moveTo>
                    <a:cubicBezTo>
                      <a:pt x="5501002" y="2188849"/>
                      <a:pt x="5515629" y="2198600"/>
                      <a:pt x="5515629" y="2218102"/>
                    </a:cubicBezTo>
                    <a:cubicBezTo>
                      <a:pt x="5515629" y="2232727"/>
                      <a:pt x="5505880" y="2247357"/>
                      <a:pt x="5486380" y="2247357"/>
                    </a:cubicBezTo>
                    <a:cubicBezTo>
                      <a:pt x="5471753" y="2247357"/>
                      <a:pt x="5457131" y="2232727"/>
                      <a:pt x="5457131" y="2218102"/>
                    </a:cubicBezTo>
                    <a:cubicBezTo>
                      <a:pt x="5457131" y="2203473"/>
                      <a:pt x="5466881" y="2188849"/>
                      <a:pt x="5486380" y="2188849"/>
                    </a:cubicBezTo>
                    <a:close/>
                    <a:moveTo>
                      <a:pt x="6017742" y="2188838"/>
                    </a:moveTo>
                    <a:cubicBezTo>
                      <a:pt x="6025818" y="2188838"/>
                      <a:pt x="6032364" y="2195385"/>
                      <a:pt x="6032364" y="2203463"/>
                    </a:cubicBezTo>
                    <a:cubicBezTo>
                      <a:pt x="6032364" y="2211545"/>
                      <a:pt x="6025818" y="2218091"/>
                      <a:pt x="6017742" y="2218091"/>
                    </a:cubicBezTo>
                    <a:cubicBezTo>
                      <a:pt x="6009661" y="2218091"/>
                      <a:pt x="6003115" y="2211545"/>
                      <a:pt x="6003115" y="2203463"/>
                    </a:cubicBezTo>
                    <a:cubicBezTo>
                      <a:pt x="6003115" y="2195385"/>
                      <a:pt x="6009661" y="2188838"/>
                      <a:pt x="6017742" y="2188838"/>
                    </a:cubicBezTo>
                    <a:close/>
                    <a:moveTo>
                      <a:pt x="3482818" y="2188802"/>
                    </a:moveTo>
                    <a:cubicBezTo>
                      <a:pt x="3526689" y="2188802"/>
                      <a:pt x="3560815" y="2222925"/>
                      <a:pt x="3560815" y="2266802"/>
                    </a:cubicBezTo>
                    <a:cubicBezTo>
                      <a:pt x="3560815" y="2310676"/>
                      <a:pt x="3526689" y="2344800"/>
                      <a:pt x="3482818" y="2344800"/>
                    </a:cubicBezTo>
                    <a:cubicBezTo>
                      <a:pt x="3438941" y="2344800"/>
                      <a:pt x="3399942" y="2310676"/>
                      <a:pt x="3404820" y="2266802"/>
                    </a:cubicBezTo>
                    <a:cubicBezTo>
                      <a:pt x="3404820" y="2222925"/>
                      <a:pt x="3438941" y="2188802"/>
                      <a:pt x="3482818" y="2188802"/>
                    </a:cubicBezTo>
                    <a:close/>
                    <a:moveTo>
                      <a:pt x="1230634" y="2183969"/>
                    </a:moveTo>
                    <a:cubicBezTo>
                      <a:pt x="1250134" y="2183969"/>
                      <a:pt x="1269633" y="2203471"/>
                      <a:pt x="1269633" y="2222974"/>
                    </a:cubicBezTo>
                    <a:cubicBezTo>
                      <a:pt x="1269633" y="2242476"/>
                      <a:pt x="1250134" y="2261979"/>
                      <a:pt x="1230634" y="2261979"/>
                    </a:cubicBezTo>
                    <a:cubicBezTo>
                      <a:pt x="1211134" y="2261979"/>
                      <a:pt x="1191635" y="2242476"/>
                      <a:pt x="1191635" y="2222974"/>
                    </a:cubicBezTo>
                    <a:cubicBezTo>
                      <a:pt x="1191635" y="2203471"/>
                      <a:pt x="1211134" y="2183969"/>
                      <a:pt x="1230634" y="2183969"/>
                    </a:cubicBezTo>
                    <a:close/>
                    <a:moveTo>
                      <a:pt x="694395" y="2183966"/>
                    </a:moveTo>
                    <a:cubicBezTo>
                      <a:pt x="707861" y="2183966"/>
                      <a:pt x="718772" y="2194880"/>
                      <a:pt x="718772" y="2208343"/>
                    </a:cubicBezTo>
                    <a:cubicBezTo>
                      <a:pt x="718772" y="2221810"/>
                      <a:pt x="707861" y="2232723"/>
                      <a:pt x="694395" y="2232723"/>
                    </a:cubicBezTo>
                    <a:cubicBezTo>
                      <a:pt x="680935" y="2232723"/>
                      <a:pt x="670023" y="2221810"/>
                      <a:pt x="670023" y="2208343"/>
                    </a:cubicBezTo>
                    <a:cubicBezTo>
                      <a:pt x="670023" y="2194880"/>
                      <a:pt x="680935" y="2183966"/>
                      <a:pt x="694395" y="2183966"/>
                    </a:cubicBezTo>
                    <a:close/>
                    <a:moveTo>
                      <a:pt x="5218261" y="2183954"/>
                    </a:moveTo>
                    <a:cubicBezTo>
                      <a:pt x="5237761" y="2183954"/>
                      <a:pt x="5257260" y="2203457"/>
                      <a:pt x="5257260" y="2222959"/>
                    </a:cubicBezTo>
                    <a:cubicBezTo>
                      <a:pt x="5257260" y="2242461"/>
                      <a:pt x="5237761" y="2261958"/>
                      <a:pt x="5218261" y="2261958"/>
                    </a:cubicBezTo>
                    <a:cubicBezTo>
                      <a:pt x="5193889" y="2261958"/>
                      <a:pt x="5179262" y="2242461"/>
                      <a:pt x="5179262" y="2222959"/>
                    </a:cubicBezTo>
                    <a:cubicBezTo>
                      <a:pt x="5179262" y="2203457"/>
                      <a:pt x="5198762" y="2183954"/>
                      <a:pt x="5218261" y="2183954"/>
                    </a:cubicBezTo>
                    <a:close/>
                    <a:moveTo>
                      <a:pt x="5754500" y="2183953"/>
                    </a:moveTo>
                    <a:cubicBezTo>
                      <a:pt x="5769122" y="2183953"/>
                      <a:pt x="5778872" y="2193703"/>
                      <a:pt x="5778872" y="2208332"/>
                    </a:cubicBezTo>
                    <a:cubicBezTo>
                      <a:pt x="5778872" y="2222957"/>
                      <a:pt x="5769122" y="2232708"/>
                      <a:pt x="5754500" y="2232708"/>
                    </a:cubicBezTo>
                    <a:cubicBezTo>
                      <a:pt x="5744745" y="2232708"/>
                      <a:pt x="5730123" y="2222957"/>
                      <a:pt x="5730123" y="2208332"/>
                    </a:cubicBezTo>
                    <a:cubicBezTo>
                      <a:pt x="5730123" y="2193703"/>
                      <a:pt x="5739873" y="2183953"/>
                      <a:pt x="5754500" y="2183953"/>
                    </a:cubicBezTo>
                    <a:close/>
                    <a:moveTo>
                      <a:pt x="4940397" y="2183942"/>
                    </a:moveTo>
                    <a:cubicBezTo>
                      <a:pt x="4967322" y="2183942"/>
                      <a:pt x="4989145" y="2205765"/>
                      <a:pt x="4989145" y="2232693"/>
                    </a:cubicBezTo>
                    <a:cubicBezTo>
                      <a:pt x="4989145" y="2259614"/>
                      <a:pt x="4967322" y="2281442"/>
                      <a:pt x="4940397" y="2281442"/>
                    </a:cubicBezTo>
                    <a:cubicBezTo>
                      <a:pt x="4913471" y="2281442"/>
                      <a:pt x="4891648" y="2259614"/>
                      <a:pt x="4891648" y="2232693"/>
                    </a:cubicBezTo>
                    <a:cubicBezTo>
                      <a:pt x="4891648" y="2205765"/>
                      <a:pt x="4913471" y="2183942"/>
                      <a:pt x="4940397" y="2183942"/>
                    </a:cubicBezTo>
                    <a:close/>
                    <a:moveTo>
                      <a:pt x="1508497" y="2183938"/>
                    </a:moveTo>
                    <a:cubicBezTo>
                      <a:pt x="1535423" y="2183938"/>
                      <a:pt x="1557246" y="2205762"/>
                      <a:pt x="1557246" y="2232689"/>
                    </a:cubicBezTo>
                    <a:cubicBezTo>
                      <a:pt x="1557246" y="2259611"/>
                      <a:pt x="1535423" y="2281440"/>
                      <a:pt x="1508497" y="2281440"/>
                    </a:cubicBezTo>
                    <a:cubicBezTo>
                      <a:pt x="1481572" y="2281440"/>
                      <a:pt x="1459749" y="2259611"/>
                      <a:pt x="1459749" y="2232689"/>
                    </a:cubicBezTo>
                    <a:cubicBezTo>
                      <a:pt x="1459749" y="2205762"/>
                      <a:pt x="1481572" y="2183938"/>
                      <a:pt x="1508497" y="2183938"/>
                    </a:cubicBezTo>
                    <a:close/>
                    <a:moveTo>
                      <a:pt x="962514" y="2183926"/>
                    </a:moveTo>
                    <a:cubicBezTo>
                      <a:pt x="977136" y="2183926"/>
                      <a:pt x="991763" y="2198554"/>
                      <a:pt x="991763" y="2213175"/>
                    </a:cubicBezTo>
                    <a:cubicBezTo>
                      <a:pt x="991763" y="2227804"/>
                      <a:pt x="977136" y="2242426"/>
                      <a:pt x="962514" y="2242426"/>
                    </a:cubicBezTo>
                    <a:cubicBezTo>
                      <a:pt x="943015" y="2242426"/>
                      <a:pt x="928387" y="2232676"/>
                      <a:pt x="933265" y="2213175"/>
                    </a:cubicBezTo>
                    <a:cubicBezTo>
                      <a:pt x="933265" y="2198554"/>
                      <a:pt x="947887" y="2183926"/>
                      <a:pt x="962514" y="2183926"/>
                    </a:cubicBezTo>
                    <a:close/>
                    <a:moveTo>
                      <a:pt x="3224447" y="2154729"/>
                    </a:moveTo>
                    <a:cubicBezTo>
                      <a:pt x="3267525" y="2154729"/>
                      <a:pt x="3302445" y="2189656"/>
                      <a:pt x="3302445" y="2232743"/>
                    </a:cubicBezTo>
                    <a:cubicBezTo>
                      <a:pt x="3302445" y="2275831"/>
                      <a:pt x="3267525" y="2310740"/>
                      <a:pt x="3224447" y="2310740"/>
                    </a:cubicBezTo>
                    <a:cubicBezTo>
                      <a:pt x="3181370" y="2310740"/>
                      <a:pt x="3146450" y="2275831"/>
                      <a:pt x="3146450" y="2232743"/>
                    </a:cubicBezTo>
                    <a:cubicBezTo>
                      <a:pt x="3146450" y="2189656"/>
                      <a:pt x="3181370" y="2154729"/>
                      <a:pt x="3224447" y="2154729"/>
                    </a:cubicBezTo>
                    <a:close/>
                    <a:moveTo>
                      <a:pt x="3843557" y="2076692"/>
                    </a:moveTo>
                    <a:cubicBezTo>
                      <a:pt x="3882556" y="2076692"/>
                      <a:pt x="3916677" y="2110818"/>
                      <a:pt x="3916677" y="2149825"/>
                    </a:cubicBezTo>
                    <a:cubicBezTo>
                      <a:pt x="3916677" y="2188828"/>
                      <a:pt x="3882556" y="2222953"/>
                      <a:pt x="3843557" y="2222953"/>
                    </a:cubicBezTo>
                    <a:cubicBezTo>
                      <a:pt x="3804553" y="2222953"/>
                      <a:pt x="3770431" y="2188828"/>
                      <a:pt x="3770431" y="2149825"/>
                    </a:cubicBezTo>
                    <a:cubicBezTo>
                      <a:pt x="3770431" y="2110818"/>
                      <a:pt x="3804553" y="2076692"/>
                      <a:pt x="3843557" y="2076692"/>
                    </a:cubicBezTo>
                    <a:close/>
                    <a:moveTo>
                      <a:pt x="2605343" y="2076677"/>
                    </a:moveTo>
                    <a:cubicBezTo>
                      <a:pt x="2644337" y="2076677"/>
                      <a:pt x="2678464" y="2110797"/>
                      <a:pt x="2678464" y="2149802"/>
                    </a:cubicBezTo>
                    <a:cubicBezTo>
                      <a:pt x="2678464" y="2188801"/>
                      <a:pt x="2644337" y="2222923"/>
                      <a:pt x="2605343" y="2222923"/>
                    </a:cubicBezTo>
                    <a:cubicBezTo>
                      <a:pt x="2566339" y="2222923"/>
                      <a:pt x="2532218" y="2188801"/>
                      <a:pt x="2532218" y="2149802"/>
                    </a:cubicBezTo>
                    <a:cubicBezTo>
                      <a:pt x="2532218" y="2110797"/>
                      <a:pt x="2566339" y="2076677"/>
                      <a:pt x="2605343" y="2076677"/>
                    </a:cubicBezTo>
                    <a:close/>
                    <a:moveTo>
                      <a:pt x="4179920" y="2018206"/>
                    </a:moveTo>
                    <a:cubicBezTo>
                      <a:pt x="4214046" y="2018206"/>
                      <a:pt x="4243295" y="2047460"/>
                      <a:pt x="4243295" y="2081590"/>
                    </a:cubicBezTo>
                    <a:cubicBezTo>
                      <a:pt x="4243295" y="2115724"/>
                      <a:pt x="4214046" y="2144980"/>
                      <a:pt x="4179920" y="2144980"/>
                    </a:cubicBezTo>
                    <a:cubicBezTo>
                      <a:pt x="4145798" y="2144980"/>
                      <a:pt x="4116549" y="2115724"/>
                      <a:pt x="4116549" y="2081590"/>
                    </a:cubicBezTo>
                    <a:cubicBezTo>
                      <a:pt x="4116549" y="2047460"/>
                      <a:pt x="4145798" y="2018206"/>
                      <a:pt x="4179920" y="2018206"/>
                    </a:cubicBezTo>
                    <a:close/>
                    <a:moveTo>
                      <a:pt x="2268975" y="2018176"/>
                    </a:moveTo>
                    <a:cubicBezTo>
                      <a:pt x="2303977" y="2018176"/>
                      <a:pt x="2332351" y="2046550"/>
                      <a:pt x="2332351" y="2081548"/>
                    </a:cubicBezTo>
                    <a:cubicBezTo>
                      <a:pt x="2332351" y="2116550"/>
                      <a:pt x="2303977" y="2144924"/>
                      <a:pt x="2268975" y="2144924"/>
                    </a:cubicBezTo>
                    <a:cubicBezTo>
                      <a:pt x="2233979" y="2144924"/>
                      <a:pt x="2205605" y="2116550"/>
                      <a:pt x="2205605" y="2081548"/>
                    </a:cubicBezTo>
                    <a:cubicBezTo>
                      <a:pt x="2205605" y="2046550"/>
                      <a:pt x="2233979" y="2018176"/>
                      <a:pt x="2268975" y="2018176"/>
                    </a:cubicBezTo>
                    <a:close/>
                    <a:moveTo>
                      <a:pt x="4496782" y="1988937"/>
                    </a:moveTo>
                    <a:cubicBezTo>
                      <a:pt x="4526032" y="1988937"/>
                      <a:pt x="4550408" y="2013317"/>
                      <a:pt x="4550408" y="2042570"/>
                    </a:cubicBezTo>
                    <a:cubicBezTo>
                      <a:pt x="4550408" y="2071820"/>
                      <a:pt x="4526032" y="2096196"/>
                      <a:pt x="4496782" y="2096196"/>
                    </a:cubicBezTo>
                    <a:cubicBezTo>
                      <a:pt x="4467533" y="2096196"/>
                      <a:pt x="4438284" y="2071820"/>
                      <a:pt x="4443162" y="2042570"/>
                    </a:cubicBezTo>
                    <a:cubicBezTo>
                      <a:pt x="4443162" y="2013317"/>
                      <a:pt x="4467533" y="1988937"/>
                      <a:pt x="4496782" y="1988937"/>
                    </a:cubicBezTo>
                    <a:close/>
                    <a:moveTo>
                      <a:pt x="1952107" y="1988931"/>
                    </a:moveTo>
                    <a:cubicBezTo>
                      <a:pt x="1981356" y="1988931"/>
                      <a:pt x="2005733" y="2013309"/>
                      <a:pt x="2005733" y="2042559"/>
                    </a:cubicBezTo>
                    <a:cubicBezTo>
                      <a:pt x="2005733" y="2071810"/>
                      <a:pt x="1981356" y="2096183"/>
                      <a:pt x="1952107" y="2096183"/>
                    </a:cubicBezTo>
                    <a:cubicBezTo>
                      <a:pt x="1922863" y="2096183"/>
                      <a:pt x="1898486" y="2071810"/>
                      <a:pt x="1898486" y="2042559"/>
                    </a:cubicBezTo>
                    <a:cubicBezTo>
                      <a:pt x="1898486" y="2013309"/>
                      <a:pt x="1922863" y="1988931"/>
                      <a:pt x="1952107" y="1988931"/>
                    </a:cubicBezTo>
                    <a:close/>
                    <a:moveTo>
                      <a:pt x="3609564" y="1969452"/>
                    </a:moveTo>
                    <a:cubicBezTo>
                      <a:pt x="3648563" y="1969452"/>
                      <a:pt x="3682684" y="2003576"/>
                      <a:pt x="3682684" y="2042588"/>
                    </a:cubicBezTo>
                    <a:cubicBezTo>
                      <a:pt x="3682684" y="2081592"/>
                      <a:pt x="3648563" y="2115727"/>
                      <a:pt x="3609564" y="2115727"/>
                    </a:cubicBezTo>
                    <a:cubicBezTo>
                      <a:pt x="3565687" y="2115727"/>
                      <a:pt x="3536438" y="2081592"/>
                      <a:pt x="3536438" y="2042588"/>
                    </a:cubicBezTo>
                    <a:cubicBezTo>
                      <a:pt x="3536438" y="2003576"/>
                      <a:pt x="3570560" y="1969452"/>
                      <a:pt x="3609564" y="1969452"/>
                    </a:cubicBezTo>
                    <a:close/>
                    <a:moveTo>
                      <a:pt x="2839336" y="1969452"/>
                    </a:moveTo>
                    <a:cubicBezTo>
                      <a:pt x="2878335" y="1969452"/>
                      <a:pt x="2912457" y="2003576"/>
                      <a:pt x="2912457" y="2042590"/>
                    </a:cubicBezTo>
                    <a:cubicBezTo>
                      <a:pt x="2912457" y="2081592"/>
                      <a:pt x="2878335" y="2115728"/>
                      <a:pt x="2839336" y="2115728"/>
                    </a:cubicBezTo>
                    <a:cubicBezTo>
                      <a:pt x="2800337" y="2115728"/>
                      <a:pt x="2771088" y="2081592"/>
                      <a:pt x="2766211" y="2042590"/>
                    </a:cubicBezTo>
                    <a:cubicBezTo>
                      <a:pt x="2766211" y="2003576"/>
                      <a:pt x="2800337" y="1969452"/>
                      <a:pt x="2839336" y="1969452"/>
                    </a:cubicBezTo>
                    <a:close/>
                    <a:moveTo>
                      <a:pt x="4799029" y="1964569"/>
                    </a:moveTo>
                    <a:cubicBezTo>
                      <a:pt x="4828278" y="1964569"/>
                      <a:pt x="4847777" y="1988950"/>
                      <a:pt x="4847777" y="2013328"/>
                    </a:cubicBezTo>
                    <a:cubicBezTo>
                      <a:pt x="4847777" y="2042585"/>
                      <a:pt x="4823406" y="2062088"/>
                      <a:pt x="4799029" y="2062088"/>
                    </a:cubicBezTo>
                    <a:cubicBezTo>
                      <a:pt x="4769780" y="2062088"/>
                      <a:pt x="4750280" y="2042585"/>
                      <a:pt x="4750280" y="2013328"/>
                    </a:cubicBezTo>
                    <a:cubicBezTo>
                      <a:pt x="4750280" y="1984072"/>
                      <a:pt x="4774657" y="1964569"/>
                      <a:pt x="4799029" y="1964569"/>
                    </a:cubicBezTo>
                    <a:close/>
                    <a:moveTo>
                      <a:pt x="1649871" y="1964563"/>
                    </a:moveTo>
                    <a:cubicBezTo>
                      <a:pt x="1679120" y="1964563"/>
                      <a:pt x="1698620" y="1988941"/>
                      <a:pt x="1698620" y="2013317"/>
                    </a:cubicBezTo>
                    <a:cubicBezTo>
                      <a:pt x="1698620" y="2042571"/>
                      <a:pt x="1674248" y="2062074"/>
                      <a:pt x="1649871" y="2062074"/>
                    </a:cubicBezTo>
                    <a:cubicBezTo>
                      <a:pt x="1625500" y="2062074"/>
                      <a:pt x="1606000" y="2042571"/>
                      <a:pt x="1601123" y="2013317"/>
                    </a:cubicBezTo>
                    <a:cubicBezTo>
                      <a:pt x="1601123" y="1984063"/>
                      <a:pt x="1625500" y="1964563"/>
                      <a:pt x="1649871" y="1964563"/>
                    </a:cubicBezTo>
                    <a:close/>
                    <a:moveTo>
                      <a:pt x="5086642" y="1959685"/>
                    </a:moveTo>
                    <a:cubicBezTo>
                      <a:pt x="5108179" y="1959685"/>
                      <a:pt x="5125641" y="1977147"/>
                      <a:pt x="5125641" y="1998685"/>
                    </a:cubicBezTo>
                    <a:cubicBezTo>
                      <a:pt x="5125641" y="2020223"/>
                      <a:pt x="5108179" y="2037687"/>
                      <a:pt x="5086642" y="2037687"/>
                    </a:cubicBezTo>
                    <a:cubicBezTo>
                      <a:pt x="5065106" y="2037687"/>
                      <a:pt x="5047643" y="2020223"/>
                      <a:pt x="5047643" y="1998685"/>
                    </a:cubicBezTo>
                    <a:cubicBezTo>
                      <a:pt x="5047643" y="1977147"/>
                      <a:pt x="5065106" y="1959685"/>
                      <a:pt x="5086642" y="1959685"/>
                    </a:cubicBezTo>
                    <a:close/>
                    <a:moveTo>
                      <a:pt x="1362252" y="1959680"/>
                    </a:moveTo>
                    <a:cubicBezTo>
                      <a:pt x="1383788" y="1959680"/>
                      <a:pt x="1401251" y="1977143"/>
                      <a:pt x="1401251" y="1998680"/>
                    </a:cubicBezTo>
                    <a:cubicBezTo>
                      <a:pt x="1401251" y="2020218"/>
                      <a:pt x="1383788" y="2037680"/>
                      <a:pt x="1362252" y="2037680"/>
                    </a:cubicBezTo>
                    <a:cubicBezTo>
                      <a:pt x="1340710" y="2037680"/>
                      <a:pt x="1323253" y="2020218"/>
                      <a:pt x="1323253" y="1998680"/>
                    </a:cubicBezTo>
                    <a:cubicBezTo>
                      <a:pt x="1323253" y="1977143"/>
                      <a:pt x="1340710" y="1959680"/>
                      <a:pt x="1362252" y="1959680"/>
                    </a:cubicBezTo>
                    <a:close/>
                    <a:moveTo>
                      <a:pt x="6188365" y="1954830"/>
                    </a:moveTo>
                    <a:cubicBezTo>
                      <a:pt x="6188365" y="1954830"/>
                      <a:pt x="6193237" y="1959701"/>
                      <a:pt x="6193237" y="1959701"/>
                    </a:cubicBezTo>
                    <a:cubicBezTo>
                      <a:pt x="6193237" y="1959701"/>
                      <a:pt x="6193237" y="1964573"/>
                      <a:pt x="6188365" y="1964573"/>
                    </a:cubicBezTo>
                    <a:cubicBezTo>
                      <a:pt x="6183487" y="1964573"/>
                      <a:pt x="6183487" y="1959701"/>
                      <a:pt x="6183487" y="1959701"/>
                    </a:cubicBezTo>
                    <a:cubicBezTo>
                      <a:pt x="6183487" y="1959701"/>
                      <a:pt x="6183487" y="1954830"/>
                      <a:pt x="6188365" y="1954830"/>
                    </a:cubicBezTo>
                    <a:close/>
                    <a:moveTo>
                      <a:pt x="260535" y="1954822"/>
                    </a:moveTo>
                    <a:cubicBezTo>
                      <a:pt x="265412" y="1954822"/>
                      <a:pt x="265412" y="1954822"/>
                      <a:pt x="260535" y="1964567"/>
                    </a:cubicBezTo>
                    <a:cubicBezTo>
                      <a:pt x="255663" y="1954822"/>
                      <a:pt x="255663" y="1954822"/>
                      <a:pt x="260535" y="1954822"/>
                    </a:cubicBezTo>
                    <a:close/>
                    <a:moveTo>
                      <a:pt x="5369384" y="1954818"/>
                    </a:moveTo>
                    <a:cubicBezTo>
                      <a:pt x="5385537" y="1954818"/>
                      <a:pt x="5398633" y="1967913"/>
                      <a:pt x="5398633" y="1984066"/>
                    </a:cubicBezTo>
                    <a:cubicBezTo>
                      <a:pt x="5398633" y="2000221"/>
                      <a:pt x="5385537" y="2013318"/>
                      <a:pt x="5369384" y="2013318"/>
                    </a:cubicBezTo>
                    <a:cubicBezTo>
                      <a:pt x="5353232" y="2013318"/>
                      <a:pt x="5340135" y="2000221"/>
                      <a:pt x="5340135" y="1984066"/>
                    </a:cubicBezTo>
                    <a:cubicBezTo>
                      <a:pt x="5340135" y="1967913"/>
                      <a:pt x="5353232" y="1954818"/>
                      <a:pt x="5369384" y="1954818"/>
                    </a:cubicBezTo>
                    <a:close/>
                    <a:moveTo>
                      <a:pt x="1079511" y="1954818"/>
                    </a:moveTo>
                    <a:cubicBezTo>
                      <a:pt x="1094138" y="1954818"/>
                      <a:pt x="1108760" y="1969444"/>
                      <a:pt x="1108760" y="1984065"/>
                    </a:cubicBezTo>
                    <a:cubicBezTo>
                      <a:pt x="1108760" y="1998695"/>
                      <a:pt x="1094138" y="2013317"/>
                      <a:pt x="1079511" y="2013317"/>
                    </a:cubicBezTo>
                    <a:cubicBezTo>
                      <a:pt x="1060012" y="2013317"/>
                      <a:pt x="1050262" y="1998695"/>
                      <a:pt x="1050262" y="1984065"/>
                    </a:cubicBezTo>
                    <a:cubicBezTo>
                      <a:pt x="1050262" y="1969444"/>
                      <a:pt x="1064889" y="1954818"/>
                      <a:pt x="1079511" y="1954818"/>
                    </a:cubicBezTo>
                    <a:close/>
                    <a:moveTo>
                      <a:pt x="528654" y="1949935"/>
                    </a:moveTo>
                    <a:cubicBezTo>
                      <a:pt x="538404" y="1949935"/>
                      <a:pt x="543276" y="1959685"/>
                      <a:pt x="543276" y="1964556"/>
                    </a:cubicBezTo>
                    <a:cubicBezTo>
                      <a:pt x="543276" y="1974311"/>
                      <a:pt x="533526" y="1979184"/>
                      <a:pt x="528654" y="1979184"/>
                    </a:cubicBezTo>
                    <a:cubicBezTo>
                      <a:pt x="523777" y="1979184"/>
                      <a:pt x="514027" y="1974311"/>
                      <a:pt x="514027" y="1964556"/>
                    </a:cubicBezTo>
                    <a:cubicBezTo>
                      <a:pt x="514027" y="1954804"/>
                      <a:pt x="518904" y="1949935"/>
                      <a:pt x="528654" y="1949935"/>
                    </a:cubicBezTo>
                    <a:close/>
                    <a:moveTo>
                      <a:pt x="5920245" y="1949931"/>
                    </a:moveTo>
                    <a:cubicBezTo>
                      <a:pt x="5928321" y="1949931"/>
                      <a:pt x="5934867" y="1956478"/>
                      <a:pt x="5934867" y="1964553"/>
                    </a:cubicBezTo>
                    <a:cubicBezTo>
                      <a:pt x="5934867" y="1972634"/>
                      <a:pt x="5928321" y="1979182"/>
                      <a:pt x="5920245" y="1979182"/>
                    </a:cubicBezTo>
                    <a:cubicBezTo>
                      <a:pt x="5912164" y="1979182"/>
                      <a:pt x="5905618" y="1972634"/>
                      <a:pt x="5905618" y="1964553"/>
                    </a:cubicBezTo>
                    <a:cubicBezTo>
                      <a:pt x="5905618" y="1956478"/>
                      <a:pt x="5912164" y="1949931"/>
                      <a:pt x="5920245" y="1949931"/>
                    </a:cubicBezTo>
                    <a:close/>
                    <a:moveTo>
                      <a:pt x="5647253" y="1945069"/>
                    </a:moveTo>
                    <a:cubicBezTo>
                      <a:pt x="5661875" y="1945069"/>
                      <a:pt x="5671625" y="1954827"/>
                      <a:pt x="5671625" y="1969452"/>
                    </a:cubicBezTo>
                    <a:cubicBezTo>
                      <a:pt x="5671625" y="1984075"/>
                      <a:pt x="5661875" y="1993825"/>
                      <a:pt x="5647253" y="1993825"/>
                    </a:cubicBezTo>
                    <a:cubicBezTo>
                      <a:pt x="5632626" y="1993825"/>
                      <a:pt x="5622876" y="1984075"/>
                      <a:pt x="5622876" y="1969452"/>
                    </a:cubicBezTo>
                    <a:cubicBezTo>
                      <a:pt x="5622876" y="1954827"/>
                      <a:pt x="5632626" y="1945069"/>
                      <a:pt x="5647253" y="1945069"/>
                    </a:cubicBezTo>
                    <a:close/>
                    <a:moveTo>
                      <a:pt x="801647" y="1945069"/>
                    </a:moveTo>
                    <a:cubicBezTo>
                      <a:pt x="816269" y="1945069"/>
                      <a:pt x="826019" y="1959694"/>
                      <a:pt x="826019" y="1969452"/>
                    </a:cubicBezTo>
                    <a:cubicBezTo>
                      <a:pt x="826019" y="1984075"/>
                      <a:pt x="811392" y="1993825"/>
                      <a:pt x="801647" y="1993825"/>
                    </a:cubicBezTo>
                    <a:cubicBezTo>
                      <a:pt x="791892" y="1993825"/>
                      <a:pt x="777270" y="1984075"/>
                      <a:pt x="777270" y="1969452"/>
                    </a:cubicBezTo>
                    <a:cubicBezTo>
                      <a:pt x="777270" y="1954827"/>
                      <a:pt x="787020" y="1945069"/>
                      <a:pt x="801647" y="1945069"/>
                    </a:cubicBezTo>
                    <a:close/>
                    <a:moveTo>
                      <a:pt x="3356071" y="1915826"/>
                    </a:moveTo>
                    <a:cubicBezTo>
                      <a:pt x="3395071" y="1915826"/>
                      <a:pt x="3429192" y="1949953"/>
                      <a:pt x="3429192" y="1988950"/>
                    </a:cubicBezTo>
                    <a:cubicBezTo>
                      <a:pt x="3429192" y="2027960"/>
                      <a:pt x="3395071" y="2062094"/>
                      <a:pt x="3356071" y="2062094"/>
                    </a:cubicBezTo>
                    <a:cubicBezTo>
                      <a:pt x="3312195" y="2062094"/>
                      <a:pt x="3282946" y="2027960"/>
                      <a:pt x="3282946" y="1988950"/>
                    </a:cubicBezTo>
                    <a:cubicBezTo>
                      <a:pt x="3282946" y="1949953"/>
                      <a:pt x="3317067" y="1915826"/>
                      <a:pt x="3356071" y="1915826"/>
                    </a:cubicBezTo>
                    <a:close/>
                    <a:moveTo>
                      <a:pt x="3092828" y="1915816"/>
                    </a:moveTo>
                    <a:cubicBezTo>
                      <a:pt x="3131822" y="1915816"/>
                      <a:pt x="3165949" y="1949948"/>
                      <a:pt x="3165949" y="1988942"/>
                    </a:cubicBezTo>
                    <a:cubicBezTo>
                      <a:pt x="3165949" y="2027948"/>
                      <a:pt x="3131822" y="2062080"/>
                      <a:pt x="3092828" y="2062080"/>
                    </a:cubicBezTo>
                    <a:cubicBezTo>
                      <a:pt x="3053824" y="2062080"/>
                      <a:pt x="3024575" y="2027948"/>
                      <a:pt x="3019703" y="1988942"/>
                    </a:cubicBezTo>
                    <a:cubicBezTo>
                      <a:pt x="3019703" y="1949948"/>
                      <a:pt x="3053824" y="1915816"/>
                      <a:pt x="3092828" y="1915816"/>
                    </a:cubicBezTo>
                    <a:close/>
                    <a:moveTo>
                      <a:pt x="2483469" y="1871954"/>
                    </a:moveTo>
                    <a:cubicBezTo>
                      <a:pt x="2518471" y="1871954"/>
                      <a:pt x="2546845" y="1900321"/>
                      <a:pt x="2546845" y="1935323"/>
                    </a:cubicBezTo>
                    <a:cubicBezTo>
                      <a:pt x="2546845" y="1970326"/>
                      <a:pt x="2518471" y="1998704"/>
                      <a:pt x="2483469" y="1998704"/>
                    </a:cubicBezTo>
                    <a:cubicBezTo>
                      <a:pt x="2448473" y="1998704"/>
                      <a:pt x="2420099" y="1970326"/>
                      <a:pt x="2420099" y="1935331"/>
                    </a:cubicBezTo>
                    <a:cubicBezTo>
                      <a:pt x="2420099" y="1900321"/>
                      <a:pt x="2448473" y="1871954"/>
                      <a:pt x="2483469" y="1871954"/>
                    </a:cubicBezTo>
                    <a:close/>
                    <a:moveTo>
                      <a:pt x="3970298" y="1871944"/>
                    </a:moveTo>
                    <a:cubicBezTo>
                      <a:pt x="4004424" y="1871944"/>
                      <a:pt x="4033673" y="1901192"/>
                      <a:pt x="4033673" y="1935315"/>
                    </a:cubicBezTo>
                    <a:cubicBezTo>
                      <a:pt x="4033673" y="1969444"/>
                      <a:pt x="4004424" y="1998695"/>
                      <a:pt x="3970298" y="1998695"/>
                    </a:cubicBezTo>
                    <a:cubicBezTo>
                      <a:pt x="3931299" y="1998695"/>
                      <a:pt x="3902050" y="1969444"/>
                      <a:pt x="3906928" y="1935315"/>
                    </a:cubicBezTo>
                    <a:cubicBezTo>
                      <a:pt x="3906928" y="1901192"/>
                      <a:pt x="3936177" y="1871944"/>
                      <a:pt x="3970298" y="1871944"/>
                    </a:cubicBezTo>
                    <a:close/>
                    <a:moveTo>
                      <a:pt x="2142234" y="1813452"/>
                    </a:moveTo>
                    <a:cubicBezTo>
                      <a:pt x="2171478" y="1813452"/>
                      <a:pt x="2195855" y="1837833"/>
                      <a:pt x="2195855" y="1867082"/>
                    </a:cubicBezTo>
                    <a:cubicBezTo>
                      <a:pt x="2195855" y="1896316"/>
                      <a:pt x="2171478" y="1920693"/>
                      <a:pt x="2142234" y="1920693"/>
                    </a:cubicBezTo>
                    <a:cubicBezTo>
                      <a:pt x="2112985" y="1920693"/>
                      <a:pt x="2088608" y="1896316"/>
                      <a:pt x="2088608" y="1867082"/>
                    </a:cubicBezTo>
                    <a:cubicBezTo>
                      <a:pt x="2088608" y="1837833"/>
                      <a:pt x="2112985" y="1813452"/>
                      <a:pt x="2142234" y="1813452"/>
                    </a:cubicBezTo>
                    <a:close/>
                    <a:moveTo>
                      <a:pt x="4306665" y="1813445"/>
                    </a:moveTo>
                    <a:cubicBezTo>
                      <a:pt x="4335914" y="1813445"/>
                      <a:pt x="4360286" y="1837822"/>
                      <a:pt x="4360286" y="1867071"/>
                    </a:cubicBezTo>
                    <a:cubicBezTo>
                      <a:pt x="4360286" y="1896311"/>
                      <a:pt x="4335914" y="1920688"/>
                      <a:pt x="4306665" y="1920688"/>
                    </a:cubicBezTo>
                    <a:cubicBezTo>
                      <a:pt x="4277416" y="1920688"/>
                      <a:pt x="4253039" y="1896311"/>
                      <a:pt x="4253039" y="1867071"/>
                    </a:cubicBezTo>
                    <a:cubicBezTo>
                      <a:pt x="4253039" y="1837822"/>
                      <a:pt x="4277416" y="1813445"/>
                      <a:pt x="4306665" y="1813445"/>
                    </a:cubicBezTo>
                    <a:close/>
                    <a:moveTo>
                      <a:pt x="4628406" y="1769582"/>
                    </a:moveTo>
                    <a:cubicBezTo>
                      <a:pt x="4657655" y="1769582"/>
                      <a:pt x="4677154" y="1793965"/>
                      <a:pt x="4677154" y="1818334"/>
                    </a:cubicBezTo>
                    <a:cubicBezTo>
                      <a:pt x="4677154" y="1847597"/>
                      <a:pt x="4652783" y="1867082"/>
                      <a:pt x="4628406" y="1867082"/>
                    </a:cubicBezTo>
                    <a:cubicBezTo>
                      <a:pt x="4599157" y="1867082"/>
                      <a:pt x="4579657" y="1847597"/>
                      <a:pt x="4579657" y="1818334"/>
                    </a:cubicBezTo>
                    <a:cubicBezTo>
                      <a:pt x="4579657" y="1789086"/>
                      <a:pt x="4604034" y="1769582"/>
                      <a:pt x="4628406" y="1769582"/>
                    </a:cubicBezTo>
                    <a:close/>
                    <a:moveTo>
                      <a:pt x="1820488" y="1769577"/>
                    </a:moveTo>
                    <a:cubicBezTo>
                      <a:pt x="1849737" y="1769577"/>
                      <a:pt x="1869237" y="1789079"/>
                      <a:pt x="1869237" y="1818326"/>
                    </a:cubicBezTo>
                    <a:cubicBezTo>
                      <a:pt x="1869237" y="1847587"/>
                      <a:pt x="1844865" y="1867075"/>
                      <a:pt x="1820488" y="1867075"/>
                    </a:cubicBezTo>
                    <a:cubicBezTo>
                      <a:pt x="1796117" y="1867075"/>
                      <a:pt x="1771740" y="1847587"/>
                      <a:pt x="1771740" y="1818326"/>
                    </a:cubicBezTo>
                    <a:cubicBezTo>
                      <a:pt x="1771740" y="1789079"/>
                      <a:pt x="1796117" y="1769577"/>
                      <a:pt x="1820488" y="1769577"/>
                    </a:cubicBezTo>
                    <a:close/>
                    <a:moveTo>
                      <a:pt x="2717462" y="1759832"/>
                    </a:moveTo>
                    <a:cubicBezTo>
                      <a:pt x="2751589" y="1759832"/>
                      <a:pt x="2780838" y="1789088"/>
                      <a:pt x="2780838" y="1823198"/>
                    </a:cubicBezTo>
                    <a:cubicBezTo>
                      <a:pt x="2780838" y="1857335"/>
                      <a:pt x="2751589" y="1886575"/>
                      <a:pt x="2717462" y="1886575"/>
                    </a:cubicBezTo>
                    <a:cubicBezTo>
                      <a:pt x="2683341" y="1886575"/>
                      <a:pt x="2654092" y="1862209"/>
                      <a:pt x="2654092" y="1823198"/>
                    </a:cubicBezTo>
                    <a:cubicBezTo>
                      <a:pt x="2654092" y="1789088"/>
                      <a:pt x="2683341" y="1759832"/>
                      <a:pt x="2717462" y="1759832"/>
                    </a:cubicBezTo>
                    <a:close/>
                    <a:moveTo>
                      <a:pt x="3731433" y="1759821"/>
                    </a:moveTo>
                    <a:cubicBezTo>
                      <a:pt x="3765554" y="1759821"/>
                      <a:pt x="3794803" y="1789073"/>
                      <a:pt x="3794803" y="1823191"/>
                    </a:cubicBezTo>
                    <a:cubicBezTo>
                      <a:pt x="3794803" y="1857321"/>
                      <a:pt x="3765554" y="1886564"/>
                      <a:pt x="3731433" y="1886564"/>
                    </a:cubicBezTo>
                    <a:cubicBezTo>
                      <a:pt x="3697306" y="1886564"/>
                      <a:pt x="3668057" y="1862191"/>
                      <a:pt x="3668057" y="1823191"/>
                    </a:cubicBezTo>
                    <a:cubicBezTo>
                      <a:pt x="3668057" y="1789073"/>
                      <a:pt x="3697306" y="1759821"/>
                      <a:pt x="3731433" y="1759821"/>
                    </a:cubicBezTo>
                    <a:close/>
                    <a:moveTo>
                      <a:pt x="4930647" y="1750072"/>
                    </a:moveTo>
                    <a:cubicBezTo>
                      <a:pt x="4950147" y="1750072"/>
                      <a:pt x="4969646" y="1769571"/>
                      <a:pt x="4969646" y="1789076"/>
                    </a:cubicBezTo>
                    <a:cubicBezTo>
                      <a:pt x="4969646" y="1808575"/>
                      <a:pt x="4950147" y="1828064"/>
                      <a:pt x="4930647" y="1828064"/>
                    </a:cubicBezTo>
                    <a:cubicBezTo>
                      <a:pt x="4911148" y="1828064"/>
                      <a:pt x="4891648" y="1808575"/>
                      <a:pt x="4891648" y="1789076"/>
                    </a:cubicBezTo>
                    <a:cubicBezTo>
                      <a:pt x="4891648" y="1769571"/>
                      <a:pt x="4911148" y="1750072"/>
                      <a:pt x="4930647" y="1750072"/>
                    </a:cubicBezTo>
                    <a:close/>
                    <a:moveTo>
                      <a:pt x="1518248" y="1750072"/>
                    </a:moveTo>
                    <a:cubicBezTo>
                      <a:pt x="1537747" y="1750072"/>
                      <a:pt x="1557247" y="1769571"/>
                      <a:pt x="1557247" y="1789076"/>
                    </a:cubicBezTo>
                    <a:cubicBezTo>
                      <a:pt x="1557247" y="1808575"/>
                      <a:pt x="1537747" y="1828064"/>
                      <a:pt x="1518248" y="1828064"/>
                    </a:cubicBezTo>
                    <a:cubicBezTo>
                      <a:pt x="1493876" y="1828064"/>
                      <a:pt x="1479249" y="1808575"/>
                      <a:pt x="1479249" y="1789076"/>
                    </a:cubicBezTo>
                    <a:cubicBezTo>
                      <a:pt x="1479249" y="1769571"/>
                      <a:pt x="1498748" y="1750072"/>
                      <a:pt x="1518248" y="1750072"/>
                    </a:cubicBezTo>
                    <a:close/>
                    <a:moveTo>
                      <a:pt x="5228016" y="1740330"/>
                    </a:moveTo>
                    <a:cubicBezTo>
                      <a:pt x="5242638" y="1740330"/>
                      <a:pt x="5257265" y="1754954"/>
                      <a:pt x="5257265" y="1769579"/>
                    </a:cubicBezTo>
                    <a:cubicBezTo>
                      <a:pt x="5257265" y="1784209"/>
                      <a:pt x="5247516" y="1798835"/>
                      <a:pt x="5228016" y="1798835"/>
                    </a:cubicBezTo>
                    <a:cubicBezTo>
                      <a:pt x="5213394" y="1798835"/>
                      <a:pt x="5198767" y="1784209"/>
                      <a:pt x="5198767" y="1769579"/>
                    </a:cubicBezTo>
                    <a:cubicBezTo>
                      <a:pt x="5198767" y="1754954"/>
                      <a:pt x="5208517" y="1740330"/>
                      <a:pt x="5228016" y="1740330"/>
                    </a:cubicBezTo>
                    <a:close/>
                    <a:moveTo>
                      <a:pt x="1220884" y="1735434"/>
                    </a:moveTo>
                    <a:cubicBezTo>
                      <a:pt x="1235506" y="1735434"/>
                      <a:pt x="1250133" y="1750056"/>
                      <a:pt x="1250133" y="1764684"/>
                    </a:cubicBezTo>
                    <a:cubicBezTo>
                      <a:pt x="1250133" y="1779310"/>
                      <a:pt x="1235506" y="1793933"/>
                      <a:pt x="1220884" y="1793933"/>
                    </a:cubicBezTo>
                    <a:cubicBezTo>
                      <a:pt x="1201385" y="1793933"/>
                      <a:pt x="1191635" y="1784183"/>
                      <a:pt x="1191635" y="1764684"/>
                    </a:cubicBezTo>
                    <a:cubicBezTo>
                      <a:pt x="1191635" y="1750056"/>
                      <a:pt x="1206257" y="1735434"/>
                      <a:pt x="1220884" y="1735434"/>
                    </a:cubicBezTo>
                    <a:close/>
                    <a:moveTo>
                      <a:pt x="6076236" y="1720838"/>
                    </a:moveTo>
                    <a:cubicBezTo>
                      <a:pt x="6076236" y="1720838"/>
                      <a:pt x="6081113" y="1720838"/>
                      <a:pt x="6081113" y="1725706"/>
                    </a:cubicBezTo>
                    <a:cubicBezTo>
                      <a:pt x="6081113" y="1725706"/>
                      <a:pt x="6081113" y="1730592"/>
                      <a:pt x="6076236" y="1730592"/>
                    </a:cubicBezTo>
                    <a:cubicBezTo>
                      <a:pt x="6076236" y="1730592"/>
                      <a:pt x="6071363" y="1730592"/>
                      <a:pt x="6071363" y="1725706"/>
                    </a:cubicBezTo>
                    <a:cubicBezTo>
                      <a:pt x="6071363" y="1725706"/>
                      <a:pt x="6071363" y="1720838"/>
                      <a:pt x="6076236" y="1720838"/>
                    </a:cubicBezTo>
                    <a:close/>
                    <a:moveTo>
                      <a:pt x="5515630" y="1720838"/>
                    </a:moveTo>
                    <a:cubicBezTo>
                      <a:pt x="5530252" y="1720838"/>
                      <a:pt x="5540002" y="1735453"/>
                      <a:pt x="5540002" y="1745211"/>
                    </a:cubicBezTo>
                    <a:cubicBezTo>
                      <a:pt x="5540002" y="1759832"/>
                      <a:pt x="5525380" y="1769584"/>
                      <a:pt x="5515630" y="1769584"/>
                    </a:cubicBezTo>
                    <a:cubicBezTo>
                      <a:pt x="5505881" y="1769584"/>
                      <a:pt x="5496131" y="1759832"/>
                      <a:pt x="5491253" y="1745211"/>
                    </a:cubicBezTo>
                    <a:cubicBezTo>
                      <a:pt x="5491253" y="1730592"/>
                      <a:pt x="5501003" y="1720838"/>
                      <a:pt x="5515630" y="1720838"/>
                    </a:cubicBezTo>
                    <a:close/>
                    <a:moveTo>
                      <a:pt x="372654" y="1720838"/>
                    </a:moveTo>
                    <a:cubicBezTo>
                      <a:pt x="375347" y="1720838"/>
                      <a:pt x="377532" y="1723012"/>
                      <a:pt x="377532" y="1725706"/>
                    </a:cubicBezTo>
                    <a:cubicBezTo>
                      <a:pt x="377532" y="1728403"/>
                      <a:pt x="375352" y="1730592"/>
                      <a:pt x="372654" y="1730592"/>
                    </a:cubicBezTo>
                    <a:cubicBezTo>
                      <a:pt x="369962" y="1730592"/>
                      <a:pt x="367782" y="1728403"/>
                      <a:pt x="367782" y="1725706"/>
                    </a:cubicBezTo>
                    <a:cubicBezTo>
                      <a:pt x="367782" y="1723012"/>
                      <a:pt x="369962" y="1720838"/>
                      <a:pt x="372654" y="1720838"/>
                    </a:cubicBezTo>
                    <a:close/>
                    <a:moveTo>
                      <a:pt x="933270" y="1720829"/>
                    </a:moveTo>
                    <a:cubicBezTo>
                      <a:pt x="947892" y="1720829"/>
                      <a:pt x="957642" y="1735450"/>
                      <a:pt x="957642" y="1745209"/>
                    </a:cubicBezTo>
                    <a:cubicBezTo>
                      <a:pt x="957642" y="1759829"/>
                      <a:pt x="943015" y="1769580"/>
                      <a:pt x="933270" y="1769580"/>
                    </a:cubicBezTo>
                    <a:cubicBezTo>
                      <a:pt x="918643" y="1769580"/>
                      <a:pt x="908893" y="1759829"/>
                      <a:pt x="908893" y="1745209"/>
                    </a:cubicBezTo>
                    <a:cubicBezTo>
                      <a:pt x="908893" y="1730580"/>
                      <a:pt x="918643" y="1720829"/>
                      <a:pt x="933270" y="1720829"/>
                    </a:cubicBezTo>
                    <a:close/>
                    <a:moveTo>
                      <a:pt x="650528" y="1720825"/>
                    </a:moveTo>
                    <a:cubicBezTo>
                      <a:pt x="658604" y="1720825"/>
                      <a:pt x="665150" y="1727371"/>
                      <a:pt x="665150" y="1735448"/>
                    </a:cubicBezTo>
                    <a:cubicBezTo>
                      <a:pt x="665150" y="1743528"/>
                      <a:pt x="658604" y="1750075"/>
                      <a:pt x="650528" y="1750075"/>
                    </a:cubicBezTo>
                    <a:cubicBezTo>
                      <a:pt x="642447" y="1750075"/>
                      <a:pt x="635901" y="1743528"/>
                      <a:pt x="635901" y="1735448"/>
                    </a:cubicBezTo>
                    <a:cubicBezTo>
                      <a:pt x="635901" y="1727371"/>
                      <a:pt x="642447" y="1720825"/>
                      <a:pt x="650528" y="1720825"/>
                    </a:cubicBezTo>
                    <a:close/>
                    <a:moveTo>
                      <a:pt x="5798376" y="1720813"/>
                    </a:moveTo>
                    <a:cubicBezTo>
                      <a:pt x="5806452" y="1720813"/>
                      <a:pt x="5812998" y="1727359"/>
                      <a:pt x="5812998" y="1735441"/>
                    </a:cubicBezTo>
                    <a:cubicBezTo>
                      <a:pt x="5812998" y="1743517"/>
                      <a:pt x="5806452" y="1750064"/>
                      <a:pt x="5798376" y="1750064"/>
                    </a:cubicBezTo>
                    <a:cubicBezTo>
                      <a:pt x="5790295" y="1750064"/>
                      <a:pt x="5783749" y="1743517"/>
                      <a:pt x="5783749" y="1735441"/>
                    </a:cubicBezTo>
                    <a:cubicBezTo>
                      <a:pt x="5783749" y="1727359"/>
                      <a:pt x="5790295" y="1720813"/>
                      <a:pt x="5798376" y="1720813"/>
                    </a:cubicBezTo>
                    <a:close/>
                    <a:moveTo>
                      <a:pt x="2966082" y="1696477"/>
                    </a:moveTo>
                    <a:cubicBezTo>
                      <a:pt x="3000204" y="1696477"/>
                      <a:pt x="3029453" y="1725702"/>
                      <a:pt x="3029453" y="1759825"/>
                    </a:cubicBezTo>
                    <a:cubicBezTo>
                      <a:pt x="3029453" y="1793958"/>
                      <a:pt x="3000204" y="1823196"/>
                      <a:pt x="2966082" y="1823196"/>
                    </a:cubicBezTo>
                    <a:cubicBezTo>
                      <a:pt x="2931956" y="1823196"/>
                      <a:pt x="2902707" y="1793958"/>
                      <a:pt x="2902707" y="1759825"/>
                    </a:cubicBezTo>
                    <a:cubicBezTo>
                      <a:pt x="2902707" y="1725702"/>
                      <a:pt x="2931956" y="1696477"/>
                      <a:pt x="2966082" y="1696477"/>
                    </a:cubicBezTo>
                    <a:close/>
                    <a:moveTo>
                      <a:pt x="3482818" y="1696472"/>
                    </a:moveTo>
                    <a:cubicBezTo>
                      <a:pt x="3516939" y="1696472"/>
                      <a:pt x="3546188" y="1725699"/>
                      <a:pt x="3546188" y="1759824"/>
                    </a:cubicBezTo>
                    <a:cubicBezTo>
                      <a:pt x="3546188" y="1793956"/>
                      <a:pt x="3516939" y="1823196"/>
                      <a:pt x="3482818" y="1823196"/>
                    </a:cubicBezTo>
                    <a:cubicBezTo>
                      <a:pt x="3448691" y="1823196"/>
                      <a:pt x="3419442" y="1793956"/>
                      <a:pt x="3419442" y="1759824"/>
                    </a:cubicBezTo>
                    <a:cubicBezTo>
                      <a:pt x="3419442" y="1725699"/>
                      <a:pt x="3448691" y="1696472"/>
                      <a:pt x="3482818" y="1696472"/>
                    </a:cubicBezTo>
                    <a:close/>
                    <a:moveTo>
                      <a:pt x="3224452" y="1672076"/>
                    </a:moveTo>
                    <a:cubicBezTo>
                      <a:pt x="3259449" y="1672076"/>
                      <a:pt x="3287823" y="1700450"/>
                      <a:pt x="3287823" y="1735445"/>
                    </a:cubicBezTo>
                    <a:cubicBezTo>
                      <a:pt x="3287823" y="1770442"/>
                      <a:pt x="3259449" y="1798818"/>
                      <a:pt x="3224452" y="1798818"/>
                    </a:cubicBezTo>
                    <a:cubicBezTo>
                      <a:pt x="3189451" y="1798818"/>
                      <a:pt x="3161077" y="1770442"/>
                      <a:pt x="3161077" y="1735445"/>
                    </a:cubicBezTo>
                    <a:cubicBezTo>
                      <a:pt x="3161077" y="1700450"/>
                      <a:pt x="3189451" y="1672076"/>
                      <a:pt x="3224452" y="1672076"/>
                    </a:cubicBezTo>
                    <a:close/>
                    <a:moveTo>
                      <a:pt x="4092172" y="1667223"/>
                    </a:moveTo>
                    <a:cubicBezTo>
                      <a:pt x="4121790" y="1667223"/>
                      <a:pt x="4145798" y="1691231"/>
                      <a:pt x="4145798" y="1720829"/>
                    </a:cubicBezTo>
                    <a:cubicBezTo>
                      <a:pt x="4145798" y="1750442"/>
                      <a:pt x="4121790" y="1774453"/>
                      <a:pt x="4092172" y="1774453"/>
                    </a:cubicBezTo>
                    <a:cubicBezTo>
                      <a:pt x="4062560" y="1774453"/>
                      <a:pt x="4038551" y="1750442"/>
                      <a:pt x="4038551" y="1720829"/>
                    </a:cubicBezTo>
                    <a:cubicBezTo>
                      <a:pt x="4038551" y="1691231"/>
                      <a:pt x="4062560" y="1667223"/>
                      <a:pt x="4092172" y="1667223"/>
                    </a:cubicBezTo>
                    <a:close/>
                    <a:moveTo>
                      <a:pt x="2356723" y="1667191"/>
                    </a:moveTo>
                    <a:cubicBezTo>
                      <a:pt x="2385972" y="1667191"/>
                      <a:pt x="2410344" y="1691567"/>
                      <a:pt x="2410344" y="1720813"/>
                    </a:cubicBezTo>
                    <a:cubicBezTo>
                      <a:pt x="2410344" y="1750064"/>
                      <a:pt x="2385972" y="1774435"/>
                      <a:pt x="2356723" y="1774435"/>
                    </a:cubicBezTo>
                    <a:cubicBezTo>
                      <a:pt x="2327474" y="1774435"/>
                      <a:pt x="2303097" y="1750064"/>
                      <a:pt x="2303097" y="1720813"/>
                    </a:cubicBezTo>
                    <a:cubicBezTo>
                      <a:pt x="2303097" y="1691567"/>
                      <a:pt x="2327474" y="1667191"/>
                      <a:pt x="2356723" y="1667191"/>
                    </a:cubicBezTo>
                    <a:close/>
                    <a:moveTo>
                      <a:pt x="2015482" y="1598982"/>
                    </a:moveTo>
                    <a:cubicBezTo>
                      <a:pt x="2044731" y="1598982"/>
                      <a:pt x="2064231" y="1623361"/>
                      <a:pt x="2064231" y="1647734"/>
                    </a:cubicBezTo>
                    <a:cubicBezTo>
                      <a:pt x="2064231" y="1676983"/>
                      <a:pt x="2039859" y="1696483"/>
                      <a:pt x="2015482" y="1696483"/>
                    </a:cubicBezTo>
                    <a:cubicBezTo>
                      <a:pt x="1991111" y="1696483"/>
                      <a:pt x="1971611" y="1676983"/>
                      <a:pt x="1966734" y="1647734"/>
                    </a:cubicBezTo>
                    <a:cubicBezTo>
                      <a:pt x="1966734" y="1618484"/>
                      <a:pt x="1986233" y="1598982"/>
                      <a:pt x="2015482" y="1598982"/>
                    </a:cubicBezTo>
                    <a:close/>
                    <a:moveTo>
                      <a:pt x="4433412" y="1598945"/>
                    </a:moveTo>
                    <a:cubicBezTo>
                      <a:pt x="4462661" y="1598945"/>
                      <a:pt x="4482160" y="1623323"/>
                      <a:pt x="4482160" y="1647695"/>
                    </a:cubicBezTo>
                    <a:cubicBezTo>
                      <a:pt x="4482160" y="1676944"/>
                      <a:pt x="4457789" y="1696444"/>
                      <a:pt x="4433412" y="1696444"/>
                    </a:cubicBezTo>
                    <a:cubicBezTo>
                      <a:pt x="4404163" y="1696444"/>
                      <a:pt x="4384663" y="1676944"/>
                      <a:pt x="4384663" y="1647695"/>
                    </a:cubicBezTo>
                    <a:cubicBezTo>
                      <a:pt x="4384663" y="1618446"/>
                      <a:pt x="4404163" y="1598945"/>
                      <a:pt x="4433412" y="1598945"/>
                    </a:cubicBezTo>
                    <a:close/>
                    <a:moveTo>
                      <a:pt x="4755152" y="1559972"/>
                    </a:moveTo>
                    <a:cubicBezTo>
                      <a:pt x="4774652" y="1559972"/>
                      <a:pt x="4794151" y="1579471"/>
                      <a:pt x="4794151" y="1598967"/>
                    </a:cubicBezTo>
                    <a:cubicBezTo>
                      <a:pt x="4794151" y="1618471"/>
                      <a:pt x="4774652" y="1637972"/>
                      <a:pt x="4755152" y="1637972"/>
                    </a:cubicBezTo>
                    <a:cubicBezTo>
                      <a:pt x="4735653" y="1637972"/>
                      <a:pt x="4716153" y="1623343"/>
                      <a:pt x="4716153" y="1598967"/>
                    </a:cubicBezTo>
                    <a:cubicBezTo>
                      <a:pt x="4716153" y="1579471"/>
                      <a:pt x="4735653" y="1559972"/>
                      <a:pt x="4755152" y="1559972"/>
                    </a:cubicBezTo>
                    <a:close/>
                    <a:moveTo>
                      <a:pt x="1693743" y="1559962"/>
                    </a:moveTo>
                    <a:cubicBezTo>
                      <a:pt x="1713242" y="1559962"/>
                      <a:pt x="1732742" y="1579461"/>
                      <a:pt x="1732742" y="1598961"/>
                    </a:cubicBezTo>
                    <a:cubicBezTo>
                      <a:pt x="1732742" y="1618461"/>
                      <a:pt x="1713242" y="1637960"/>
                      <a:pt x="1693743" y="1637960"/>
                    </a:cubicBezTo>
                    <a:cubicBezTo>
                      <a:pt x="1674243" y="1637960"/>
                      <a:pt x="1654744" y="1623333"/>
                      <a:pt x="1654744" y="1598961"/>
                    </a:cubicBezTo>
                    <a:cubicBezTo>
                      <a:pt x="1654744" y="1579461"/>
                      <a:pt x="1674243" y="1559962"/>
                      <a:pt x="1693743" y="1559962"/>
                    </a:cubicBezTo>
                    <a:close/>
                    <a:moveTo>
                      <a:pt x="3858179" y="1555069"/>
                    </a:moveTo>
                    <a:cubicBezTo>
                      <a:pt x="3887797" y="1555069"/>
                      <a:pt x="3911805" y="1579077"/>
                      <a:pt x="3911805" y="1608695"/>
                    </a:cubicBezTo>
                    <a:cubicBezTo>
                      <a:pt x="3911805" y="1638308"/>
                      <a:pt x="3887797" y="1662316"/>
                      <a:pt x="3858179" y="1662316"/>
                    </a:cubicBezTo>
                    <a:cubicBezTo>
                      <a:pt x="3828567" y="1662316"/>
                      <a:pt x="3804558" y="1638308"/>
                      <a:pt x="3804558" y="1608695"/>
                    </a:cubicBezTo>
                    <a:cubicBezTo>
                      <a:pt x="3804558" y="1579077"/>
                      <a:pt x="3828567" y="1555069"/>
                      <a:pt x="3858179" y="1555069"/>
                    </a:cubicBezTo>
                    <a:close/>
                    <a:moveTo>
                      <a:pt x="2590716" y="1555068"/>
                    </a:moveTo>
                    <a:cubicBezTo>
                      <a:pt x="2620333" y="1555068"/>
                      <a:pt x="2644342" y="1579077"/>
                      <a:pt x="2644342" y="1608694"/>
                    </a:cubicBezTo>
                    <a:cubicBezTo>
                      <a:pt x="2644342" y="1638307"/>
                      <a:pt x="2620333" y="1662315"/>
                      <a:pt x="2590716" y="1662315"/>
                    </a:cubicBezTo>
                    <a:cubicBezTo>
                      <a:pt x="2561103" y="1662315"/>
                      <a:pt x="2537095" y="1638307"/>
                      <a:pt x="2537095" y="1608694"/>
                    </a:cubicBezTo>
                    <a:cubicBezTo>
                      <a:pt x="2537095" y="1579077"/>
                      <a:pt x="2561103" y="1555068"/>
                      <a:pt x="2590716" y="1555068"/>
                    </a:cubicBezTo>
                    <a:close/>
                    <a:moveTo>
                      <a:pt x="5067143" y="1535617"/>
                    </a:moveTo>
                    <a:cubicBezTo>
                      <a:pt x="5081765" y="1535617"/>
                      <a:pt x="5096392" y="1545369"/>
                      <a:pt x="5096392" y="1564868"/>
                    </a:cubicBezTo>
                    <a:cubicBezTo>
                      <a:pt x="5096392" y="1579488"/>
                      <a:pt x="5086643" y="1594116"/>
                      <a:pt x="5067143" y="1594116"/>
                    </a:cubicBezTo>
                    <a:cubicBezTo>
                      <a:pt x="5047644" y="1594116"/>
                      <a:pt x="5033017" y="1579488"/>
                      <a:pt x="5037894" y="1564868"/>
                    </a:cubicBezTo>
                    <a:cubicBezTo>
                      <a:pt x="5037894" y="1550240"/>
                      <a:pt x="5047644" y="1535617"/>
                      <a:pt x="5067143" y="1535617"/>
                    </a:cubicBezTo>
                    <a:close/>
                    <a:moveTo>
                      <a:pt x="1381752" y="1535601"/>
                    </a:moveTo>
                    <a:cubicBezTo>
                      <a:pt x="1396379" y="1535601"/>
                      <a:pt x="1411001" y="1550223"/>
                      <a:pt x="1411001" y="1564851"/>
                    </a:cubicBezTo>
                    <a:cubicBezTo>
                      <a:pt x="1411001" y="1579471"/>
                      <a:pt x="1396379" y="1594100"/>
                      <a:pt x="1381752" y="1594100"/>
                    </a:cubicBezTo>
                    <a:cubicBezTo>
                      <a:pt x="1367130" y="1594100"/>
                      <a:pt x="1352503" y="1579471"/>
                      <a:pt x="1352503" y="1564851"/>
                    </a:cubicBezTo>
                    <a:cubicBezTo>
                      <a:pt x="1352503" y="1550223"/>
                      <a:pt x="1367130" y="1535601"/>
                      <a:pt x="1381752" y="1535601"/>
                    </a:cubicBezTo>
                    <a:close/>
                    <a:moveTo>
                      <a:pt x="1079516" y="1511237"/>
                    </a:moveTo>
                    <a:cubicBezTo>
                      <a:pt x="1094138" y="1511237"/>
                      <a:pt x="1103888" y="1520987"/>
                      <a:pt x="1103888" y="1535616"/>
                    </a:cubicBezTo>
                    <a:cubicBezTo>
                      <a:pt x="1103888" y="1550239"/>
                      <a:pt x="1089261" y="1559987"/>
                      <a:pt x="1079516" y="1559987"/>
                    </a:cubicBezTo>
                    <a:cubicBezTo>
                      <a:pt x="1069766" y="1559987"/>
                      <a:pt x="1055139" y="1550239"/>
                      <a:pt x="1055139" y="1535616"/>
                    </a:cubicBezTo>
                    <a:cubicBezTo>
                      <a:pt x="1055139" y="1520987"/>
                      <a:pt x="1069766" y="1511237"/>
                      <a:pt x="1079516" y="1511237"/>
                    </a:cubicBezTo>
                    <a:close/>
                    <a:moveTo>
                      <a:pt x="5369389" y="1511220"/>
                    </a:moveTo>
                    <a:cubicBezTo>
                      <a:pt x="5384011" y="1511220"/>
                      <a:pt x="5393761" y="1520970"/>
                      <a:pt x="5393761" y="1535598"/>
                    </a:cubicBezTo>
                    <a:cubicBezTo>
                      <a:pt x="5393761" y="1550220"/>
                      <a:pt x="5379134" y="1559969"/>
                      <a:pt x="5369389" y="1559969"/>
                    </a:cubicBezTo>
                    <a:cubicBezTo>
                      <a:pt x="5354762" y="1559969"/>
                      <a:pt x="5345012" y="1550220"/>
                      <a:pt x="5345012" y="1535598"/>
                    </a:cubicBezTo>
                    <a:cubicBezTo>
                      <a:pt x="5345012" y="1520970"/>
                      <a:pt x="5354762" y="1511220"/>
                      <a:pt x="5369389" y="1511220"/>
                    </a:cubicBezTo>
                    <a:close/>
                    <a:moveTo>
                      <a:pt x="787024" y="1501443"/>
                    </a:moveTo>
                    <a:cubicBezTo>
                      <a:pt x="796774" y="1501443"/>
                      <a:pt x="801646" y="1506315"/>
                      <a:pt x="801646" y="1516065"/>
                    </a:cubicBezTo>
                    <a:cubicBezTo>
                      <a:pt x="801646" y="1525820"/>
                      <a:pt x="791896" y="1530692"/>
                      <a:pt x="787024" y="1530692"/>
                    </a:cubicBezTo>
                    <a:cubicBezTo>
                      <a:pt x="782147" y="1530692"/>
                      <a:pt x="772397" y="1525820"/>
                      <a:pt x="772397" y="1516065"/>
                    </a:cubicBezTo>
                    <a:cubicBezTo>
                      <a:pt x="772397" y="1506315"/>
                      <a:pt x="782147" y="1501443"/>
                      <a:pt x="787024" y="1501443"/>
                    </a:cubicBezTo>
                    <a:close/>
                    <a:moveTo>
                      <a:pt x="5661875" y="1501441"/>
                    </a:moveTo>
                    <a:cubicBezTo>
                      <a:pt x="5671630" y="1501441"/>
                      <a:pt x="5676502" y="1506314"/>
                      <a:pt x="5676502" y="1516064"/>
                    </a:cubicBezTo>
                    <a:cubicBezTo>
                      <a:pt x="5676502" y="1525818"/>
                      <a:pt x="5671630" y="1530691"/>
                      <a:pt x="5661875" y="1530691"/>
                    </a:cubicBezTo>
                    <a:cubicBezTo>
                      <a:pt x="5652130" y="1530691"/>
                      <a:pt x="5647253" y="1520941"/>
                      <a:pt x="5647253" y="1516064"/>
                    </a:cubicBezTo>
                    <a:cubicBezTo>
                      <a:pt x="5647253" y="1511191"/>
                      <a:pt x="5652130" y="1501441"/>
                      <a:pt x="5661875" y="1501441"/>
                    </a:cubicBezTo>
                    <a:close/>
                    <a:moveTo>
                      <a:pt x="499400" y="1496571"/>
                    </a:moveTo>
                    <a:cubicBezTo>
                      <a:pt x="504277" y="1496571"/>
                      <a:pt x="504277" y="1496571"/>
                      <a:pt x="499400" y="1506321"/>
                    </a:cubicBezTo>
                    <a:lnTo>
                      <a:pt x="499400" y="1504495"/>
                    </a:lnTo>
                    <a:lnTo>
                      <a:pt x="499400" y="1497790"/>
                    </a:lnTo>
                    <a:cubicBezTo>
                      <a:pt x="499400" y="1496571"/>
                      <a:pt x="499400" y="1496571"/>
                      <a:pt x="499400" y="1496571"/>
                    </a:cubicBezTo>
                    <a:close/>
                    <a:moveTo>
                      <a:pt x="5949489" y="1496567"/>
                    </a:moveTo>
                    <a:cubicBezTo>
                      <a:pt x="5949489" y="1496567"/>
                      <a:pt x="5954361" y="1496567"/>
                      <a:pt x="5954361" y="1501445"/>
                    </a:cubicBezTo>
                    <a:cubicBezTo>
                      <a:pt x="5954361" y="1501445"/>
                      <a:pt x="5954361" y="1506317"/>
                      <a:pt x="5949489" y="1506317"/>
                    </a:cubicBezTo>
                    <a:cubicBezTo>
                      <a:pt x="5944617" y="1506317"/>
                      <a:pt x="5939739" y="1501445"/>
                      <a:pt x="5944617" y="1501445"/>
                    </a:cubicBezTo>
                    <a:cubicBezTo>
                      <a:pt x="5944617" y="1501445"/>
                      <a:pt x="5944617" y="1496567"/>
                      <a:pt x="5949489" y="1496567"/>
                    </a:cubicBezTo>
                    <a:close/>
                    <a:moveTo>
                      <a:pt x="3609559" y="1477095"/>
                    </a:moveTo>
                    <a:cubicBezTo>
                      <a:pt x="3639177" y="1477095"/>
                      <a:pt x="3663185" y="1501102"/>
                      <a:pt x="3663185" y="1530715"/>
                    </a:cubicBezTo>
                    <a:cubicBezTo>
                      <a:pt x="3663185" y="1560332"/>
                      <a:pt x="3639177" y="1584341"/>
                      <a:pt x="3609559" y="1584341"/>
                    </a:cubicBezTo>
                    <a:cubicBezTo>
                      <a:pt x="3579947" y="1584341"/>
                      <a:pt x="3555938" y="1560332"/>
                      <a:pt x="3555938" y="1530715"/>
                    </a:cubicBezTo>
                    <a:cubicBezTo>
                      <a:pt x="3555938" y="1501102"/>
                      <a:pt x="3579947" y="1477095"/>
                      <a:pt x="3609559" y="1477095"/>
                    </a:cubicBezTo>
                    <a:close/>
                    <a:moveTo>
                      <a:pt x="2839331" y="1477076"/>
                    </a:moveTo>
                    <a:cubicBezTo>
                      <a:pt x="2868948" y="1477076"/>
                      <a:pt x="2892957" y="1501084"/>
                      <a:pt x="2892957" y="1530696"/>
                    </a:cubicBezTo>
                    <a:cubicBezTo>
                      <a:pt x="2892957" y="1560314"/>
                      <a:pt x="2868948" y="1584323"/>
                      <a:pt x="2839331" y="1584323"/>
                    </a:cubicBezTo>
                    <a:cubicBezTo>
                      <a:pt x="2809718" y="1584323"/>
                      <a:pt x="2785710" y="1560314"/>
                      <a:pt x="2785710" y="1530696"/>
                    </a:cubicBezTo>
                    <a:cubicBezTo>
                      <a:pt x="2785710" y="1501084"/>
                      <a:pt x="2809718" y="1477076"/>
                      <a:pt x="2839331" y="1477076"/>
                    </a:cubicBezTo>
                    <a:close/>
                    <a:moveTo>
                      <a:pt x="4214046" y="1457615"/>
                    </a:moveTo>
                    <a:cubicBezTo>
                      <a:pt x="4243295" y="1457615"/>
                      <a:pt x="4262794" y="1481992"/>
                      <a:pt x="4262794" y="1506365"/>
                    </a:cubicBezTo>
                    <a:cubicBezTo>
                      <a:pt x="4262794" y="1535614"/>
                      <a:pt x="4238423" y="1555113"/>
                      <a:pt x="4214046" y="1555113"/>
                    </a:cubicBezTo>
                    <a:cubicBezTo>
                      <a:pt x="4189674" y="1555113"/>
                      <a:pt x="4170170" y="1530741"/>
                      <a:pt x="4165297" y="1506365"/>
                    </a:cubicBezTo>
                    <a:cubicBezTo>
                      <a:pt x="4165297" y="1477117"/>
                      <a:pt x="4189674" y="1457615"/>
                      <a:pt x="4214046" y="1457615"/>
                    </a:cubicBezTo>
                    <a:close/>
                    <a:moveTo>
                      <a:pt x="2234854" y="1452719"/>
                    </a:moveTo>
                    <a:cubicBezTo>
                      <a:pt x="2264103" y="1452719"/>
                      <a:pt x="2283603" y="1477096"/>
                      <a:pt x="2283603" y="1501467"/>
                    </a:cubicBezTo>
                    <a:cubicBezTo>
                      <a:pt x="2283603" y="1530716"/>
                      <a:pt x="2259231" y="1550216"/>
                      <a:pt x="2234854" y="1550216"/>
                    </a:cubicBezTo>
                    <a:cubicBezTo>
                      <a:pt x="2205605" y="1550216"/>
                      <a:pt x="2186106" y="1530716"/>
                      <a:pt x="2186106" y="1501467"/>
                    </a:cubicBezTo>
                    <a:cubicBezTo>
                      <a:pt x="2186106" y="1472219"/>
                      <a:pt x="2210483" y="1452719"/>
                      <a:pt x="2234854" y="1452719"/>
                    </a:cubicBezTo>
                    <a:close/>
                    <a:moveTo>
                      <a:pt x="3356071" y="1442984"/>
                    </a:moveTo>
                    <a:cubicBezTo>
                      <a:pt x="3385321" y="1442984"/>
                      <a:pt x="3409692" y="1467361"/>
                      <a:pt x="3409692" y="1496605"/>
                    </a:cubicBezTo>
                    <a:cubicBezTo>
                      <a:pt x="3409692" y="1525860"/>
                      <a:pt x="3385321" y="1550233"/>
                      <a:pt x="3356071" y="1550233"/>
                    </a:cubicBezTo>
                    <a:cubicBezTo>
                      <a:pt x="3321944" y="1550233"/>
                      <a:pt x="3297573" y="1520982"/>
                      <a:pt x="3302445" y="1496605"/>
                    </a:cubicBezTo>
                    <a:cubicBezTo>
                      <a:pt x="3302445" y="1467361"/>
                      <a:pt x="3326822" y="1442984"/>
                      <a:pt x="3356071" y="1442984"/>
                    </a:cubicBezTo>
                    <a:close/>
                    <a:moveTo>
                      <a:pt x="3092829" y="1438115"/>
                    </a:moveTo>
                    <a:cubicBezTo>
                      <a:pt x="3122073" y="1438115"/>
                      <a:pt x="3146450" y="1462492"/>
                      <a:pt x="3146450" y="1491736"/>
                    </a:cubicBezTo>
                    <a:cubicBezTo>
                      <a:pt x="3146450" y="1520986"/>
                      <a:pt x="3122073" y="1545364"/>
                      <a:pt x="3092829" y="1545364"/>
                    </a:cubicBezTo>
                    <a:cubicBezTo>
                      <a:pt x="3063580" y="1545364"/>
                      <a:pt x="3039203" y="1520986"/>
                      <a:pt x="3039203" y="1491736"/>
                    </a:cubicBezTo>
                    <a:cubicBezTo>
                      <a:pt x="3039203" y="1462492"/>
                      <a:pt x="3063580" y="1438115"/>
                      <a:pt x="3092829" y="1438115"/>
                    </a:cubicBezTo>
                    <a:close/>
                    <a:moveTo>
                      <a:pt x="1893609" y="1394242"/>
                    </a:moveTo>
                    <a:cubicBezTo>
                      <a:pt x="1913108" y="1394242"/>
                      <a:pt x="1932608" y="1413741"/>
                      <a:pt x="1932608" y="1433240"/>
                    </a:cubicBezTo>
                    <a:cubicBezTo>
                      <a:pt x="1932608" y="1452740"/>
                      <a:pt x="1913108" y="1472242"/>
                      <a:pt x="1893609" y="1472242"/>
                    </a:cubicBezTo>
                    <a:cubicBezTo>
                      <a:pt x="1869237" y="1472242"/>
                      <a:pt x="1854610" y="1452740"/>
                      <a:pt x="1854610" y="1433240"/>
                    </a:cubicBezTo>
                    <a:cubicBezTo>
                      <a:pt x="1854610" y="1413741"/>
                      <a:pt x="1874109" y="1394242"/>
                      <a:pt x="1893609" y="1394242"/>
                    </a:cubicBezTo>
                    <a:close/>
                    <a:moveTo>
                      <a:pt x="4555286" y="1394230"/>
                    </a:moveTo>
                    <a:cubicBezTo>
                      <a:pt x="4574786" y="1394230"/>
                      <a:pt x="4594285" y="1413729"/>
                      <a:pt x="4594285" y="1433228"/>
                    </a:cubicBezTo>
                    <a:cubicBezTo>
                      <a:pt x="4594285" y="1452728"/>
                      <a:pt x="4574786" y="1472230"/>
                      <a:pt x="4555286" y="1472230"/>
                    </a:cubicBezTo>
                    <a:cubicBezTo>
                      <a:pt x="4535787" y="1472230"/>
                      <a:pt x="4516287" y="1452728"/>
                      <a:pt x="4516287" y="1433228"/>
                    </a:cubicBezTo>
                    <a:cubicBezTo>
                      <a:pt x="4516287" y="1413729"/>
                      <a:pt x="4535787" y="1394230"/>
                      <a:pt x="4555286" y="1394230"/>
                    </a:cubicBezTo>
                    <a:close/>
                    <a:moveTo>
                      <a:pt x="4881898" y="1350362"/>
                    </a:moveTo>
                    <a:cubicBezTo>
                      <a:pt x="4898051" y="1350362"/>
                      <a:pt x="4911147" y="1363459"/>
                      <a:pt x="4911147" y="1379611"/>
                    </a:cubicBezTo>
                    <a:cubicBezTo>
                      <a:pt x="4911147" y="1395763"/>
                      <a:pt x="4898051" y="1408859"/>
                      <a:pt x="4881898" y="1408859"/>
                    </a:cubicBezTo>
                    <a:cubicBezTo>
                      <a:pt x="4865746" y="1408859"/>
                      <a:pt x="4852649" y="1395763"/>
                      <a:pt x="4852649" y="1379611"/>
                    </a:cubicBezTo>
                    <a:cubicBezTo>
                      <a:pt x="4852649" y="1363459"/>
                      <a:pt x="4865746" y="1350362"/>
                      <a:pt x="4881898" y="1350362"/>
                    </a:cubicBezTo>
                    <a:close/>
                    <a:moveTo>
                      <a:pt x="1566996" y="1350361"/>
                    </a:moveTo>
                    <a:cubicBezTo>
                      <a:pt x="1583148" y="1350361"/>
                      <a:pt x="1596245" y="1363458"/>
                      <a:pt x="1596245" y="1379610"/>
                    </a:cubicBezTo>
                    <a:cubicBezTo>
                      <a:pt x="1596245" y="1395762"/>
                      <a:pt x="1583148" y="1408858"/>
                      <a:pt x="1566996" y="1408858"/>
                    </a:cubicBezTo>
                    <a:cubicBezTo>
                      <a:pt x="1550844" y="1408858"/>
                      <a:pt x="1537747" y="1395762"/>
                      <a:pt x="1537747" y="1379610"/>
                    </a:cubicBezTo>
                    <a:cubicBezTo>
                      <a:pt x="1537747" y="1363458"/>
                      <a:pt x="1550844" y="1350361"/>
                      <a:pt x="1566996" y="1350361"/>
                    </a:cubicBezTo>
                    <a:close/>
                    <a:moveTo>
                      <a:pt x="3984925" y="1340621"/>
                    </a:moveTo>
                    <a:cubicBezTo>
                      <a:pt x="4011850" y="1340621"/>
                      <a:pt x="4033673" y="1362449"/>
                      <a:pt x="4033673" y="1389368"/>
                    </a:cubicBezTo>
                    <a:cubicBezTo>
                      <a:pt x="4033673" y="1416293"/>
                      <a:pt x="4011850" y="1438116"/>
                      <a:pt x="3984925" y="1438116"/>
                    </a:cubicBezTo>
                    <a:cubicBezTo>
                      <a:pt x="3957999" y="1438116"/>
                      <a:pt x="3936176" y="1416293"/>
                      <a:pt x="3936176" y="1389368"/>
                    </a:cubicBezTo>
                    <a:cubicBezTo>
                      <a:pt x="3936176" y="1362449"/>
                      <a:pt x="3957999" y="1340621"/>
                      <a:pt x="3984925" y="1340621"/>
                    </a:cubicBezTo>
                    <a:close/>
                    <a:moveTo>
                      <a:pt x="2463969" y="1340580"/>
                    </a:moveTo>
                    <a:cubicBezTo>
                      <a:pt x="2490895" y="1340580"/>
                      <a:pt x="2512718" y="1362408"/>
                      <a:pt x="2512718" y="1389328"/>
                    </a:cubicBezTo>
                    <a:cubicBezTo>
                      <a:pt x="2512718" y="1416254"/>
                      <a:pt x="2490895" y="1438077"/>
                      <a:pt x="2463969" y="1438077"/>
                    </a:cubicBezTo>
                    <a:cubicBezTo>
                      <a:pt x="2437044" y="1438077"/>
                      <a:pt x="2415221" y="1416254"/>
                      <a:pt x="2415221" y="1389328"/>
                    </a:cubicBezTo>
                    <a:cubicBezTo>
                      <a:pt x="2415221" y="1362408"/>
                      <a:pt x="2437044" y="1340580"/>
                      <a:pt x="2463969" y="1340580"/>
                    </a:cubicBezTo>
                    <a:close/>
                    <a:moveTo>
                      <a:pt x="5198767" y="1321128"/>
                    </a:moveTo>
                    <a:cubicBezTo>
                      <a:pt x="5208512" y="1321128"/>
                      <a:pt x="5223139" y="1326000"/>
                      <a:pt x="5223139" y="1340626"/>
                    </a:cubicBezTo>
                    <a:cubicBezTo>
                      <a:pt x="5223139" y="1355253"/>
                      <a:pt x="5208512" y="1365003"/>
                      <a:pt x="5198767" y="1365003"/>
                    </a:cubicBezTo>
                    <a:cubicBezTo>
                      <a:pt x="5184140" y="1365003"/>
                      <a:pt x="5174390" y="1360126"/>
                      <a:pt x="5174390" y="1345504"/>
                    </a:cubicBezTo>
                    <a:cubicBezTo>
                      <a:pt x="5174390" y="1330877"/>
                      <a:pt x="5189018" y="1321128"/>
                      <a:pt x="5198767" y="1321128"/>
                    </a:cubicBezTo>
                    <a:close/>
                    <a:moveTo>
                      <a:pt x="1250133" y="1316213"/>
                    </a:moveTo>
                    <a:cubicBezTo>
                      <a:pt x="1263594" y="1316213"/>
                      <a:pt x="1274505" y="1327124"/>
                      <a:pt x="1274505" y="1340590"/>
                    </a:cubicBezTo>
                    <a:cubicBezTo>
                      <a:pt x="1274505" y="1354050"/>
                      <a:pt x="1263594" y="1364962"/>
                      <a:pt x="1250133" y="1364962"/>
                    </a:cubicBezTo>
                    <a:cubicBezTo>
                      <a:pt x="1236668" y="1364962"/>
                      <a:pt x="1225756" y="1354050"/>
                      <a:pt x="1225756" y="1340590"/>
                    </a:cubicBezTo>
                    <a:cubicBezTo>
                      <a:pt x="1225756" y="1327124"/>
                      <a:pt x="1236668" y="1316213"/>
                      <a:pt x="1250133" y="1316213"/>
                    </a:cubicBezTo>
                    <a:close/>
                    <a:moveTo>
                      <a:pt x="947892" y="1296734"/>
                    </a:moveTo>
                    <a:cubicBezTo>
                      <a:pt x="957642" y="1296734"/>
                      <a:pt x="962514" y="1301606"/>
                      <a:pt x="962514" y="1311355"/>
                    </a:cubicBezTo>
                    <a:cubicBezTo>
                      <a:pt x="962514" y="1321110"/>
                      <a:pt x="957642" y="1325982"/>
                      <a:pt x="947892" y="1325982"/>
                    </a:cubicBezTo>
                    <a:cubicBezTo>
                      <a:pt x="938137" y="1325982"/>
                      <a:pt x="933265" y="1321110"/>
                      <a:pt x="933265" y="1311355"/>
                    </a:cubicBezTo>
                    <a:cubicBezTo>
                      <a:pt x="933265" y="1301606"/>
                      <a:pt x="938137" y="1296734"/>
                      <a:pt x="947892" y="1296734"/>
                    </a:cubicBezTo>
                    <a:close/>
                    <a:moveTo>
                      <a:pt x="5501003" y="1296721"/>
                    </a:moveTo>
                    <a:cubicBezTo>
                      <a:pt x="5510758" y="1296721"/>
                      <a:pt x="5515630" y="1301593"/>
                      <a:pt x="5515630" y="1311343"/>
                    </a:cubicBezTo>
                    <a:cubicBezTo>
                      <a:pt x="5515630" y="1321098"/>
                      <a:pt x="5510758" y="1325970"/>
                      <a:pt x="5501003" y="1325970"/>
                    </a:cubicBezTo>
                    <a:cubicBezTo>
                      <a:pt x="5496131" y="1325970"/>
                      <a:pt x="5486381" y="1321098"/>
                      <a:pt x="5486381" y="1311343"/>
                    </a:cubicBezTo>
                    <a:cubicBezTo>
                      <a:pt x="5486381" y="1301593"/>
                      <a:pt x="5491254" y="1296721"/>
                      <a:pt x="5501003" y="1296721"/>
                    </a:cubicBezTo>
                    <a:close/>
                    <a:moveTo>
                      <a:pt x="5798377" y="1282101"/>
                    </a:moveTo>
                    <a:cubicBezTo>
                      <a:pt x="5798377" y="1282101"/>
                      <a:pt x="5803249" y="1282101"/>
                      <a:pt x="5803249" y="1286973"/>
                    </a:cubicBezTo>
                    <a:cubicBezTo>
                      <a:pt x="5803249" y="1286973"/>
                      <a:pt x="5803249" y="1291851"/>
                      <a:pt x="5798377" y="1291851"/>
                    </a:cubicBezTo>
                    <a:cubicBezTo>
                      <a:pt x="5798377" y="1291851"/>
                      <a:pt x="5793499" y="1291851"/>
                      <a:pt x="5793499" y="1286973"/>
                    </a:cubicBezTo>
                    <a:cubicBezTo>
                      <a:pt x="5793499" y="1286973"/>
                      <a:pt x="5793499" y="1282101"/>
                      <a:pt x="5798377" y="1282101"/>
                    </a:cubicBezTo>
                    <a:close/>
                    <a:moveTo>
                      <a:pt x="650523" y="1282099"/>
                    </a:moveTo>
                    <a:cubicBezTo>
                      <a:pt x="655400" y="1282099"/>
                      <a:pt x="655400" y="1282099"/>
                      <a:pt x="650523" y="1291849"/>
                    </a:cubicBezTo>
                    <a:cubicBezTo>
                      <a:pt x="645651" y="1282099"/>
                      <a:pt x="645651" y="1282099"/>
                      <a:pt x="650523" y="1282099"/>
                    </a:cubicBezTo>
                    <a:close/>
                    <a:moveTo>
                      <a:pt x="3736310" y="1257741"/>
                    </a:moveTo>
                    <a:cubicBezTo>
                      <a:pt x="3765559" y="1257741"/>
                      <a:pt x="3785058" y="1282117"/>
                      <a:pt x="3785058" y="1306488"/>
                    </a:cubicBezTo>
                    <a:cubicBezTo>
                      <a:pt x="3785058" y="1335736"/>
                      <a:pt x="3760687" y="1355235"/>
                      <a:pt x="3736310" y="1355235"/>
                    </a:cubicBezTo>
                    <a:cubicBezTo>
                      <a:pt x="3711938" y="1355235"/>
                      <a:pt x="3692434" y="1330864"/>
                      <a:pt x="3687561" y="1306488"/>
                    </a:cubicBezTo>
                    <a:cubicBezTo>
                      <a:pt x="3687561" y="1277240"/>
                      <a:pt x="3711938" y="1257741"/>
                      <a:pt x="3736310" y="1257741"/>
                    </a:cubicBezTo>
                    <a:close/>
                    <a:moveTo>
                      <a:pt x="2712589" y="1257730"/>
                    </a:moveTo>
                    <a:cubicBezTo>
                      <a:pt x="2741838" y="1257730"/>
                      <a:pt x="2761338" y="1282106"/>
                      <a:pt x="2761338" y="1306477"/>
                    </a:cubicBezTo>
                    <a:cubicBezTo>
                      <a:pt x="2761338" y="1335726"/>
                      <a:pt x="2736966" y="1355225"/>
                      <a:pt x="2712589" y="1355225"/>
                    </a:cubicBezTo>
                    <a:cubicBezTo>
                      <a:pt x="2683340" y="1355225"/>
                      <a:pt x="2663841" y="1330854"/>
                      <a:pt x="2663841" y="1306477"/>
                    </a:cubicBezTo>
                    <a:cubicBezTo>
                      <a:pt x="2663841" y="1277229"/>
                      <a:pt x="2688218" y="1257730"/>
                      <a:pt x="2712589" y="1257730"/>
                    </a:cubicBezTo>
                    <a:close/>
                    <a:moveTo>
                      <a:pt x="2108108" y="1252833"/>
                    </a:moveTo>
                    <a:cubicBezTo>
                      <a:pt x="2127607" y="1252833"/>
                      <a:pt x="2147107" y="1272332"/>
                      <a:pt x="2147107" y="1291832"/>
                    </a:cubicBezTo>
                    <a:cubicBezTo>
                      <a:pt x="2147107" y="1311331"/>
                      <a:pt x="2127607" y="1330830"/>
                      <a:pt x="2108108" y="1330830"/>
                    </a:cubicBezTo>
                    <a:cubicBezTo>
                      <a:pt x="2088608" y="1330830"/>
                      <a:pt x="2069109" y="1311331"/>
                      <a:pt x="2069109" y="1291832"/>
                    </a:cubicBezTo>
                    <a:cubicBezTo>
                      <a:pt x="2069109" y="1272332"/>
                      <a:pt x="2088608" y="1252833"/>
                      <a:pt x="2108108" y="1252833"/>
                    </a:cubicBezTo>
                    <a:close/>
                    <a:moveTo>
                      <a:pt x="4340787" y="1252830"/>
                    </a:moveTo>
                    <a:cubicBezTo>
                      <a:pt x="4360287" y="1252830"/>
                      <a:pt x="4379786" y="1272330"/>
                      <a:pt x="4379786" y="1291829"/>
                    </a:cubicBezTo>
                    <a:cubicBezTo>
                      <a:pt x="4379786" y="1311329"/>
                      <a:pt x="4360287" y="1330828"/>
                      <a:pt x="4340787" y="1330828"/>
                    </a:cubicBezTo>
                    <a:cubicBezTo>
                      <a:pt x="4316415" y="1330828"/>
                      <a:pt x="4301788" y="1311329"/>
                      <a:pt x="4301788" y="1291829"/>
                    </a:cubicBezTo>
                    <a:cubicBezTo>
                      <a:pt x="4301788" y="1272330"/>
                      <a:pt x="4321288" y="1252830"/>
                      <a:pt x="4340787" y="1252830"/>
                    </a:cubicBezTo>
                    <a:close/>
                    <a:moveTo>
                      <a:pt x="2966082" y="1204109"/>
                    </a:moveTo>
                    <a:cubicBezTo>
                      <a:pt x="2995331" y="1204109"/>
                      <a:pt x="3014831" y="1228485"/>
                      <a:pt x="3014831" y="1252856"/>
                    </a:cubicBezTo>
                    <a:cubicBezTo>
                      <a:pt x="3014831" y="1282105"/>
                      <a:pt x="2990459" y="1301604"/>
                      <a:pt x="2966082" y="1301604"/>
                    </a:cubicBezTo>
                    <a:cubicBezTo>
                      <a:pt x="2941711" y="1301604"/>
                      <a:pt x="2917334" y="1282105"/>
                      <a:pt x="2917334" y="1252856"/>
                    </a:cubicBezTo>
                    <a:cubicBezTo>
                      <a:pt x="2917334" y="1223608"/>
                      <a:pt x="2941711" y="1204109"/>
                      <a:pt x="2966082" y="1204109"/>
                    </a:cubicBezTo>
                    <a:close/>
                    <a:moveTo>
                      <a:pt x="3482818" y="1204082"/>
                    </a:moveTo>
                    <a:cubicBezTo>
                      <a:pt x="3512067" y="1204082"/>
                      <a:pt x="3531566" y="1228459"/>
                      <a:pt x="3531566" y="1252830"/>
                    </a:cubicBezTo>
                    <a:cubicBezTo>
                      <a:pt x="3531566" y="1282079"/>
                      <a:pt x="3507195" y="1301579"/>
                      <a:pt x="3482818" y="1301579"/>
                    </a:cubicBezTo>
                    <a:cubicBezTo>
                      <a:pt x="3458446" y="1301579"/>
                      <a:pt x="3438942" y="1282079"/>
                      <a:pt x="3434069" y="1252830"/>
                    </a:cubicBezTo>
                    <a:cubicBezTo>
                      <a:pt x="3434069" y="1223581"/>
                      <a:pt x="3458446" y="1204082"/>
                      <a:pt x="3482818" y="1204082"/>
                    </a:cubicBezTo>
                    <a:close/>
                    <a:moveTo>
                      <a:pt x="1766868" y="1189496"/>
                    </a:moveTo>
                    <a:cubicBezTo>
                      <a:pt x="1781490" y="1189496"/>
                      <a:pt x="1796117" y="1204118"/>
                      <a:pt x="1796117" y="1218745"/>
                    </a:cubicBezTo>
                    <a:cubicBezTo>
                      <a:pt x="1796117" y="1233371"/>
                      <a:pt x="1781490" y="1247993"/>
                      <a:pt x="1766868" y="1247993"/>
                    </a:cubicBezTo>
                    <a:cubicBezTo>
                      <a:pt x="1752246" y="1247993"/>
                      <a:pt x="1737619" y="1233371"/>
                      <a:pt x="1737619" y="1218745"/>
                    </a:cubicBezTo>
                    <a:cubicBezTo>
                      <a:pt x="1737619" y="1204118"/>
                      <a:pt x="1752246" y="1189496"/>
                      <a:pt x="1766868" y="1189496"/>
                    </a:cubicBezTo>
                    <a:close/>
                    <a:moveTo>
                      <a:pt x="3224447" y="1189495"/>
                    </a:moveTo>
                    <a:cubicBezTo>
                      <a:pt x="3253696" y="1189495"/>
                      <a:pt x="3273196" y="1213871"/>
                      <a:pt x="3273196" y="1238242"/>
                    </a:cubicBezTo>
                    <a:cubicBezTo>
                      <a:pt x="3273196" y="1267491"/>
                      <a:pt x="3248824" y="1286990"/>
                      <a:pt x="3224447" y="1286990"/>
                    </a:cubicBezTo>
                    <a:cubicBezTo>
                      <a:pt x="3200076" y="1286990"/>
                      <a:pt x="3175699" y="1267491"/>
                      <a:pt x="3175699" y="1238242"/>
                    </a:cubicBezTo>
                    <a:cubicBezTo>
                      <a:pt x="3175699" y="1208994"/>
                      <a:pt x="3195198" y="1189495"/>
                      <a:pt x="3224447" y="1189495"/>
                    </a:cubicBezTo>
                    <a:close/>
                    <a:moveTo>
                      <a:pt x="4682032" y="1189478"/>
                    </a:moveTo>
                    <a:cubicBezTo>
                      <a:pt x="4696654" y="1189478"/>
                      <a:pt x="4711281" y="1204100"/>
                      <a:pt x="4711281" y="1218726"/>
                    </a:cubicBezTo>
                    <a:cubicBezTo>
                      <a:pt x="4711281" y="1233353"/>
                      <a:pt x="4696654" y="1247975"/>
                      <a:pt x="4682032" y="1247975"/>
                    </a:cubicBezTo>
                    <a:cubicBezTo>
                      <a:pt x="4662533" y="1247975"/>
                      <a:pt x="4652783" y="1233353"/>
                      <a:pt x="4652783" y="1218726"/>
                    </a:cubicBezTo>
                    <a:cubicBezTo>
                      <a:pt x="4652783" y="1204100"/>
                      <a:pt x="4667405" y="1189478"/>
                      <a:pt x="4682032" y="1189478"/>
                    </a:cubicBezTo>
                    <a:close/>
                    <a:moveTo>
                      <a:pt x="4106799" y="1135884"/>
                    </a:moveTo>
                    <a:cubicBezTo>
                      <a:pt x="4126299" y="1135884"/>
                      <a:pt x="4145798" y="1155383"/>
                      <a:pt x="4145798" y="1174882"/>
                    </a:cubicBezTo>
                    <a:cubicBezTo>
                      <a:pt x="4145798" y="1194381"/>
                      <a:pt x="4126299" y="1213880"/>
                      <a:pt x="4106799" y="1213880"/>
                    </a:cubicBezTo>
                    <a:cubicBezTo>
                      <a:pt x="4087300" y="1213880"/>
                      <a:pt x="4067800" y="1194381"/>
                      <a:pt x="4067800" y="1174882"/>
                    </a:cubicBezTo>
                    <a:cubicBezTo>
                      <a:pt x="4067800" y="1155383"/>
                      <a:pt x="4087300" y="1135884"/>
                      <a:pt x="4106799" y="1135884"/>
                    </a:cubicBezTo>
                    <a:close/>
                    <a:moveTo>
                      <a:pt x="1440250" y="1135864"/>
                    </a:moveTo>
                    <a:cubicBezTo>
                      <a:pt x="1454872" y="1135864"/>
                      <a:pt x="1464622" y="1145613"/>
                      <a:pt x="1464622" y="1160241"/>
                    </a:cubicBezTo>
                    <a:cubicBezTo>
                      <a:pt x="1464622" y="1174862"/>
                      <a:pt x="1449994" y="1184612"/>
                      <a:pt x="1440250" y="1184612"/>
                    </a:cubicBezTo>
                    <a:cubicBezTo>
                      <a:pt x="1425623" y="1184612"/>
                      <a:pt x="1415873" y="1174862"/>
                      <a:pt x="1415873" y="1160241"/>
                    </a:cubicBezTo>
                    <a:cubicBezTo>
                      <a:pt x="1415873" y="1145613"/>
                      <a:pt x="1430500" y="1135864"/>
                      <a:pt x="1440250" y="1135864"/>
                    </a:cubicBezTo>
                    <a:close/>
                    <a:moveTo>
                      <a:pt x="2342096" y="1135853"/>
                    </a:moveTo>
                    <a:cubicBezTo>
                      <a:pt x="2361595" y="1135853"/>
                      <a:pt x="2381095" y="1155352"/>
                      <a:pt x="2381095" y="1174851"/>
                    </a:cubicBezTo>
                    <a:cubicBezTo>
                      <a:pt x="2381095" y="1194351"/>
                      <a:pt x="2361595" y="1213850"/>
                      <a:pt x="2342096" y="1213850"/>
                    </a:cubicBezTo>
                    <a:cubicBezTo>
                      <a:pt x="2317724" y="1213850"/>
                      <a:pt x="2303097" y="1194351"/>
                      <a:pt x="2303097" y="1174851"/>
                    </a:cubicBezTo>
                    <a:cubicBezTo>
                      <a:pt x="2303097" y="1155352"/>
                      <a:pt x="2322596" y="1135853"/>
                      <a:pt x="2342096" y="1135853"/>
                    </a:cubicBezTo>
                    <a:close/>
                    <a:moveTo>
                      <a:pt x="5008645" y="1135849"/>
                    </a:moveTo>
                    <a:cubicBezTo>
                      <a:pt x="5023267" y="1135849"/>
                      <a:pt x="5033017" y="1145599"/>
                      <a:pt x="5033017" y="1160226"/>
                    </a:cubicBezTo>
                    <a:cubicBezTo>
                      <a:pt x="5033017" y="1174848"/>
                      <a:pt x="5018395" y="1184598"/>
                      <a:pt x="5008645" y="1184598"/>
                    </a:cubicBezTo>
                    <a:cubicBezTo>
                      <a:pt x="4998896" y="1184598"/>
                      <a:pt x="4984268" y="1174848"/>
                      <a:pt x="4984268" y="1160226"/>
                    </a:cubicBezTo>
                    <a:cubicBezTo>
                      <a:pt x="4984268" y="1145599"/>
                      <a:pt x="4994018" y="1135849"/>
                      <a:pt x="5008645" y="1135849"/>
                    </a:cubicBezTo>
                    <a:close/>
                    <a:moveTo>
                      <a:pt x="5325508" y="1106616"/>
                    </a:moveTo>
                    <a:cubicBezTo>
                      <a:pt x="5333589" y="1106616"/>
                      <a:pt x="5340135" y="1113162"/>
                      <a:pt x="5340135" y="1121243"/>
                    </a:cubicBezTo>
                    <a:cubicBezTo>
                      <a:pt x="5340135" y="1129319"/>
                      <a:pt x="5333589" y="1135865"/>
                      <a:pt x="5325508" y="1135865"/>
                    </a:cubicBezTo>
                    <a:cubicBezTo>
                      <a:pt x="5317432" y="1135865"/>
                      <a:pt x="5310886" y="1129319"/>
                      <a:pt x="5310886" y="1121243"/>
                    </a:cubicBezTo>
                    <a:cubicBezTo>
                      <a:pt x="5310886" y="1113162"/>
                      <a:pt x="5317432" y="1106616"/>
                      <a:pt x="5325508" y="1106616"/>
                    </a:cubicBezTo>
                    <a:close/>
                    <a:moveTo>
                      <a:pt x="1123382" y="1106598"/>
                    </a:moveTo>
                    <a:cubicBezTo>
                      <a:pt x="1131463" y="1106598"/>
                      <a:pt x="1138009" y="1113144"/>
                      <a:pt x="1138009" y="1121226"/>
                    </a:cubicBezTo>
                    <a:cubicBezTo>
                      <a:pt x="1138009" y="1129301"/>
                      <a:pt x="1131463" y="1135847"/>
                      <a:pt x="1123382" y="1135847"/>
                    </a:cubicBezTo>
                    <a:cubicBezTo>
                      <a:pt x="1115306" y="1135847"/>
                      <a:pt x="1108760" y="1129301"/>
                      <a:pt x="1108760" y="1121226"/>
                    </a:cubicBezTo>
                    <a:cubicBezTo>
                      <a:pt x="1108760" y="1113144"/>
                      <a:pt x="1115306" y="1106598"/>
                      <a:pt x="1123382" y="1106598"/>
                    </a:cubicBezTo>
                    <a:close/>
                    <a:moveTo>
                      <a:pt x="5637498" y="1082251"/>
                    </a:moveTo>
                    <a:cubicBezTo>
                      <a:pt x="5637498" y="1082251"/>
                      <a:pt x="5642376" y="1087128"/>
                      <a:pt x="5642376" y="1087128"/>
                    </a:cubicBezTo>
                    <a:cubicBezTo>
                      <a:pt x="5642376" y="1087128"/>
                      <a:pt x="5642376" y="1092001"/>
                      <a:pt x="5637498" y="1092001"/>
                    </a:cubicBezTo>
                    <a:cubicBezTo>
                      <a:pt x="5632626" y="1092001"/>
                      <a:pt x="5632626" y="1087128"/>
                      <a:pt x="5632626" y="1087128"/>
                    </a:cubicBezTo>
                    <a:cubicBezTo>
                      <a:pt x="5632626" y="1087128"/>
                      <a:pt x="5632626" y="1082251"/>
                      <a:pt x="5637498" y="1082251"/>
                    </a:cubicBezTo>
                    <a:close/>
                    <a:moveTo>
                      <a:pt x="811391" y="1082237"/>
                    </a:moveTo>
                    <a:cubicBezTo>
                      <a:pt x="816268" y="1082237"/>
                      <a:pt x="816268" y="1082237"/>
                      <a:pt x="811391" y="1091987"/>
                    </a:cubicBezTo>
                    <a:cubicBezTo>
                      <a:pt x="806519" y="1082237"/>
                      <a:pt x="806519" y="1082237"/>
                      <a:pt x="811391" y="1082237"/>
                    </a:cubicBezTo>
                    <a:close/>
                    <a:moveTo>
                      <a:pt x="4462661" y="1048124"/>
                    </a:moveTo>
                    <a:cubicBezTo>
                      <a:pt x="4477283" y="1048124"/>
                      <a:pt x="4491910" y="1062745"/>
                      <a:pt x="4491910" y="1077372"/>
                    </a:cubicBezTo>
                    <a:cubicBezTo>
                      <a:pt x="4491910" y="1091994"/>
                      <a:pt x="4477283" y="1106621"/>
                      <a:pt x="4462661" y="1106621"/>
                    </a:cubicBezTo>
                    <a:cubicBezTo>
                      <a:pt x="4448034" y="1106621"/>
                      <a:pt x="4433412" y="1091994"/>
                      <a:pt x="4433412" y="1077372"/>
                    </a:cubicBezTo>
                    <a:cubicBezTo>
                      <a:pt x="4433412" y="1062745"/>
                      <a:pt x="4448034" y="1048124"/>
                      <a:pt x="4462661" y="1048124"/>
                    </a:cubicBezTo>
                    <a:close/>
                    <a:moveTo>
                      <a:pt x="2585839" y="1048121"/>
                    </a:moveTo>
                    <a:cubicBezTo>
                      <a:pt x="2605338" y="1048121"/>
                      <a:pt x="2624838" y="1067621"/>
                      <a:pt x="2624838" y="1087120"/>
                    </a:cubicBezTo>
                    <a:cubicBezTo>
                      <a:pt x="2624838" y="1106619"/>
                      <a:pt x="2605338" y="1126118"/>
                      <a:pt x="2585839" y="1126118"/>
                    </a:cubicBezTo>
                    <a:cubicBezTo>
                      <a:pt x="2561467" y="1126118"/>
                      <a:pt x="2546840" y="1106619"/>
                      <a:pt x="2546840" y="1087120"/>
                    </a:cubicBezTo>
                    <a:cubicBezTo>
                      <a:pt x="2546840" y="1067621"/>
                      <a:pt x="2566339" y="1048121"/>
                      <a:pt x="2585839" y="1048121"/>
                    </a:cubicBezTo>
                    <a:close/>
                    <a:moveTo>
                      <a:pt x="3863056" y="1048119"/>
                    </a:moveTo>
                    <a:cubicBezTo>
                      <a:pt x="3884593" y="1048119"/>
                      <a:pt x="3902055" y="1065582"/>
                      <a:pt x="3902055" y="1087118"/>
                    </a:cubicBezTo>
                    <a:cubicBezTo>
                      <a:pt x="3902055" y="1108654"/>
                      <a:pt x="3884593" y="1126116"/>
                      <a:pt x="3863056" y="1126116"/>
                    </a:cubicBezTo>
                    <a:cubicBezTo>
                      <a:pt x="3841515" y="1126116"/>
                      <a:pt x="3824057" y="1108654"/>
                      <a:pt x="3824057" y="1087118"/>
                    </a:cubicBezTo>
                    <a:cubicBezTo>
                      <a:pt x="3824057" y="1065582"/>
                      <a:pt x="3841515" y="1048119"/>
                      <a:pt x="3863056" y="1048119"/>
                    </a:cubicBezTo>
                    <a:close/>
                    <a:moveTo>
                      <a:pt x="1986234" y="1048082"/>
                    </a:moveTo>
                    <a:cubicBezTo>
                      <a:pt x="2000856" y="1048082"/>
                      <a:pt x="2015483" y="1062704"/>
                      <a:pt x="2015483" y="1077331"/>
                    </a:cubicBezTo>
                    <a:cubicBezTo>
                      <a:pt x="2015483" y="1091953"/>
                      <a:pt x="2000856" y="1106580"/>
                      <a:pt x="1986234" y="1106580"/>
                    </a:cubicBezTo>
                    <a:cubicBezTo>
                      <a:pt x="1966734" y="1106580"/>
                      <a:pt x="1956985" y="1091953"/>
                      <a:pt x="1956985" y="1077331"/>
                    </a:cubicBezTo>
                    <a:cubicBezTo>
                      <a:pt x="1956985" y="1062704"/>
                      <a:pt x="1971612" y="1048082"/>
                      <a:pt x="1986234" y="1048082"/>
                    </a:cubicBezTo>
                    <a:close/>
                    <a:moveTo>
                      <a:pt x="2839336" y="984768"/>
                    </a:moveTo>
                    <a:cubicBezTo>
                      <a:pt x="2858835" y="984768"/>
                      <a:pt x="2878335" y="1004267"/>
                      <a:pt x="2878335" y="1023766"/>
                    </a:cubicBezTo>
                    <a:cubicBezTo>
                      <a:pt x="2878335" y="1043265"/>
                      <a:pt x="2858835" y="1062763"/>
                      <a:pt x="2839336" y="1062763"/>
                    </a:cubicBezTo>
                    <a:cubicBezTo>
                      <a:pt x="2814959" y="1062763"/>
                      <a:pt x="2800337" y="1048142"/>
                      <a:pt x="2800337" y="1023766"/>
                    </a:cubicBezTo>
                    <a:cubicBezTo>
                      <a:pt x="2800337" y="1004267"/>
                      <a:pt x="2819836" y="984768"/>
                      <a:pt x="2839336" y="984768"/>
                    </a:cubicBezTo>
                    <a:close/>
                    <a:moveTo>
                      <a:pt x="3609559" y="984764"/>
                    </a:moveTo>
                    <a:cubicBezTo>
                      <a:pt x="3629059" y="984764"/>
                      <a:pt x="3648558" y="1004263"/>
                      <a:pt x="3648558" y="1023762"/>
                    </a:cubicBezTo>
                    <a:cubicBezTo>
                      <a:pt x="3648558" y="1043261"/>
                      <a:pt x="3629059" y="1062761"/>
                      <a:pt x="3609559" y="1062761"/>
                    </a:cubicBezTo>
                    <a:cubicBezTo>
                      <a:pt x="3590060" y="1062761"/>
                      <a:pt x="3575438" y="1048138"/>
                      <a:pt x="3570560" y="1023762"/>
                    </a:cubicBezTo>
                    <a:cubicBezTo>
                      <a:pt x="3570560" y="1004263"/>
                      <a:pt x="3590060" y="984764"/>
                      <a:pt x="3609559" y="984764"/>
                    </a:cubicBezTo>
                    <a:close/>
                    <a:moveTo>
                      <a:pt x="1644994" y="975015"/>
                    </a:moveTo>
                    <a:cubicBezTo>
                      <a:pt x="1659616" y="975015"/>
                      <a:pt x="1669366" y="989636"/>
                      <a:pt x="1669366" y="999391"/>
                    </a:cubicBezTo>
                    <a:cubicBezTo>
                      <a:pt x="1669366" y="1014013"/>
                      <a:pt x="1654744" y="1023762"/>
                      <a:pt x="1644994" y="1023762"/>
                    </a:cubicBezTo>
                    <a:cubicBezTo>
                      <a:pt x="1630367" y="1023762"/>
                      <a:pt x="1620617" y="1014013"/>
                      <a:pt x="1620617" y="999391"/>
                    </a:cubicBezTo>
                    <a:cubicBezTo>
                      <a:pt x="1620617" y="984764"/>
                      <a:pt x="1630367" y="975015"/>
                      <a:pt x="1644994" y="975015"/>
                    </a:cubicBezTo>
                    <a:close/>
                    <a:moveTo>
                      <a:pt x="4803901" y="974971"/>
                    </a:moveTo>
                    <a:cubicBezTo>
                      <a:pt x="4818523" y="974971"/>
                      <a:pt x="4828273" y="989593"/>
                      <a:pt x="4828273" y="999348"/>
                    </a:cubicBezTo>
                    <a:cubicBezTo>
                      <a:pt x="4828273" y="1013970"/>
                      <a:pt x="4813646" y="1023720"/>
                      <a:pt x="4803901" y="1023720"/>
                    </a:cubicBezTo>
                    <a:cubicBezTo>
                      <a:pt x="4794152" y="1023720"/>
                      <a:pt x="4784402" y="1013970"/>
                      <a:pt x="4779524" y="999348"/>
                    </a:cubicBezTo>
                    <a:cubicBezTo>
                      <a:pt x="4779524" y="984721"/>
                      <a:pt x="4789274" y="974971"/>
                      <a:pt x="4803901" y="974971"/>
                    </a:cubicBezTo>
                    <a:close/>
                    <a:moveTo>
                      <a:pt x="3356066" y="955518"/>
                    </a:moveTo>
                    <a:cubicBezTo>
                      <a:pt x="3375566" y="955518"/>
                      <a:pt x="3395065" y="975019"/>
                      <a:pt x="3395065" y="994517"/>
                    </a:cubicBezTo>
                    <a:cubicBezTo>
                      <a:pt x="3395065" y="1014017"/>
                      <a:pt x="3375566" y="1033516"/>
                      <a:pt x="3356066" y="1033516"/>
                    </a:cubicBezTo>
                    <a:cubicBezTo>
                      <a:pt x="3331694" y="1033516"/>
                      <a:pt x="3317067" y="1018889"/>
                      <a:pt x="3317067" y="994517"/>
                    </a:cubicBezTo>
                    <a:cubicBezTo>
                      <a:pt x="3317067" y="975019"/>
                      <a:pt x="3336566" y="955518"/>
                      <a:pt x="3356066" y="955518"/>
                    </a:cubicBezTo>
                    <a:close/>
                    <a:moveTo>
                      <a:pt x="3092829" y="955473"/>
                    </a:moveTo>
                    <a:cubicBezTo>
                      <a:pt x="3112328" y="955473"/>
                      <a:pt x="3131828" y="974972"/>
                      <a:pt x="3131828" y="994472"/>
                    </a:cubicBezTo>
                    <a:cubicBezTo>
                      <a:pt x="3131828" y="1013971"/>
                      <a:pt x="3112328" y="1033471"/>
                      <a:pt x="3092829" y="1033471"/>
                    </a:cubicBezTo>
                    <a:cubicBezTo>
                      <a:pt x="3073329" y="1033471"/>
                      <a:pt x="3058702" y="1018843"/>
                      <a:pt x="3053830" y="994472"/>
                    </a:cubicBezTo>
                    <a:cubicBezTo>
                      <a:pt x="3053830" y="974972"/>
                      <a:pt x="3073329" y="955473"/>
                      <a:pt x="3092829" y="955473"/>
                    </a:cubicBezTo>
                    <a:close/>
                    <a:moveTo>
                      <a:pt x="1313509" y="931132"/>
                    </a:moveTo>
                    <a:cubicBezTo>
                      <a:pt x="1323259" y="931132"/>
                      <a:pt x="1328131" y="936004"/>
                      <a:pt x="1328131" y="945755"/>
                    </a:cubicBezTo>
                    <a:cubicBezTo>
                      <a:pt x="1328131" y="955510"/>
                      <a:pt x="1323259" y="960382"/>
                      <a:pt x="1313509" y="960382"/>
                    </a:cubicBezTo>
                    <a:cubicBezTo>
                      <a:pt x="1303754" y="960382"/>
                      <a:pt x="1298882" y="950632"/>
                      <a:pt x="1298882" y="945755"/>
                    </a:cubicBezTo>
                    <a:cubicBezTo>
                      <a:pt x="1298882" y="936004"/>
                      <a:pt x="1303754" y="931132"/>
                      <a:pt x="1313509" y="931132"/>
                    </a:cubicBezTo>
                    <a:close/>
                    <a:moveTo>
                      <a:pt x="4233545" y="931111"/>
                    </a:moveTo>
                    <a:cubicBezTo>
                      <a:pt x="4249698" y="931111"/>
                      <a:pt x="4262794" y="944208"/>
                      <a:pt x="4262794" y="960361"/>
                    </a:cubicBezTo>
                    <a:cubicBezTo>
                      <a:pt x="4262794" y="976513"/>
                      <a:pt x="4249698" y="989610"/>
                      <a:pt x="4233545" y="989610"/>
                    </a:cubicBezTo>
                    <a:cubicBezTo>
                      <a:pt x="4217393" y="989610"/>
                      <a:pt x="4204296" y="976513"/>
                      <a:pt x="4204296" y="960361"/>
                    </a:cubicBezTo>
                    <a:cubicBezTo>
                      <a:pt x="4204296" y="944208"/>
                      <a:pt x="4217393" y="931111"/>
                      <a:pt x="4233545" y="931111"/>
                    </a:cubicBezTo>
                    <a:close/>
                    <a:moveTo>
                      <a:pt x="2215355" y="931106"/>
                    </a:moveTo>
                    <a:cubicBezTo>
                      <a:pt x="2231507" y="931106"/>
                      <a:pt x="2244604" y="944203"/>
                      <a:pt x="2244604" y="960356"/>
                    </a:cubicBezTo>
                    <a:cubicBezTo>
                      <a:pt x="2244604" y="976508"/>
                      <a:pt x="2231507" y="989605"/>
                      <a:pt x="2215355" y="989605"/>
                    </a:cubicBezTo>
                    <a:cubicBezTo>
                      <a:pt x="2199203" y="989605"/>
                      <a:pt x="2186106" y="976508"/>
                      <a:pt x="2186106" y="960356"/>
                    </a:cubicBezTo>
                    <a:cubicBezTo>
                      <a:pt x="2186106" y="944203"/>
                      <a:pt x="2199203" y="931106"/>
                      <a:pt x="2215355" y="931106"/>
                    </a:cubicBezTo>
                    <a:close/>
                    <a:moveTo>
                      <a:pt x="5135391" y="931097"/>
                    </a:moveTo>
                    <a:cubicBezTo>
                      <a:pt x="5145141" y="931097"/>
                      <a:pt x="5150013" y="935970"/>
                      <a:pt x="5150013" y="945719"/>
                    </a:cubicBezTo>
                    <a:cubicBezTo>
                      <a:pt x="5150013" y="955475"/>
                      <a:pt x="5145141" y="960347"/>
                      <a:pt x="5135391" y="960347"/>
                    </a:cubicBezTo>
                    <a:cubicBezTo>
                      <a:pt x="5130514" y="960347"/>
                      <a:pt x="5120764" y="950597"/>
                      <a:pt x="5120764" y="945719"/>
                    </a:cubicBezTo>
                    <a:cubicBezTo>
                      <a:pt x="5120764" y="935970"/>
                      <a:pt x="5125642" y="931097"/>
                      <a:pt x="5135391" y="931097"/>
                    </a:cubicBezTo>
                    <a:close/>
                    <a:moveTo>
                      <a:pt x="5457137" y="896998"/>
                    </a:moveTo>
                    <a:cubicBezTo>
                      <a:pt x="5457137" y="896998"/>
                      <a:pt x="5462009" y="896998"/>
                      <a:pt x="5462009" y="901875"/>
                    </a:cubicBezTo>
                    <a:cubicBezTo>
                      <a:pt x="5462009" y="901875"/>
                      <a:pt x="5462009" y="906748"/>
                      <a:pt x="5457137" y="906748"/>
                    </a:cubicBezTo>
                    <a:cubicBezTo>
                      <a:pt x="5452259" y="906748"/>
                      <a:pt x="5452259" y="901875"/>
                      <a:pt x="5452259" y="901875"/>
                    </a:cubicBezTo>
                    <a:cubicBezTo>
                      <a:pt x="5452259" y="901875"/>
                      <a:pt x="5452259" y="896998"/>
                      <a:pt x="5457137" y="896998"/>
                    </a:cubicBezTo>
                    <a:close/>
                    <a:moveTo>
                      <a:pt x="991763" y="892103"/>
                    </a:moveTo>
                    <a:cubicBezTo>
                      <a:pt x="996640" y="892103"/>
                      <a:pt x="996640" y="892103"/>
                      <a:pt x="991763" y="901853"/>
                    </a:cubicBezTo>
                    <a:cubicBezTo>
                      <a:pt x="986891" y="896976"/>
                      <a:pt x="986891" y="892103"/>
                      <a:pt x="991763" y="892103"/>
                    </a:cubicBezTo>
                    <a:close/>
                    <a:moveTo>
                      <a:pt x="2459097" y="838507"/>
                    </a:moveTo>
                    <a:cubicBezTo>
                      <a:pt x="2475249" y="838507"/>
                      <a:pt x="2488346" y="851604"/>
                      <a:pt x="2488346" y="867757"/>
                    </a:cubicBezTo>
                    <a:cubicBezTo>
                      <a:pt x="2488346" y="883910"/>
                      <a:pt x="2475249" y="897008"/>
                      <a:pt x="2459097" y="897008"/>
                    </a:cubicBezTo>
                    <a:cubicBezTo>
                      <a:pt x="2442945" y="897008"/>
                      <a:pt x="2429848" y="883910"/>
                      <a:pt x="2429848" y="867757"/>
                    </a:cubicBezTo>
                    <a:cubicBezTo>
                      <a:pt x="2429848" y="851604"/>
                      <a:pt x="2442945" y="838507"/>
                      <a:pt x="2459097" y="838507"/>
                    </a:cubicBezTo>
                    <a:close/>
                    <a:moveTo>
                      <a:pt x="1859493" y="838491"/>
                    </a:moveTo>
                    <a:cubicBezTo>
                      <a:pt x="1872953" y="838491"/>
                      <a:pt x="1883865" y="849403"/>
                      <a:pt x="1883865" y="862864"/>
                    </a:cubicBezTo>
                    <a:cubicBezTo>
                      <a:pt x="1883865" y="876330"/>
                      <a:pt x="1872953" y="887241"/>
                      <a:pt x="1859493" y="887241"/>
                    </a:cubicBezTo>
                    <a:cubicBezTo>
                      <a:pt x="1846027" y="887241"/>
                      <a:pt x="1835116" y="876330"/>
                      <a:pt x="1835116" y="862864"/>
                    </a:cubicBezTo>
                    <a:cubicBezTo>
                      <a:pt x="1835116" y="849403"/>
                      <a:pt x="1846027" y="838491"/>
                      <a:pt x="1859493" y="838491"/>
                    </a:cubicBezTo>
                    <a:close/>
                    <a:moveTo>
                      <a:pt x="3989802" y="838485"/>
                    </a:moveTo>
                    <a:cubicBezTo>
                      <a:pt x="4005955" y="838485"/>
                      <a:pt x="4019051" y="851582"/>
                      <a:pt x="4019051" y="867735"/>
                    </a:cubicBezTo>
                    <a:cubicBezTo>
                      <a:pt x="4019051" y="883888"/>
                      <a:pt x="4005955" y="896985"/>
                      <a:pt x="3989802" y="896985"/>
                    </a:cubicBezTo>
                    <a:cubicBezTo>
                      <a:pt x="3973650" y="896985"/>
                      <a:pt x="3960553" y="883888"/>
                      <a:pt x="3960553" y="867735"/>
                    </a:cubicBezTo>
                    <a:cubicBezTo>
                      <a:pt x="3960553" y="851582"/>
                      <a:pt x="3973650" y="838485"/>
                      <a:pt x="3989802" y="838485"/>
                    </a:cubicBezTo>
                    <a:close/>
                    <a:moveTo>
                      <a:pt x="4589412" y="838464"/>
                    </a:moveTo>
                    <a:cubicBezTo>
                      <a:pt x="4602873" y="838464"/>
                      <a:pt x="4613784" y="849376"/>
                      <a:pt x="4613784" y="862836"/>
                    </a:cubicBezTo>
                    <a:lnTo>
                      <a:pt x="4613783" y="862839"/>
                    </a:lnTo>
                    <a:lnTo>
                      <a:pt x="4613784" y="862842"/>
                    </a:lnTo>
                    <a:lnTo>
                      <a:pt x="4613777" y="862858"/>
                    </a:lnTo>
                    <a:lnTo>
                      <a:pt x="4613784" y="862875"/>
                    </a:lnTo>
                    <a:cubicBezTo>
                      <a:pt x="4613784" y="876341"/>
                      <a:pt x="4602873" y="887252"/>
                      <a:pt x="4589412" y="887252"/>
                    </a:cubicBezTo>
                    <a:cubicBezTo>
                      <a:pt x="4575947" y="887252"/>
                      <a:pt x="4565035" y="876341"/>
                      <a:pt x="4565035" y="862875"/>
                    </a:cubicBezTo>
                    <a:lnTo>
                      <a:pt x="4565042" y="862858"/>
                    </a:lnTo>
                    <a:lnTo>
                      <a:pt x="4565035" y="862842"/>
                    </a:lnTo>
                    <a:lnTo>
                      <a:pt x="4565036" y="862839"/>
                    </a:lnTo>
                    <a:lnTo>
                      <a:pt x="4565035" y="862836"/>
                    </a:lnTo>
                    <a:cubicBezTo>
                      <a:pt x="4565035" y="849376"/>
                      <a:pt x="4575947" y="838464"/>
                      <a:pt x="4589412" y="838464"/>
                    </a:cubicBezTo>
                    <a:close/>
                    <a:moveTo>
                      <a:pt x="4930652" y="770262"/>
                    </a:moveTo>
                    <a:cubicBezTo>
                      <a:pt x="4938728" y="770262"/>
                      <a:pt x="4945274" y="776809"/>
                      <a:pt x="4945274" y="784890"/>
                    </a:cubicBezTo>
                    <a:cubicBezTo>
                      <a:pt x="4945274" y="792966"/>
                      <a:pt x="4938728" y="799513"/>
                      <a:pt x="4930652" y="799513"/>
                    </a:cubicBezTo>
                    <a:cubicBezTo>
                      <a:pt x="4922571" y="799513"/>
                      <a:pt x="4916025" y="792966"/>
                      <a:pt x="4916025" y="784890"/>
                    </a:cubicBezTo>
                    <a:cubicBezTo>
                      <a:pt x="4916025" y="776809"/>
                      <a:pt x="4922571" y="770262"/>
                      <a:pt x="4930652" y="770262"/>
                    </a:cubicBezTo>
                    <a:close/>
                    <a:moveTo>
                      <a:pt x="1518253" y="770232"/>
                    </a:moveTo>
                    <a:cubicBezTo>
                      <a:pt x="1526329" y="770232"/>
                      <a:pt x="1532875" y="776778"/>
                      <a:pt x="1532875" y="784859"/>
                    </a:cubicBezTo>
                    <a:cubicBezTo>
                      <a:pt x="1532875" y="792936"/>
                      <a:pt x="1526329" y="799482"/>
                      <a:pt x="1518253" y="799482"/>
                    </a:cubicBezTo>
                    <a:cubicBezTo>
                      <a:pt x="1510172" y="799482"/>
                      <a:pt x="1503626" y="792936"/>
                      <a:pt x="1503626" y="784859"/>
                    </a:cubicBezTo>
                    <a:cubicBezTo>
                      <a:pt x="1503626" y="776778"/>
                      <a:pt x="1510172" y="770232"/>
                      <a:pt x="1518253" y="770232"/>
                    </a:cubicBezTo>
                    <a:close/>
                    <a:moveTo>
                      <a:pt x="2707712" y="770227"/>
                    </a:moveTo>
                    <a:cubicBezTo>
                      <a:pt x="2722334" y="770227"/>
                      <a:pt x="2736961" y="784849"/>
                      <a:pt x="2736961" y="799476"/>
                    </a:cubicBezTo>
                    <a:cubicBezTo>
                      <a:pt x="2736961" y="814099"/>
                      <a:pt x="2722334" y="828726"/>
                      <a:pt x="2707712" y="828726"/>
                    </a:cubicBezTo>
                    <a:cubicBezTo>
                      <a:pt x="2693085" y="828726"/>
                      <a:pt x="2678463" y="814099"/>
                      <a:pt x="2678463" y="799476"/>
                    </a:cubicBezTo>
                    <a:cubicBezTo>
                      <a:pt x="2678463" y="784849"/>
                      <a:pt x="2693085" y="770227"/>
                      <a:pt x="2707712" y="770227"/>
                    </a:cubicBezTo>
                    <a:close/>
                    <a:moveTo>
                      <a:pt x="3741182" y="770223"/>
                    </a:moveTo>
                    <a:cubicBezTo>
                      <a:pt x="3755804" y="770223"/>
                      <a:pt x="3770431" y="784845"/>
                      <a:pt x="3770431" y="799473"/>
                    </a:cubicBezTo>
                    <a:cubicBezTo>
                      <a:pt x="3770431" y="814095"/>
                      <a:pt x="3755804" y="828722"/>
                      <a:pt x="3741182" y="828722"/>
                    </a:cubicBezTo>
                    <a:cubicBezTo>
                      <a:pt x="3721683" y="828722"/>
                      <a:pt x="3711933" y="814095"/>
                      <a:pt x="3711933" y="799473"/>
                    </a:cubicBezTo>
                    <a:cubicBezTo>
                      <a:pt x="3711933" y="784845"/>
                      <a:pt x="3726560" y="770223"/>
                      <a:pt x="3741182" y="770223"/>
                    </a:cubicBezTo>
                    <a:close/>
                    <a:moveTo>
                      <a:pt x="2966082" y="726362"/>
                    </a:moveTo>
                    <a:cubicBezTo>
                      <a:pt x="2982234" y="726362"/>
                      <a:pt x="2995331" y="739459"/>
                      <a:pt x="2995331" y="755611"/>
                    </a:cubicBezTo>
                    <a:cubicBezTo>
                      <a:pt x="2995331" y="771764"/>
                      <a:pt x="2982234" y="784861"/>
                      <a:pt x="2966082" y="784861"/>
                    </a:cubicBezTo>
                    <a:cubicBezTo>
                      <a:pt x="2949930" y="784861"/>
                      <a:pt x="2936833" y="771764"/>
                      <a:pt x="2936833" y="755611"/>
                    </a:cubicBezTo>
                    <a:cubicBezTo>
                      <a:pt x="2936833" y="739459"/>
                      <a:pt x="2949930" y="726362"/>
                      <a:pt x="2966082" y="726362"/>
                    </a:cubicBezTo>
                    <a:close/>
                    <a:moveTo>
                      <a:pt x="3482817" y="726349"/>
                    </a:moveTo>
                    <a:cubicBezTo>
                      <a:pt x="3498970" y="726349"/>
                      <a:pt x="3512066" y="739446"/>
                      <a:pt x="3512066" y="755598"/>
                    </a:cubicBezTo>
                    <a:cubicBezTo>
                      <a:pt x="3512066" y="771751"/>
                      <a:pt x="3498970" y="784848"/>
                      <a:pt x="3482817" y="784848"/>
                    </a:cubicBezTo>
                    <a:cubicBezTo>
                      <a:pt x="3466665" y="784848"/>
                      <a:pt x="3453568" y="771751"/>
                      <a:pt x="3453568" y="755598"/>
                    </a:cubicBezTo>
                    <a:cubicBezTo>
                      <a:pt x="3453568" y="739446"/>
                      <a:pt x="3466665" y="726349"/>
                      <a:pt x="3482817" y="726349"/>
                    </a:cubicBezTo>
                    <a:close/>
                    <a:moveTo>
                      <a:pt x="1186762" y="721501"/>
                    </a:moveTo>
                    <a:cubicBezTo>
                      <a:pt x="1189450" y="721501"/>
                      <a:pt x="1191635" y="723681"/>
                      <a:pt x="1191635" y="726374"/>
                    </a:cubicBezTo>
                    <a:cubicBezTo>
                      <a:pt x="1191635" y="729071"/>
                      <a:pt x="1189455" y="731251"/>
                      <a:pt x="1186762" y="731251"/>
                    </a:cubicBezTo>
                    <a:cubicBezTo>
                      <a:pt x="1184070" y="731251"/>
                      <a:pt x="1181885" y="729071"/>
                      <a:pt x="1181885" y="726374"/>
                    </a:cubicBezTo>
                    <a:cubicBezTo>
                      <a:pt x="1181885" y="723681"/>
                      <a:pt x="1184065" y="721501"/>
                      <a:pt x="1186762" y="721501"/>
                    </a:cubicBezTo>
                    <a:close/>
                    <a:moveTo>
                      <a:pt x="5262143" y="721495"/>
                    </a:moveTo>
                    <a:cubicBezTo>
                      <a:pt x="5262143" y="721495"/>
                      <a:pt x="5267015" y="726367"/>
                      <a:pt x="5267015" y="726367"/>
                    </a:cubicBezTo>
                    <a:cubicBezTo>
                      <a:pt x="5267015" y="726367"/>
                      <a:pt x="5267015" y="731245"/>
                      <a:pt x="5262143" y="731245"/>
                    </a:cubicBezTo>
                    <a:cubicBezTo>
                      <a:pt x="5257265" y="731245"/>
                      <a:pt x="5257265" y="726367"/>
                      <a:pt x="5257265" y="726367"/>
                    </a:cubicBezTo>
                    <a:cubicBezTo>
                      <a:pt x="5257265" y="726367"/>
                      <a:pt x="5262143" y="721495"/>
                      <a:pt x="5262143" y="721495"/>
                    </a:cubicBezTo>
                    <a:close/>
                    <a:moveTo>
                      <a:pt x="2093486" y="716600"/>
                    </a:moveTo>
                    <a:cubicBezTo>
                      <a:pt x="2108108" y="716600"/>
                      <a:pt x="2117858" y="726350"/>
                      <a:pt x="2117858" y="740977"/>
                    </a:cubicBezTo>
                    <a:cubicBezTo>
                      <a:pt x="2117858" y="755600"/>
                      <a:pt x="2103230" y="765349"/>
                      <a:pt x="2093486" y="765349"/>
                    </a:cubicBezTo>
                    <a:cubicBezTo>
                      <a:pt x="2078859" y="765349"/>
                      <a:pt x="2069109" y="755600"/>
                      <a:pt x="2069109" y="740977"/>
                    </a:cubicBezTo>
                    <a:cubicBezTo>
                      <a:pt x="2069109" y="726350"/>
                      <a:pt x="2078859" y="716600"/>
                      <a:pt x="2093486" y="716600"/>
                    </a:cubicBezTo>
                    <a:close/>
                    <a:moveTo>
                      <a:pt x="4355419" y="716597"/>
                    </a:moveTo>
                    <a:cubicBezTo>
                      <a:pt x="4370041" y="716597"/>
                      <a:pt x="4379791" y="726346"/>
                      <a:pt x="4379791" y="740974"/>
                    </a:cubicBezTo>
                    <a:cubicBezTo>
                      <a:pt x="4379791" y="755596"/>
                      <a:pt x="4365164" y="765346"/>
                      <a:pt x="4355419" y="765346"/>
                    </a:cubicBezTo>
                    <a:cubicBezTo>
                      <a:pt x="4345670" y="765346"/>
                      <a:pt x="4331042" y="755596"/>
                      <a:pt x="4331042" y="740974"/>
                    </a:cubicBezTo>
                    <a:cubicBezTo>
                      <a:pt x="4331042" y="726346"/>
                      <a:pt x="4340792" y="716597"/>
                      <a:pt x="4355419" y="716597"/>
                    </a:cubicBezTo>
                    <a:close/>
                    <a:moveTo>
                      <a:pt x="3224447" y="716596"/>
                    </a:moveTo>
                    <a:cubicBezTo>
                      <a:pt x="3240599" y="716596"/>
                      <a:pt x="3253696" y="729693"/>
                      <a:pt x="3253696" y="745845"/>
                    </a:cubicBezTo>
                    <a:cubicBezTo>
                      <a:pt x="3253696" y="761998"/>
                      <a:pt x="3240599" y="775095"/>
                      <a:pt x="3224447" y="775095"/>
                    </a:cubicBezTo>
                    <a:cubicBezTo>
                      <a:pt x="3208295" y="775095"/>
                      <a:pt x="3195198" y="761998"/>
                      <a:pt x="3195198" y="745845"/>
                    </a:cubicBezTo>
                    <a:cubicBezTo>
                      <a:pt x="3195198" y="729693"/>
                      <a:pt x="3208295" y="716596"/>
                      <a:pt x="3224447" y="716596"/>
                    </a:cubicBezTo>
                    <a:close/>
                    <a:moveTo>
                      <a:pt x="4711281" y="633751"/>
                    </a:moveTo>
                    <a:cubicBezTo>
                      <a:pt x="4719357" y="633751"/>
                      <a:pt x="4725903" y="640296"/>
                      <a:pt x="4725903" y="648378"/>
                    </a:cubicBezTo>
                    <a:cubicBezTo>
                      <a:pt x="4725903" y="656454"/>
                      <a:pt x="4719357" y="663000"/>
                      <a:pt x="4711281" y="663000"/>
                    </a:cubicBezTo>
                    <a:cubicBezTo>
                      <a:pt x="4703200" y="663000"/>
                      <a:pt x="4696654" y="656454"/>
                      <a:pt x="4696654" y="648378"/>
                    </a:cubicBezTo>
                    <a:cubicBezTo>
                      <a:pt x="4696654" y="640296"/>
                      <a:pt x="4703200" y="633751"/>
                      <a:pt x="4711281" y="633751"/>
                    </a:cubicBezTo>
                    <a:close/>
                    <a:moveTo>
                      <a:pt x="1737619" y="628858"/>
                    </a:moveTo>
                    <a:cubicBezTo>
                      <a:pt x="1747368" y="628858"/>
                      <a:pt x="1752241" y="633736"/>
                      <a:pt x="1752241" y="643480"/>
                    </a:cubicBezTo>
                    <a:cubicBezTo>
                      <a:pt x="1752241" y="653235"/>
                      <a:pt x="1742491" y="658107"/>
                      <a:pt x="1737619" y="658107"/>
                    </a:cubicBezTo>
                    <a:cubicBezTo>
                      <a:pt x="1732741" y="658107"/>
                      <a:pt x="1722992" y="653235"/>
                      <a:pt x="1722992" y="643480"/>
                    </a:cubicBezTo>
                    <a:cubicBezTo>
                      <a:pt x="1722992" y="633736"/>
                      <a:pt x="1732741" y="628858"/>
                      <a:pt x="1737619" y="628858"/>
                    </a:cubicBezTo>
                    <a:close/>
                    <a:moveTo>
                      <a:pt x="2332351" y="619130"/>
                    </a:moveTo>
                    <a:cubicBezTo>
                      <a:pt x="2346973" y="619130"/>
                      <a:pt x="2356723" y="628880"/>
                      <a:pt x="2356723" y="643507"/>
                    </a:cubicBezTo>
                    <a:cubicBezTo>
                      <a:pt x="2356723" y="658130"/>
                      <a:pt x="2342095" y="667886"/>
                      <a:pt x="2332351" y="667886"/>
                    </a:cubicBezTo>
                    <a:cubicBezTo>
                      <a:pt x="2322601" y="667886"/>
                      <a:pt x="2307974" y="658130"/>
                      <a:pt x="2307974" y="643507"/>
                    </a:cubicBezTo>
                    <a:cubicBezTo>
                      <a:pt x="2307974" y="628880"/>
                      <a:pt x="2322601" y="619130"/>
                      <a:pt x="2332351" y="619130"/>
                    </a:cubicBezTo>
                    <a:close/>
                    <a:moveTo>
                      <a:pt x="4116549" y="619111"/>
                    </a:moveTo>
                    <a:cubicBezTo>
                      <a:pt x="4131171" y="619111"/>
                      <a:pt x="4140921" y="628861"/>
                      <a:pt x="4140921" y="643488"/>
                    </a:cubicBezTo>
                    <a:cubicBezTo>
                      <a:pt x="4140921" y="658110"/>
                      <a:pt x="4126294" y="667864"/>
                      <a:pt x="4116549" y="667864"/>
                    </a:cubicBezTo>
                    <a:cubicBezTo>
                      <a:pt x="4101922" y="667864"/>
                      <a:pt x="4092172" y="658110"/>
                      <a:pt x="4092172" y="643488"/>
                    </a:cubicBezTo>
                    <a:cubicBezTo>
                      <a:pt x="4092172" y="628861"/>
                      <a:pt x="4101922" y="619111"/>
                      <a:pt x="4116549" y="619111"/>
                    </a:cubicBezTo>
                    <a:close/>
                    <a:moveTo>
                      <a:pt x="1396374" y="565509"/>
                    </a:moveTo>
                    <a:cubicBezTo>
                      <a:pt x="1401251" y="565509"/>
                      <a:pt x="1401251" y="565509"/>
                      <a:pt x="1396374" y="575259"/>
                    </a:cubicBezTo>
                    <a:cubicBezTo>
                      <a:pt x="1391502" y="570382"/>
                      <a:pt x="1391502" y="565509"/>
                      <a:pt x="1396374" y="565509"/>
                    </a:cubicBezTo>
                    <a:close/>
                    <a:moveTo>
                      <a:pt x="5052521" y="565500"/>
                    </a:moveTo>
                    <a:cubicBezTo>
                      <a:pt x="5052521" y="565500"/>
                      <a:pt x="5057393" y="565500"/>
                      <a:pt x="5057393" y="570372"/>
                    </a:cubicBezTo>
                    <a:cubicBezTo>
                      <a:pt x="5057393" y="570372"/>
                      <a:pt x="5057393" y="575250"/>
                      <a:pt x="5052521" y="575250"/>
                    </a:cubicBezTo>
                    <a:cubicBezTo>
                      <a:pt x="5052521" y="575250"/>
                      <a:pt x="5047643" y="575250"/>
                      <a:pt x="5047643" y="570372"/>
                    </a:cubicBezTo>
                    <a:cubicBezTo>
                      <a:pt x="5047643" y="570372"/>
                      <a:pt x="5047643" y="565500"/>
                      <a:pt x="5052521" y="565500"/>
                    </a:cubicBezTo>
                    <a:close/>
                    <a:moveTo>
                      <a:pt x="2580972" y="550883"/>
                    </a:moveTo>
                    <a:cubicBezTo>
                      <a:pt x="2594432" y="550883"/>
                      <a:pt x="2605344" y="561794"/>
                      <a:pt x="2605344" y="575260"/>
                    </a:cubicBezTo>
                    <a:cubicBezTo>
                      <a:pt x="2605344" y="588720"/>
                      <a:pt x="2594432" y="599632"/>
                      <a:pt x="2580972" y="599632"/>
                    </a:cubicBezTo>
                    <a:cubicBezTo>
                      <a:pt x="2567506" y="599632"/>
                      <a:pt x="2556595" y="588720"/>
                      <a:pt x="2556595" y="575260"/>
                    </a:cubicBezTo>
                    <a:cubicBezTo>
                      <a:pt x="2556595" y="561794"/>
                      <a:pt x="2567506" y="550883"/>
                      <a:pt x="2580972" y="550883"/>
                    </a:cubicBezTo>
                    <a:close/>
                    <a:moveTo>
                      <a:pt x="3867934" y="550857"/>
                    </a:moveTo>
                    <a:cubicBezTo>
                      <a:pt x="3881395" y="550857"/>
                      <a:pt x="3892306" y="561768"/>
                      <a:pt x="3892306" y="575234"/>
                    </a:cubicBezTo>
                    <a:cubicBezTo>
                      <a:pt x="3892306" y="588694"/>
                      <a:pt x="3881395" y="599606"/>
                      <a:pt x="3867934" y="599606"/>
                    </a:cubicBezTo>
                    <a:cubicBezTo>
                      <a:pt x="3854469" y="599606"/>
                      <a:pt x="3843557" y="588694"/>
                      <a:pt x="3843557" y="575234"/>
                    </a:cubicBezTo>
                    <a:cubicBezTo>
                      <a:pt x="3843557" y="561768"/>
                      <a:pt x="3854469" y="550857"/>
                      <a:pt x="3867934" y="550857"/>
                    </a:cubicBezTo>
                    <a:close/>
                    <a:moveTo>
                      <a:pt x="4482160" y="511883"/>
                    </a:moveTo>
                    <a:cubicBezTo>
                      <a:pt x="4490241" y="511883"/>
                      <a:pt x="4496787" y="518429"/>
                      <a:pt x="4496787" y="526510"/>
                    </a:cubicBezTo>
                    <a:cubicBezTo>
                      <a:pt x="4496787" y="534586"/>
                      <a:pt x="4490241" y="541132"/>
                      <a:pt x="4482160" y="541132"/>
                    </a:cubicBezTo>
                    <a:cubicBezTo>
                      <a:pt x="4474084" y="541132"/>
                      <a:pt x="4467538" y="534586"/>
                      <a:pt x="4467538" y="526510"/>
                    </a:cubicBezTo>
                    <a:cubicBezTo>
                      <a:pt x="4467538" y="518429"/>
                      <a:pt x="4474084" y="511883"/>
                      <a:pt x="4482160" y="511883"/>
                    </a:cubicBezTo>
                    <a:close/>
                    <a:moveTo>
                      <a:pt x="1966739" y="511877"/>
                    </a:moveTo>
                    <a:cubicBezTo>
                      <a:pt x="1974815" y="511877"/>
                      <a:pt x="1981361" y="518423"/>
                      <a:pt x="1981361" y="526504"/>
                    </a:cubicBezTo>
                    <a:cubicBezTo>
                      <a:pt x="1981361" y="534580"/>
                      <a:pt x="1974815" y="541126"/>
                      <a:pt x="1966739" y="541126"/>
                    </a:cubicBezTo>
                    <a:cubicBezTo>
                      <a:pt x="1958658" y="541126"/>
                      <a:pt x="1952112" y="534580"/>
                      <a:pt x="1952112" y="526504"/>
                    </a:cubicBezTo>
                    <a:cubicBezTo>
                      <a:pt x="1952112" y="518423"/>
                      <a:pt x="1958658" y="511877"/>
                      <a:pt x="1966739" y="511877"/>
                    </a:cubicBezTo>
                    <a:close/>
                    <a:moveTo>
                      <a:pt x="3614441" y="497262"/>
                    </a:moveTo>
                    <a:cubicBezTo>
                      <a:pt x="3629063" y="497262"/>
                      <a:pt x="3638813" y="511889"/>
                      <a:pt x="3638813" y="521639"/>
                    </a:cubicBezTo>
                    <a:cubicBezTo>
                      <a:pt x="3638813" y="536261"/>
                      <a:pt x="3624186" y="546011"/>
                      <a:pt x="3614441" y="546011"/>
                    </a:cubicBezTo>
                    <a:cubicBezTo>
                      <a:pt x="3599814" y="546011"/>
                      <a:pt x="3590064" y="536261"/>
                      <a:pt x="3590064" y="521639"/>
                    </a:cubicBezTo>
                    <a:cubicBezTo>
                      <a:pt x="3590064" y="507012"/>
                      <a:pt x="3604692" y="497262"/>
                      <a:pt x="3614441" y="497262"/>
                    </a:cubicBezTo>
                    <a:close/>
                    <a:moveTo>
                      <a:pt x="2834464" y="497229"/>
                    </a:moveTo>
                    <a:cubicBezTo>
                      <a:pt x="2849086" y="497229"/>
                      <a:pt x="2858836" y="511856"/>
                      <a:pt x="2858836" y="521606"/>
                    </a:cubicBezTo>
                    <a:cubicBezTo>
                      <a:pt x="2858836" y="536228"/>
                      <a:pt x="2844208" y="545978"/>
                      <a:pt x="2834464" y="545978"/>
                    </a:cubicBezTo>
                    <a:cubicBezTo>
                      <a:pt x="2824714" y="545978"/>
                      <a:pt x="2814959" y="536228"/>
                      <a:pt x="2810087" y="521606"/>
                    </a:cubicBezTo>
                    <a:cubicBezTo>
                      <a:pt x="2810087" y="506979"/>
                      <a:pt x="2819837" y="497229"/>
                      <a:pt x="2834464" y="497229"/>
                    </a:cubicBezTo>
                    <a:close/>
                    <a:moveTo>
                      <a:pt x="3092829" y="472884"/>
                    </a:moveTo>
                    <a:cubicBezTo>
                      <a:pt x="3107451" y="472884"/>
                      <a:pt x="3117201" y="487512"/>
                      <a:pt x="3117201" y="497261"/>
                    </a:cubicBezTo>
                    <a:cubicBezTo>
                      <a:pt x="3117201" y="511883"/>
                      <a:pt x="3102573" y="521633"/>
                      <a:pt x="3092829" y="521633"/>
                    </a:cubicBezTo>
                    <a:cubicBezTo>
                      <a:pt x="3083074" y="521633"/>
                      <a:pt x="3073324" y="511883"/>
                      <a:pt x="3068452" y="497261"/>
                    </a:cubicBezTo>
                    <a:cubicBezTo>
                      <a:pt x="3068452" y="482634"/>
                      <a:pt x="3078202" y="472884"/>
                      <a:pt x="3092829" y="472884"/>
                    </a:cubicBezTo>
                    <a:close/>
                    <a:moveTo>
                      <a:pt x="3356071" y="472870"/>
                    </a:moveTo>
                    <a:cubicBezTo>
                      <a:pt x="3370693" y="472870"/>
                      <a:pt x="3380443" y="487498"/>
                      <a:pt x="3380443" y="497247"/>
                    </a:cubicBezTo>
                    <a:cubicBezTo>
                      <a:pt x="3380443" y="511869"/>
                      <a:pt x="3365815" y="521619"/>
                      <a:pt x="3356071" y="521619"/>
                    </a:cubicBezTo>
                    <a:cubicBezTo>
                      <a:pt x="3341444" y="521619"/>
                      <a:pt x="3331694" y="511869"/>
                      <a:pt x="3331694" y="497247"/>
                    </a:cubicBezTo>
                    <a:cubicBezTo>
                      <a:pt x="3331694" y="482620"/>
                      <a:pt x="3341444" y="472870"/>
                      <a:pt x="3356071" y="472870"/>
                    </a:cubicBezTo>
                    <a:close/>
                    <a:moveTo>
                      <a:pt x="1615745" y="429015"/>
                    </a:moveTo>
                    <a:cubicBezTo>
                      <a:pt x="1620622" y="429015"/>
                      <a:pt x="1620622" y="429015"/>
                      <a:pt x="1615745" y="438765"/>
                    </a:cubicBezTo>
                    <a:cubicBezTo>
                      <a:pt x="1610873" y="429015"/>
                      <a:pt x="1610873" y="429015"/>
                      <a:pt x="1615745" y="429015"/>
                    </a:cubicBezTo>
                    <a:close/>
                    <a:moveTo>
                      <a:pt x="4833150" y="429007"/>
                    </a:moveTo>
                    <a:cubicBezTo>
                      <a:pt x="4833150" y="429007"/>
                      <a:pt x="4838022" y="429007"/>
                      <a:pt x="4838022" y="433879"/>
                    </a:cubicBezTo>
                    <a:cubicBezTo>
                      <a:pt x="4838022" y="433879"/>
                      <a:pt x="4838022" y="438757"/>
                      <a:pt x="4833150" y="438757"/>
                    </a:cubicBezTo>
                    <a:cubicBezTo>
                      <a:pt x="4833150" y="438757"/>
                      <a:pt x="4828272" y="433879"/>
                      <a:pt x="4828272" y="433879"/>
                    </a:cubicBezTo>
                    <a:cubicBezTo>
                      <a:pt x="4828272" y="433879"/>
                      <a:pt x="4833150" y="429007"/>
                      <a:pt x="4833150" y="429007"/>
                    </a:cubicBezTo>
                    <a:close/>
                    <a:moveTo>
                      <a:pt x="4243295" y="414373"/>
                    </a:moveTo>
                    <a:cubicBezTo>
                      <a:pt x="4253045" y="414373"/>
                      <a:pt x="4257917" y="419246"/>
                      <a:pt x="4257917" y="428995"/>
                    </a:cubicBezTo>
                    <a:cubicBezTo>
                      <a:pt x="4257917" y="438750"/>
                      <a:pt x="4253045" y="443622"/>
                      <a:pt x="4243295" y="443622"/>
                    </a:cubicBezTo>
                    <a:cubicBezTo>
                      <a:pt x="4233546" y="443622"/>
                      <a:pt x="4228668" y="438750"/>
                      <a:pt x="4228668" y="428995"/>
                    </a:cubicBezTo>
                    <a:cubicBezTo>
                      <a:pt x="4228668" y="419246"/>
                      <a:pt x="4233546" y="414373"/>
                      <a:pt x="4243295" y="414373"/>
                    </a:cubicBezTo>
                    <a:close/>
                    <a:moveTo>
                      <a:pt x="2205600" y="409476"/>
                    </a:moveTo>
                    <a:cubicBezTo>
                      <a:pt x="2215355" y="409476"/>
                      <a:pt x="2220227" y="419225"/>
                      <a:pt x="2220227" y="424098"/>
                    </a:cubicBezTo>
                    <a:cubicBezTo>
                      <a:pt x="2220227" y="433852"/>
                      <a:pt x="2210477" y="438725"/>
                      <a:pt x="2205600" y="438725"/>
                    </a:cubicBezTo>
                    <a:cubicBezTo>
                      <a:pt x="2200727" y="438725"/>
                      <a:pt x="2195850" y="433852"/>
                      <a:pt x="2190978" y="424098"/>
                    </a:cubicBezTo>
                    <a:cubicBezTo>
                      <a:pt x="2190978" y="414353"/>
                      <a:pt x="2195850" y="409476"/>
                      <a:pt x="2205600" y="409476"/>
                    </a:cubicBezTo>
                    <a:close/>
                    <a:moveTo>
                      <a:pt x="2454225" y="336398"/>
                    </a:moveTo>
                    <a:cubicBezTo>
                      <a:pt x="2462301" y="336398"/>
                      <a:pt x="2468847" y="342943"/>
                      <a:pt x="2468847" y="351024"/>
                    </a:cubicBezTo>
                    <a:cubicBezTo>
                      <a:pt x="2468847" y="359100"/>
                      <a:pt x="2462301" y="365646"/>
                      <a:pt x="2454225" y="365646"/>
                    </a:cubicBezTo>
                    <a:cubicBezTo>
                      <a:pt x="2446144" y="365646"/>
                      <a:pt x="2439598" y="359100"/>
                      <a:pt x="2439598" y="351024"/>
                    </a:cubicBezTo>
                    <a:cubicBezTo>
                      <a:pt x="2439598" y="342943"/>
                      <a:pt x="2446144" y="336398"/>
                      <a:pt x="2454225" y="336398"/>
                    </a:cubicBezTo>
                    <a:close/>
                    <a:moveTo>
                      <a:pt x="3994675" y="336381"/>
                    </a:moveTo>
                    <a:cubicBezTo>
                      <a:pt x="4002756" y="336381"/>
                      <a:pt x="4009302" y="342927"/>
                      <a:pt x="4009302" y="351008"/>
                    </a:cubicBezTo>
                    <a:cubicBezTo>
                      <a:pt x="4009302" y="359084"/>
                      <a:pt x="4002756" y="365630"/>
                      <a:pt x="3994675" y="365630"/>
                    </a:cubicBezTo>
                    <a:cubicBezTo>
                      <a:pt x="3986599" y="365630"/>
                      <a:pt x="3980053" y="359084"/>
                      <a:pt x="3980053" y="351008"/>
                    </a:cubicBezTo>
                    <a:cubicBezTo>
                      <a:pt x="3980053" y="342927"/>
                      <a:pt x="3986599" y="336381"/>
                      <a:pt x="3994675" y="336381"/>
                    </a:cubicBezTo>
                    <a:close/>
                    <a:moveTo>
                      <a:pt x="4604030" y="307123"/>
                    </a:moveTo>
                    <a:cubicBezTo>
                      <a:pt x="4606722" y="307123"/>
                      <a:pt x="4608907" y="309304"/>
                      <a:pt x="4608907" y="311996"/>
                    </a:cubicBezTo>
                    <a:cubicBezTo>
                      <a:pt x="4608907" y="314693"/>
                      <a:pt x="4606727" y="316873"/>
                      <a:pt x="4604030" y="316873"/>
                    </a:cubicBezTo>
                    <a:cubicBezTo>
                      <a:pt x="4601338" y="316873"/>
                      <a:pt x="4599157" y="314693"/>
                      <a:pt x="4599157" y="311996"/>
                    </a:cubicBezTo>
                    <a:cubicBezTo>
                      <a:pt x="4599157" y="309304"/>
                      <a:pt x="4601338" y="307123"/>
                      <a:pt x="4604030" y="307123"/>
                    </a:cubicBezTo>
                    <a:close/>
                    <a:moveTo>
                      <a:pt x="1844865" y="307117"/>
                    </a:moveTo>
                    <a:cubicBezTo>
                      <a:pt x="1847552" y="307117"/>
                      <a:pt x="1849738" y="309298"/>
                      <a:pt x="1849738" y="311990"/>
                    </a:cubicBezTo>
                    <a:cubicBezTo>
                      <a:pt x="1849738" y="314687"/>
                      <a:pt x="1847558" y="316867"/>
                      <a:pt x="1844865" y="316867"/>
                    </a:cubicBezTo>
                    <a:cubicBezTo>
                      <a:pt x="1842173" y="316867"/>
                      <a:pt x="1839988" y="314687"/>
                      <a:pt x="1839988" y="311990"/>
                    </a:cubicBezTo>
                    <a:cubicBezTo>
                      <a:pt x="1839988" y="309298"/>
                      <a:pt x="1842168" y="307117"/>
                      <a:pt x="1844865" y="307117"/>
                    </a:cubicBezTo>
                    <a:close/>
                    <a:moveTo>
                      <a:pt x="3741182" y="277871"/>
                    </a:moveTo>
                    <a:cubicBezTo>
                      <a:pt x="3749263" y="277871"/>
                      <a:pt x="3755809" y="284417"/>
                      <a:pt x="3755809" y="292493"/>
                    </a:cubicBezTo>
                    <a:cubicBezTo>
                      <a:pt x="3755809" y="300574"/>
                      <a:pt x="3749263" y="307120"/>
                      <a:pt x="3741182" y="307120"/>
                    </a:cubicBezTo>
                    <a:cubicBezTo>
                      <a:pt x="3733106" y="307120"/>
                      <a:pt x="3726560" y="300574"/>
                      <a:pt x="3726560" y="292493"/>
                    </a:cubicBezTo>
                    <a:cubicBezTo>
                      <a:pt x="3726560" y="284417"/>
                      <a:pt x="3733106" y="277871"/>
                      <a:pt x="3741182" y="277871"/>
                    </a:cubicBezTo>
                    <a:close/>
                    <a:moveTo>
                      <a:pt x="2707713" y="277859"/>
                    </a:moveTo>
                    <a:cubicBezTo>
                      <a:pt x="2715794" y="277859"/>
                      <a:pt x="2722340" y="284405"/>
                      <a:pt x="2722340" y="292481"/>
                    </a:cubicBezTo>
                    <a:cubicBezTo>
                      <a:pt x="2722340" y="300562"/>
                      <a:pt x="2715794" y="307108"/>
                      <a:pt x="2707713" y="307108"/>
                    </a:cubicBezTo>
                    <a:cubicBezTo>
                      <a:pt x="2699637" y="307108"/>
                      <a:pt x="2693091" y="300562"/>
                      <a:pt x="2693091" y="292481"/>
                    </a:cubicBezTo>
                    <a:cubicBezTo>
                      <a:pt x="2693091" y="284405"/>
                      <a:pt x="2699637" y="277859"/>
                      <a:pt x="2707713" y="277859"/>
                    </a:cubicBezTo>
                    <a:close/>
                    <a:moveTo>
                      <a:pt x="2966082" y="243751"/>
                    </a:moveTo>
                    <a:cubicBezTo>
                      <a:pt x="2974158" y="243751"/>
                      <a:pt x="2980704" y="250297"/>
                      <a:pt x="2980704" y="258378"/>
                    </a:cubicBezTo>
                    <a:cubicBezTo>
                      <a:pt x="2980704" y="266454"/>
                      <a:pt x="2974158" y="273000"/>
                      <a:pt x="2966082" y="273000"/>
                    </a:cubicBezTo>
                    <a:cubicBezTo>
                      <a:pt x="2958001" y="273000"/>
                      <a:pt x="2951455" y="266454"/>
                      <a:pt x="2951455" y="258378"/>
                    </a:cubicBezTo>
                    <a:cubicBezTo>
                      <a:pt x="2951455" y="250297"/>
                      <a:pt x="2958001" y="243751"/>
                      <a:pt x="2966082" y="243751"/>
                    </a:cubicBezTo>
                    <a:close/>
                    <a:moveTo>
                      <a:pt x="3482812" y="243734"/>
                    </a:moveTo>
                    <a:cubicBezTo>
                      <a:pt x="3490893" y="243734"/>
                      <a:pt x="3497439" y="250279"/>
                      <a:pt x="3497439" y="258361"/>
                    </a:cubicBezTo>
                    <a:cubicBezTo>
                      <a:pt x="3497439" y="266437"/>
                      <a:pt x="3490893" y="272983"/>
                      <a:pt x="3482812" y="272983"/>
                    </a:cubicBezTo>
                    <a:cubicBezTo>
                      <a:pt x="3474736" y="272983"/>
                      <a:pt x="3468190" y="266437"/>
                      <a:pt x="3468190" y="258361"/>
                    </a:cubicBezTo>
                    <a:cubicBezTo>
                      <a:pt x="3468190" y="250279"/>
                      <a:pt x="3474736" y="243734"/>
                      <a:pt x="3482812" y="243734"/>
                    </a:cubicBezTo>
                    <a:close/>
                    <a:moveTo>
                      <a:pt x="3224452" y="234018"/>
                    </a:moveTo>
                    <a:cubicBezTo>
                      <a:pt x="3232528" y="234018"/>
                      <a:pt x="3239074" y="240564"/>
                      <a:pt x="3239074" y="248645"/>
                    </a:cubicBezTo>
                    <a:cubicBezTo>
                      <a:pt x="3239074" y="256721"/>
                      <a:pt x="3232528" y="263267"/>
                      <a:pt x="3224452" y="263267"/>
                    </a:cubicBezTo>
                    <a:cubicBezTo>
                      <a:pt x="3216371" y="263267"/>
                      <a:pt x="3209825" y="256721"/>
                      <a:pt x="3209825" y="248645"/>
                    </a:cubicBezTo>
                    <a:cubicBezTo>
                      <a:pt x="3209825" y="240564"/>
                      <a:pt x="3216371" y="234018"/>
                      <a:pt x="3224452" y="234018"/>
                    </a:cubicBezTo>
                    <a:close/>
                    <a:moveTo>
                      <a:pt x="2083731" y="204772"/>
                    </a:moveTo>
                    <a:cubicBezTo>
                      <a:pt x="2088608" y="204772"/>
                      <a:pt x="2088608" y="204772"/>
                      <a:pt x="2083731" y="214522"/>
                    </a:cubicBezTo>
                    <a:cubicBezTo>
                      <a:pt x="2078859" y="209650"/>
                      <a:pt x="2078859" y="204772"/>
                      <a:pt x="2083731" y="204772"/>
                    </a:cubicBezTo>
                    <a:close/>
                    <a:moveTo>
                      <a:pt x="4365164" y="204770"/>
                    </a:moveTo>
                    <a:cubicBezTo>
                      <a:pt x="4365164" y="204770"/>
                      <a:pt x="4370041" y="209648"/>
                      <a:pt x="4370041" y="209648"/>
                    </a:cubicBezTo>
                    <a:cubicBezTo>
                      <a:pt x="4370041" y="209648"/>
                      <a:pt x="4370041" y="214520"/>
                      <a:pt x="4365164" y="214520"/>
                    </a:cubicBezTo>
                    <a:cubicBezTo>
                      <a:pt x="4365164" y="214520"/>
                      <a:pt x="4360291" y="209648"/>
                      <a:pt x="4360291" y="209648"/>
                    </a:cubicBezTo>
                    <a:cubicBezTo>
                      <a:pt x="4360291" y="209648"/>
                      <a:pt x="4360291" y="204770"/>
                      <a:pt x="4365164" y="204770"/>
                    </a:cubicBezTo>
                    <a:close/>
                    <a:moveTo>
                      <a:pt x="4121422" y="121901"/>
                    </a:moveTo>
                    <a:cubicBezTo>
                      <a:pt x="4121422" y="121901"/>
                      <a:pt x="4126299" y="126779"/>
                      <a:pt x="4126299" y="126779"/>
                    </a:cubicBezTo>
                    <a:cubicBezTo>
                      <a:pt x="4126299" y="126779"/>
                      <a:pt x="4126299" y="131651"/>
                      <a:pt x="4121422" y="131651"/>
                    </a:cubicBezTo>
                    <a:cubicBezTo>
                      <a:pt x="4116549" y="131651"/>
                      <a:pt x="4116549" y="126779"/>
                      <a:pt x="4116549" y="126779"/>
                    </a:cubicBezTo>
                    <a:cubicBezTo>
                      <a:pt x="4116549" y="126779"/>
                      <a:pt x="4116549" y="121901"/>
                      <a:pt x="4121422" y="121901"/>
                    </a:cubicBezTo>
                    <a:close/>
                    <a:moveTo>
                      <a:pt x="2327474" y="121872"/>
                    </a:moveTo>
                    <a:cubicBezTo>
                      <a:pt x="2332351" y="121872"/>
                      <a:pt x="2332351" y="121872"/>
                      <a:pt x="2327474" y="131622"/>
                    </a:cubicBezTo>
                    <a:cubicBezTo>
                      <a:pt x="2322601" y="126750"/>
                      <a:pt x="2327474" y="121872"/>
                      <a:pt x="2327474" y="121872"/>
                    </a:cubicBezTo>
                    <a:close/>
                    <a:moveTo>
                      <a:pt x="3867934" y="63393"/>
                    </a:moveTo>
                    <a:cubicBezTo>
                      <a:pt x="3870621" y="63393"/>
                      <a:pt x="3872806" y="65573"/>
                      <a:pt x="3872806" y="68265"/>
                    </a:cubicBezTo>
                    <a:cubicBezTo>
                      <a:pt x="3872806" y="70962"/>
                      <a:pt x="3870626" y="73143"/>
                      <a:pt x="3867934" y="73143"/>
                    </a:cubicBezTo>
                    <a:cubicBezTo>
                      <a:pt x="3865242" y="73143"/>
                      <a:pt x="3863056" y="70962"/>
                      <a:pt x="3863056" y="68265"/>
                    </a:cubicBezTo>
                    <a:cubicBezTo>
                      <a:pt x="3863056" y="65573"/>
                      <a:pt x="3865237" y="63393"/>
                      <a:pt x="3867934" y="63393"/>
                    </a:cubicBezTo>
                    <a:close/>
                    <a:moveTo>
                      <a:pt x="2580966" y="63367"/>
                    </a:moveTo>
                    <a:cubicBezTo>
                      <a:pt x="2583658" y="63367"/>
                      <a:pt x="2585844" y="65547"/>
                      <a:pt x="2585844" y="68239"/>
                    </a:cubicBezTo>
                    <a:cubicBezTo>
                      <a:pt x="2585844" y="70937"/>
                      <a:pt x="2583664" y="73117"/>
                      <a:pt x="2580966" y="73117"/>
                    </a:cubicBezTo>
                    <a:cubicBezTo>
                      <a:pt x="2578274" y="73117"/>
                      <a:pt x="2576094" y="70937"/>
                      <a:pt x="2576094" y="68239"/>
                    </a:cubicBezTo>
                    <a:cubicBezTo>
                      <a:pt x="2576094" y="65547"/>
                      <a:pt x="2578274" y="63367"/>
                      <a:pt x="2580966" y="63367"/>
                    </a:cubicBezTo>
                    <a:close/>
                    <a:moveTo>
                      <a:pt x="3614436" y="19501"/>
                    </a:moveTo>
                    <a:cubicBezTo>
                      <a:pt x="3614436" y="19501"/>
                      <a:pt x="3619308" y="24379"/>
                      <a:pt x="3619308" y="24379"/>
                    </a:cubicBezTo>
                    <a:cubicBezTo>
                      <a:pt x="3619308" y="24379"/>
                      <a:pt x="3619308" y="29251"/>
                      <a:pt x="3614436" y="29251"/>
                    </a:cubicBezTo>
                    <a:cubicBezTo>
                      <a:pt x="3609558" y="29251"/>
                      <a:pt x="3609558" y="24379"/>
                      <a:pt x="3609558" y="24379"/>
                    </a:cubicBezTo>
                    <a:cubicBezTo>
                      <a:pt x="3609558" y="24379"/>
                      <a:pt x="3609558" y="19501"/>
                      <a:pt x="3614436" y="19501"/>
                    </a:cubicBezTo>
                    <a:close/>
                    <a:moveTo>
                      <a:pt x="2834459" y="19498"/>
                    </a:moveTo>
                    <a:cubicBezTo>
                      <a:pt x="2839336" y="19498"/>
                      <a:pt x="2839336" y="19498"/>
                      <a:pt x="2834459" y="29248"/>
                    </a:cubicBezTo>
                    <a:cubicBezTo>
                      <a:pt x="2829586" y="19498"/>
                      <a:pt x="2834459" y="19498"/>
                      <a:pt x="2834459" y="19498"/>
                    </a:cubicBezTo>
                    <a:close/>
                    <a:moveTo>
                      <a:pt x="3092823" y="25"/>
                    </a:moveTo>
                    <a:cubicBezTo>
                      <a:pt x="3095515" y="25"/>
                      <a:pt x="3097701" y="2205"/>
                      <a:pt x="3097701" y="4902"/>
                    </a:cubicBezTo>
                    <a:cubicBezTo>
                      <a:pt x="3097701" y="7595"/>
                      <a:pt x="3095521" y="9775"/>
                      <a:pt x="3092823" y="9775"/>
                    </a:cubicBezTo>
                    <a:cubicBezTo>
                      <a:pt x="3090131" y="9775"/>
                      <a:pt x="3087951" y="7595"/>
                      <a:pt x="3087951" y="4902"/>
                    </a:cubicBezTo>
                    <a:cubicBezTo>
                      <a:pt x="3087951" y="2205"/>
                      <a:pt x="3090131" y="25"/>
                      <a:pt x="3092823" y="25"/>
                    </a:cubicBezTo>
                    <a:close/>
                    <a:moveTo>
                      <a:pt x="3356071" y="0"/>
                    </a:moveTo>
                    <a:cubicBezTo>
                      <a:pt x="3358758" y="0"/>
                      <a:pt x="3360944" y="2180"/>
                      <a:pt x="3360944" y="4878"/>
                    </a:cubicBezTo>
                    <a:cubicBezTo>
                      <a:pt x="3360944" y="7570"/>
                      <a:pt x="3358764" y="9750"/>
                      <a:pt x="3356071" y="9750"/>
                    </a:cubicBezTo>
                    <a:cubicBezTo>
                      <a:pt x="3353379" y="9750"/>
                      <a:pt x="3351194" y="7570"/>
                      <a:pt x="3351194" y="4878"/>
                    </a:cubicBezTo>
                    <a:cubicBezTo>
                      <a:pt x="3351194" y="2180"/>
                      <a:pt x="3353374" y="0"/>
                      <a:pt x="335607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alpha val="20000"/>
                    </a:schemeClr>
                  </a:gs>
                  <a:gs pos="75000">
                    <a:schemeClr val="accent3">
                      <a:lumMod val="20000"/>
                      <a:lumOff val="80000"/>
                      <a:alpha val="20000"/>
                    </a:schemeClr>
                  </a:gs>
                  <a:gs pos="50425">
                    <a:schemeClr val="accent3">
                      <a:alpha val="20000"/>
                    </a:schemeClr>
                  </a:gs>
                  <a:gs pos="25000">
                    <a:schemeClr val="accent2">
                      <a:alpha val="20000"/>
                    </a:schemeClr>
                  </a:gs>
                  <a:gs pos="100000">
                    <a:schemeClr val="accent3">
                      <a:lumMod val="75000"/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60" name="组合 559">
                <a:extLst>
                  <a:ext uri="{FF2B5EF4-FFF2-40B4-BE49-F238E27FC236}">
                    <a16:creationId xmlns:a16="http://schemas.microsoft.com/office/drawing/2014/main" id="{F2D99CC8-5DF4-22A2-37F4-544FB3167EC6}"/>
                  </a:ext>
                </a:extLst>
              </p:cNvPr>
              <p:cNvGrpSpPr/>
              <p:nvPr/>
            </p:nvGrpSpPr>
            <p:grpSpPr>
              <a:xfrm>
                <a:off x="4693024" y="2203832"/>
                <a:ext cx="2805954" cy="2805954"/>
                <a:chOff x="3397251" y="908050"/>
                <a:chExt cx="5397501" cy="5397500"/>
              </a:xfrm>
            </p:grpSpPr>
            <p:sp>
              <p:nvSpPr>
                <p:cNvPr id="558" name="椭圆 557">
                  <a:extLst>
                    <a:ext uri="{FF2B5EF4-FFF2-40B4-BE49-F238E27FC236}">
                      <a16:creationId xmlns:a16="http://schemas.microsoft.com/office/drawing/2014/main" id="{DF8A5662-ADBF-7348-6664-358F093DC3B9}"/>
                    </a:ext>
                  </a:extLst>
                </p:cNvPr>
                <p:cNvSpPr/>
                <p:nvPr/>
              </p:nvSpPr>
              <p:spPr>
                <a:xfrm>
                  <a:off x="3397251" y="908050"/>
                  <a:ext cx="5397501" cy="5397500"/>
                </a:xfrm>
                <a:prstGeom prst="ellipse">
                  <a:avLst/>
                </a:prstGeom>
                <a:solidFill>
                  <a:schemeClr val="accent1"/>
                </a:solidFill>
                <a:ln w="0" cap="flat" cmpd="sng" algn="ctr">
                  <a:noFill/>
                  <a:prstDash val="solid"/>
                  <a:miter lim="800000"/>
                </a:ln>
                <a:effectLst>
                  <a:outerShdw blurRad="127000" dist="63500" dir="13500003" rotWithShape="0">
                    <a:srgbClr val="FFFFFF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9" name="椭圆 558">
                  <a:extLst>
                    <a:ext uri="{FF2B5EF4-FFF2-40B4-BE49-F238E27FC236}">
                      <a16:creationId xmlns:a16="http://schemas.microsoft.com/office/drawing/2014/main" id="{FEF08A21-8596-BF42-3884-9EC9D00B4C68}"/>
                    </a:ext>
                  </a:extLst>
                </p:cNvPr>
                <p:cNvSpPr/>
                <p:nvPr/>
              </p:nvSpPr>
              <p:spPr>
                <a:xfrm>
                  <a:off x="3397251" y="908050"/>
                  <a:ext cx="5397501" cy="5397500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63500" dir="2700001" rotWithShape="0">
                    <a:srgbClr val="C8CBD7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603" name="图片 602" descr="人站在桌子上&#10;&#10;中度可信度描述已自动生成">
                <a:extLst>
                  <a:ext uri="{FF2B5EF4-FFF2-40B4-BE49-F238E27FC236}">
                    <a16:creationId xmlns:a16="http://schemas.microsoft.com/office/drawing/2014/main" id="{C073D703-A36A-D77B-4E6C-E22419EB98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81" t="3319" r="19868" b="904"/>
              <a:stretch>
                <a:fillRect/>
              </a:stretch>
            </p:blipFill>
            <p:spPr>
              <a:xfrm>
                <a:off x="4838702" y="2349510"/>
                <a:ext cx="2514598" cy="2514598"/>
              </a:xfrm>
              <a:custGeom>
                <a:avLst/>
                <a:gdLst>
                  <a:gd name="connsiteX0" fmla="*/ 1257299 w 2514598"/>
                  <a:gd name="connsiteY0" fmla="*/ 0 h 2514598"/>
                  <a:gd name="connsiteX1" fmla="*/ 2514598 w 2514598"/>
                  <a:gd name="connsiteY1" fmla="*/ 1257299 h 2514598"/>
                  <a:gd name="connsiteX2" fmla="*/ 1257299 w 2514598"/>
                  <a:gd name="connsiteY2" fmla="*/ 2514598 h 2514598"/>
                  <a:gd name="connsiteX3" fmla="*/ 0 w 2514598"/>
                  <a:gd name="connsiteY3" fmla="*/ 1257299 h 2514598"/>
                  <a:gd name="connsiteX4" fmla="*/ 1257299 w 2514598"/>
                  <a:gd name="connsiteY4" fmla="*/ 0 h 251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598" h="2514598">
                    <a:moveTo>
                      <a:pt x="1257299" y="0"/>
                    </a:moveTo>
                    <a:cubicBezTo>
                      <a:pt x="1951686" y="0"/>
                      <a:pt x="2514598" y="562912"/>
                      <a:pt x="2514598" y="1257299"/>
                    </a:cubicBezTo>
                    <a:cubicBezTo>
                      <a:pt x="2514598" y="1951686"/>
                      <a:pt x="1951686" y="2514598"/>
                      <a:pt x="1257299" y="2514598"/>
                    </a:cubicBezTo>
                    <a:cubicBezTo>
                      <a:pt x="562912" y="2514598"/>
                      <a:pt x="0" y="1951686"/>
                      <a:pt x="0" y="1257299"/>
                    </a:cubicBezTo>
                    <a:cubicBezTo>
                      <a:pt x="0" y="562912"/>
                      <a:pt x="562912" y="0"/>
                      <a:pt x="1257299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EE9C689-40F8-D07E-43DC-186E5A269561}"/>
                </a:ext>
              </a:extLst>
            </p:cNvPr>
            <p:cNvGrpSpPr/>
            <p:nvPr/>
          </p:nvGrpSpPr>
          <p:grpSpPr>
            <a:xfrm>
              <a:off x="1241548" y="2347894"/>
              <a:ext cx="3229265" cy="1111622"/>
              <a:chOff x="1241548" y="2347894"/>
              <a:chExt cx="3229265" cy="1111622"/>
            </a:xfrm>
          </p:grpSpPr>
          <p:grpSp>
            <p:nvGrpSpPr>
              <p:cNvPr id="589" name="组合 588">
                <a:extLst>
                  <a:ext uri="{FF2B5EF4-FFF2-40B4-BE49-F238E27FC236}">
                    <a16:creationId xmlns:a16="http://schemas.microsoft.com/office/drawing/2014/main" id="{610A0894-3B15-8050-1153-A4F4259FBE69}"/>
                  </a:ext>
                </a:extLst>
              </p:cNvPr>
              <p:cNvGrpSpPr/>
              <p:nvPr/>
            </p:nvGrpSpPr>
            <p:grpSpPr>
              <a:xfrm>
                <a:off x="3359191" y="2347894"/>
                <a:ext cx="1111622" cy="1111622"/>
                <a:chOff x="3359191" y="2347894"/>
                <a:chExt cx="1111622" cy="1111622"/>
              </a:xfrm>
            </p:grpSpPr>
            <p:sp>
              <p:nvSpPr>
                <p:cNvPr id="574" name="椭圆 573">
                  <a:extLst>
                    <a:ext uri="{FF2B5EF4-FFF2-40B4-BE49-F238E27FC236}">
                      <a16:creationId xmlns:a16="http://schemas.microsoft.com/office/drawing/2014/main" id="{2056D837-31E1-9197-5B28-CA06B9920CD6}"/>
                    </a:ext>
                  </a:extLst>
                </p:cNvPr>
                <p:cNvSpPr/>
                <p:nvPr/>
              </p:nvSpPr>
              <p:spPr>
                <a:xfrm>
                  <a:off x="3359191" y="2347894"/>
                  <a:ext cx="1111622" cy="11116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13500003" rotWithShape="0">
                    <a:srgbClr val="FFFFFF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88" name="椭圆 587">
                  <a:extLst>
                    <a:ext uri="{FF2B5EF4-FFF2-40B4-BE49-F238E27FC236}">
                      <a16:creationId xmlns:a16="http://schemas.microsoft.com/office/drawing/2014/main" id="{7176F699-CA5D-5FB4-9906-453F1520D68F}"/>
                    </a:ext>
                  </a:extLst>
                </p:cNvPr>
                <p:cNvSpPr/>
                <p:nvPr/>
              </p:nvSpPr>
              <p:spPr>
                <a:xfrm>
                  <a:off x="3359191" y="2347894"/>
                  <a:ext cx="1111622" cy="11116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2700001" rotWithShape="0">
                    <a:srgbClr val="C8CBD7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628" name="图形 610">
                <a:extLst>
                  <a:ext uri="{FF2B5EF4-FFF2-40B4-BE49-F238E27FC236}">
                    <a16:creationId xmlns:a16="http://schemas.microsoft.com/office/drawing/2014/main" id="{D2F514AF-46A8-2668-14B7-10EFA42FAF04}"/>
                  </a:ext>
                </a:extLst>
              </p:cNvPr>
              <p:cNvGrpSpPr/>
              <p:nvPr/>
            </p:nvGrpSpPr>
            <p:grpSpPr>
              <a:xfrm>
                <a:off x="3727076" y="2540248"/>
                <a:ext cx="375850" cy="726912"/>
                <a:chOff x="3727076" y="2540248"/>
                <a:chExt cx="375850" cy="726912"/>
              </a:xfrm>
              <a:gradFill>
                <a:gsLst>
                  <a:gs pos="0">
                    <a:schemeClr val="accent4"/>
                  </a:gs>
                  <a:gs pos="75000">
                    <a:schemeClr val="accent3">
                      <a:lumMod val="20000"/>
                      <a:lumOff val="80000"/>
                    </a:schemeClr>
                  </a:gs>
                  <a:gs pos="50425">
                    <a:schemeClr val="accent3"/>
                  </a:gs>
                  <a:gs pos="25000">
                    <a:schemeClr val="accent2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</p:grpSpPr>
            <p:sp>
              <p:nvSpPr>
                <p:cNvPr id="629" name="任意多边形: 形状 628">
                  <a:extLst>
                    <a:ext uri="{FF2B5EF4-FFF2-40B4-BE49-F238E27FC236}">
                      <a16:creationId xmlns:a16="http://schemas.microsoft.com/office/drawing/2014/main" id="{E7F4356D-7CC6-F300-14C2-842FD519B037}"/>
                    </a:ext>
                  </a:extLst>
                </p:cNvPr>
                <p:cNvSpPr/>
                <p:nvPr/>
              </p:nvSpPr>
              <p:spPr>
                <a:xfrm>
                  <a:off x="3727076" y="2540248"/>
                  <a:ext cx="375850" cy="664220"/>
                </a:xfrm>
                <a:custGeom>
                  <a:avLst/>
                  <a:gdLst>
                    <a:gd name="connsiteX0" fmla="*/ 375088 w 375850"/>
                    <a:gd name="connsiteY0" fmla="*/ 72361 h 664220"/>
                    <a:gd name="connsiteX1" fmla="*/ 348831 w 375850"/>
                    <a:gd name="connsiteY1" fmla="*/ 6707 h 664220"/>
                    <a:gd name="connsiteX2" fmla="*/ 338924 w 375850"/>
                    <a:gd name="connsiteY2" fmla="*/ 0 h 664220"/>
                    <a:gd name="connsiteX3" fmla="*/ 36925 w 375850"/>
                    <a:gd name="connsiteY3" fmla="*/ 0 h 664220"/>
                    <a:gd name="connsiteX4" fmla="*/ 27019 w 375850"/>
                    <a:gd name="connsiteY4" fmla="*/ 6707 h 664220"/>
                    <a:gd name="connsiteX5" fmla="*/ 762 w 375850"/>
                    <a:gd name="connsiteY5" fmla="*/ 72361 h 664220"/>
                    <a:gd name="connsiteX6" fmla="*/ 1620 w 375850"/>
                    <a:gd name="connsiteY6" fmla="*/ 81974 h 664220"/>
                    <a:gd name="connsiteX7" fmla="*/ 24160 w 375850"/>
                    <a:gd name="connsiteY7" fmla="*/ 118064 h 664220"/>
                    <a:gd name="connsiteX8" fmla="*/ 38860 w 375850"/>
                    <a:gd name="connsiteY8" fmla="*/ 121461 h 664220"/>
                    <a:gd name="connsiteX9" fmla="*/ 42257 w 375850"/>
                    <a:gd name="connsiteY9" fmla="*/ 106761 h 664220"/>
                    <a:gd name="connsiteX10" fmla="*/ 22584 w 375850"/>
                    <a:gd name="connsiteY10" fmla="*/ 75260 h 664220"/>
                    <a:gd name="connsiteX11" fmla="*/ 41927 w 375850"/>
                    <a:gd name="connsiteY11" fmla="*/ 26897 h 664220"/>
                    <a:gd name="connsiteX12" fmla="*/ 171338 w 375850"/>
                    <a:gd name="connsiteY12" fmla="*/ 114010 h 664220"/>
                    <a:gd name="connsiteX13" fmla="*/ 98712 w 375850"/>
                    <a:gd name="connsiteY13" fmla="*/ 188222 h 664220"/>
                    <a:gd name="connsiteX14" fmla="*/ 92725 w 375850"/>
                    <a:gd name="connsiteY14" fmla="*/ 187572 h 664220"/>
                    <a:gd name="connsiteX15" fmla="*/ 64907 w 375850"/>
                    <a:gd name="connsiteY15" fmla="*/ 143029 h 664220"/>
                    <a:gd name="connsiteX16" fmla="*/ 50207 w 375850"/>
                    <a:gd name="connsiteY16" fmla="*/ 139631 h 664220"/>
                    <a:gd name="connsiteX17" fmla="*/ 46809 w 375850"/>
                    <a:gd name="connsiteY17" fmla="*/ 154331 h 664220"/>
                    <a:gd name="connsiteX18" fmla="*/ 74628 w 375850"/>
                    <a:gd name="connsiteY18" fmla="*/ 198875 h 664220"/>
                    <a:gd name="connsiteX19" fmla="*/ 111557 w 375850"/>
                    <a:gd name="connsiteY19" fmla="*/ 205282 h 664220"/>
                    <a:gd name="connsiteX20" fmla="*/ 137907 w 375850"/>
                    <a:gd name="connsiteY20" fmla="*/ 236115 h 664220"/>
                    <a:gd name="connsiteX21" fmla="*/ 54767 w 375850"/>
                    <a:gd name="connsiteY21" fmla="*/ 575967 h 664220"/>
                    <a:gd name="connsiteX22" fmla="*/ 64237 w 375850"/>
                    <a:gd name="connsiteY22" fmla="*/ 612394 h 664220"/>
                    <a:gd name="connsiteX23" fmla="*/ 109221 w 375850"/>
                    <a:gd name="connsiteY23" fmla="*/ 660813 h 664220"/>
                    <a:gd name="connsiteX24" fmla="*/ 124299 w 375850"/>
                    <a:gd name="connsiteY24" fmla="*/ 661367 h 664220"/>
                    <a:gd name="connsiteX25" fmla="*/ 124853 w 375850"/>
                    <a:gd name="connsiteY25" fmla="*/ 646290 h 664220"/>
                    <a:gd name="connsiteX26" fmla="*/ 79868 w 375850"/>
                    <a:gd name="connsiteY26" fmla="*/ 597871 h 664220"/>
                    <a:gd name="connsiteX27" fmla="*/ 75491 w 375850"/>
                    <a:gd name="connsiteY27" fmla="*/ 581039 h 664220"/>
                    <a:gd name="connsiteX28" fmla="*/ 157941 w 375850"/>
                    <a:gd name="connsiteY28" fmla="*/ 244008 h 664220"/>
                    <a:gd name="connsiteX29" fmla="*/ 217906 w 375850"/>
                    <a:gd name="connsiteY29" fmla="*/ 244008 h 664220"/>
                    <a:gd name="connsiteX30" fmla="*/ 245451 w 375850"/>
                    <a:gd name="connsiteY30" fmla="*/ 356599 h 664220"/>
                    <a:gd name="connsiteX31" fmla="*/ 258349 w 375850"/>
                    <a:gd name="connsiteY31" fmla="*/ 364427 h 664220"/>
                    <a:gd name="connsiteX32" fmla="*/ 266178 w 375850"/>
                    <a:gd name="connsiteY32" fmla="*/ 351529 h 664220"/>
                    <a:gd name="connsiteX33" fmla="*/ 237943 w 375850"/>
                    <a:gd name="connsiteY33" fmla="*/ 236116 h 664220"/>
                    <a:gd name="connsiteX34" fmla="*/ 264294 w 375850"/>
                    <a:gd name="connsiteY34" fmla="*/ 205283 h 664220"/>
                    <a:gd name="connsiteX35" fmla="*/ 301223 w 375850"/>
                    <a:gd name="connsiteY35" fmla="*/ 198876 h 664220"/>
                    <a:gd name="connsiteX36" fmla="*/ 374230 w 375850"/>
                    <a:gd name="connsiteY36" fmla="*/ 81975 h 664220"/>
                    <a:gd name="connsiteX37" fmla="*/ 375088 w 375850"/>
                    <a:gd name="connsiteY37" fmla="*/ 72361 h 664220"/>
                    <a:gd name="connsiteX38" fmla="*/ 71881 w 375850"/>
                    <a:gd name="connsiteY38" fmla="*/ 21339 h 664220"/>
                    <a:gd name="connsiteX39" fmla="*/ 303970 w 375850"/>
                    <a:gd name="connsiteY39" fmla="*/ 21339 h 664220"/>
                    <a:gd name="connsiteX40" fmla="*/ 187925 w 375850"/>
                    <a:gd name="connsiteY40" fmla="*/ 99452 h 664220"/>
                    <a:gd name="connsiteX41" fmla="*/ 187925 w 375850"/>
                    <a:gd name="connsiteY41" fmla="*/ 127568 h 664220"/>
                    <a:gd name="connsiteX42" fmla="*/ 249162 w 375850"/>
                    <a:gd name="connsiteY42" fmla="*/ 190142 h 664220"/>
                    <a:gd name="connsiteX43" fmla="*/ 221363 w 375850"/>
                    <a:gd name="connsiteY43" fmla="*/ 222668 h 664220"/>
                    <a:gd name="connsiteX44" fmla="*/ 154486 w 375850"/>
                    <a:gd name="connsiteY44" fmla="*/ 222668 h 664220"/>
                    <a:gd name="connsiteX45" fmla="*/ 126687 w 375850"/>
                    <a:gd name="connsiteY45" fmla="*/ 190142 h 664220"/>
                    <a:gd name="connsiteX46" fmla="*/ 283124 w 375850"/>
                    <a:gd name="connsiteY46" fmla="*/ 187572 h 664220"/>
                    <a:gd name="connsiteX47" fmla="*/ 277137 w 375850"/>
                    <a:gd name="connsiteY47" fmla="*/ 188221 h 664220"/>
                    <a:gd name="connsiteX48" fmla="*/ 204511 w 375850"/>
                    <a:gd name="connsiteY48" fmla="*/ 114010 h 664220"/>
                    <a:gd name="connsiteX49" fmla="*/ 333922 w 375850"/>
                    <a:gd name="connsiteY49" fmla="*/ 26897 h 664220"/>
                    <a:gd name="connsiteX50" fmla="*/ 353265 w 375850"/>
                    <a:gd name="connsiteY50" fmla="*/ 75260 h 66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375850" h="664220">
                      <a:moveTo>
                        <a:pt x="375088" y="72361"/>
                      </a:moveTo>
                      <a:lnTo>
                        <a:pt x="348831" y="6707"/>
                      </a:lnTo>
                      <a:cubicBezTo>
                        <a:pt x="347269" y="2723"/>
                        <a:pt x="343205" y="-28"/>
                        <a:pt x="338924" y="0"/>
                      </a:cubicBezTo>
                      <a:lnTo>
                        <a:pt x="36925" y="0"/>
                      </a:lnTo>
                      <a:cubicBezTo>
                        <a:pt x="32644" y="-28"/>
                        <a:pt x="28581" y="2725"/>
                        <a:pt x="27019" y="6707"/>
                      </a:cubicBezTo>
                      <a:lnTo>
                        <a:pt x="762" y="72361"/>
                      </a:lnTo>
                      <a:cubicBezTo>
                        <a:pt x="-500" y="75518"/>
                        <a:pt x="-182" y="79090"/>
                        <a:pt x="1620" y="81974"/>
                      </a:cubicBezTo>
                      <a:lnTo>
                        <a:pt x="24160" y="118064"/>
                      </a:lnTo>
                      <a:cubicBezTo>
                        <a:pt x="27280" y="123063"/>
                        <a:pt x="33861" y="124583"/>
                        <a:pt x="38860" y="121461"/>
                      </a:cubicBezTo>
                      <a:cubicBezTo>
                        <a:pt x="43859" y="118339"/>
                        <a:pt x="45379" y="111757"/>
                        <a:pt x="42257" y="106761"/>
                      </a:cubicBezTo>
                      <a:lnTo>
                        <a:pt x="22584" y="75260"/>
                      </a:lnTo>
                      <a:lnTo>
                        <a:pt x="41927" y="26897"/>
                      </a:lnTo>
                      <a:lnTo>
                        <a:pt x="171338" y="114010"/>
                      </a:lnTo>
                      <a:lnTo>
                        <a:pt x="98712" y="188222"/>
                      </a:lnTo>
                      <a:cubicBezTo>
                        <a:pt x="96302" y="190045"/>
                        <a:pt x="94689" y="189869"/>
                        <a:pt x="92725" y="187572"/>
                      </a:cubicBezTo>
                      <a:lnTo>
                        <a:pt x="64907" y="143029"/>
                      </a:lnTo>
                      <a:cubicBezTo>
                        <a:pt x="61786" y="138030"/>
                        <a:pt x="55206" y="136509"/>
                        <a:pt x="50207" y="139631"/>
                      </a:cubicBezTo>
                      <a:cubicBezTo>
                        <a:pt x="45208" y="142753"/>
                        <a:pt x="43687" y="149335"/>
                        <a:pt x="46809" y="154331"/>
                      </a:cubicBezTo>
                      <a:lnTo>
                        <a:pt x="74628" y="198875"/>
                      </a:lnTo>
                      <a:cubicBezTo>
                        <a:pt x="82040" y="211419"/>
                        <a:pt x="100359" y="214591"/>
                        <a:pt x="111557" y="205282"/>
                      </a:cubicBezTo>
                      <a:lnTo>
                        <a:pt x="137907" y="236115"/>
                      </a:lnTo>
                      <a:lnTo>
                        <a:pt x="54767" y="575967"/>
                      </a:lnTo>
                      <a:cubicBezTo>
                        <a:pt x="51585" y="588969"/>
                        <a:pt x="55126" y="602586"/>
                        <a:pt x="64237" y="612394"/>
                      </a:cubicBezTo>
                      <a:lnTo>
                        <a:pt x="109221" y="660813"/>
                      </a:lnTo>
                      <a:cubicBezTo>
                        <a:pt x="113239" y="665138"/>
                        <a:pt x="119992" y="665372"/>
                        <a:pt x="124299" y="661367"/>
                      </a:cubicBezTo>
                      <a:cubicBezTo>
                        <a:pt x="128617" y="657356"/>
                        <a:pt x="128864" y="650606"/>
                        <a:pt x="124853" y="646290"/>
                      </a:cubicBezTo>
                      <a:lnTo>
                        <a:pt x="79868" y="597871"/>
                      </a:lnTo>
                      <a:cubicBezTo>
                        <a:pt x="75657" y="593338"/>
                        <a:pt x="74021" y="587047"/>
                        <a:pt x="75491" y="581039"/>
                      </a:cubicBezTo>
                      <a:lnTo>
                        <a:pt x="157941" y="244008"/>
                      </a:lnTo>
                      <a:lnTo>
                        <a:pt x="217906" y="244008"/>
                      </a:lnTo>
                      <a:lnTo>
                        <a:pt x="245451" y="356599"/>
                      </a:lnTo>
                      <a:cubicBezTo>
                        <a:pt x="246850" y="362322"/>
                        <a:pt x="252627" y="365831"/>
                        <a:pt x="258349" y="364427"/>
                      </a:cubicBezTo>
                      <a:cubicBezTo>
                        <a:pt x="264072" y="363027"/>
                        <a:pt x="267577" y="357252"/>
                        <a:pt x="266178" y="351529"/>
                      </a:cubicBezTo>
                      <a:lnTo>
                        <a:pt x="237943" y="236116"/>
                      </a:lnTo>
                      <a:lnTo>
                        <a:pt x="264294" y="205283"/>
                      </a:lnTo>
                      <a:cubicBezTo>
                        <a:pt x="275491" y="214595"/>
                        <a:pt x="293810" y="211419"/>
                        <a:pt x="301223" y="198876"/>
                      </a:cubicBezTo>
                      <a:lnTo>
                        <a:pt x="374230" y="81975"/>
                      </a:lnTo>
                      <a:cubicBezTo>
                        <a:pt x="376032" y="79090"/>
                        <a:pt x="376350" y="75518"/>
                        <a:pt x="375088" y="72361"/>
                      </a:cubicBezTo>
                      <a:close/>
                      <a:moveTo>
                        <a:pt x="71881" y="21339"/>
                      </a:moveTo>
                      <a:lnTo>
                        <a:pt x="303970" y="21339"/>
                      </a:lnTo>
                      <a:lnTo>
                        <a:pt x="187925" y="99452"/>
                      </a:lnTo>
                      <a:close/>
                      <a:moveTo>
                        <a:pt x="187925" y="127568"/>
                      </a:moveTo>
                      <a:lnTo>
                        <a:pt x="249162" y="190142"/>
                      </a:lnTo>
                      <a:lnTo>
                        <a:pt x="221363" y="222668"/>
                      </a:lnTo>
                      <a:lnTo>
                        <a:pt x="154486" y="222668"/>
                      </a:lnTo>
                      <a:lnTo>
                        <a:pt x="126687" y="190142"/>
                      </a:lnTo>
                      <a:close/>
                      <a:moveTo>
                        <a:pt x="283124" y="187572"/>
                      </a:moveTo>
                      <a:cubicBezTo>
                        <a:pt x="281162" y="189870"/>
                        <a:pt x="279546" y="190041"/>
                        <a:pt x="277137" y="188221"/>
                      </a:cubicBezTo>
                      <a:lnTo>
                        <a:pt x="204511" y="114010"/>
                      </a:lnTo>
                      <a:lnTo>
                        <a:pt x="333922" y="26897"/>
                      </a:lnTo>
                      <a:lnTo>
                        <a:pt x="353265" y="75260"/>
                      </a:lnTo>
                      <a:close/>
                    </a:path>
                  </a:pathLst>
                </a:custGeom>
                <a:grpFill/>
                <a:ln w="14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30" name="任意多边形: 形状 629">
                  <a:extLst>
                    <a:ext uri="{FF2B5EF4-FFF2-40B4-BE49-F238E27FC236}">
                      <a16:creationId xmlns:a16="http://schemas.microsoft.com/office/drawing/2014/main" id="{D40033A3-7836-2C86-B7DE-59A534320538}"/>
                    </a:ext>
                  </a:extLst>
                </p:cNvPr>
                <p:cNvSpPr/>
                <p:nvPr/>
              </p:nvSpPr>
              <p:spPr>
                <a:xfrm>
                  <a:off x="3862492" y="2925092"/>
                  <a:ext cx="186812" cy="342068"/>
                </a:xfrm>
                <a:custGeom>
                  <a:avLst/>
                  <a:gdLst>
                    <a:gd name="connsiteX0" fmla="*/ 140903 w 186812"/>
                    <a:gd name="connsiteY0" fmla="*/ 8136 h 342068"/>
                    <a:gd name="connsiteX1" fmla="*/ 128004 w 186812"/>
                    <a:gd name="connsiteY1" fmla="*/ 307 h 342068"/>
                    <a:gd name="connsiteX2" fmla="*/ 120176 w 186812"/>
                    <a:gd name="connsiteY2" fmla="*/ 13206 h 342068"/>
                    <a:gd name="connsiteX3" fmla="*/ 164941 w 186812"/>
                    <a:gd name="connsiteY3" fmla="*/ 196193 h 342068"/>
                    <a:gd name="connsiteX4" fmla="*/ 160565 w 186812"/>
                    <a:gd name="connsiteY4" fmla="*/ 213026 h 342068"/>
                    <a:gd name="connsiteX5" fmla="*/ 65937 w 186812"/>
                    <a:gd name="connsiteY5" fmla="*/ 314876 h 342068"/>
                    <a:gd name="connsiteX6" fmla="*/ 52509 w 186812"/>
                    <a:gd name="connsiteY6" fmla="*/ 320729 h 342068"/>
                    <a:gd name="connsiteX7" fmla="*/ 39081 w 186812"/>
                    <a:gd name="connsiteY7" fmla="*/ 314877 h 342068"/>
                    <a:gd name="connsiteX8" fmla="*/ 18485 w 186812"/>
                    <a:gd name="connsiteY8" fmla="*/ 292709 h 342068"/>
                    <a:gd name="connsiteX9" fmla="*/ 3407 w 186812"/>
                    <a:gd name="connsiteY9" fmla="*/ 292156 h 342068"/>
                    <a:gd name="connsiteX10" fmla="*/ 2853 w 186812"/>
                    <a:gd name="connsiteY10" fmla="*/ 307232 h 342068"/>
                    <a:gd name="connsiteX11" fmla="*/ 23450 w 186812"/>
                    <a:gd name="connsiteY11" fmla="*/ 329401 h 342068"/>
                    <a:gd name="connsiteX12" fmla="*/ 52509 w 186812"/>
                    <a:gd name="connsiteY12" fmla="*/ 342068 h 342068"/>
                    <a:gd name="connsiteX13" fmla="*/ 81570 w 186812"/>
                    <a:gd name="connsiteY13" fmla="*/ 329400 h 342068"/>
                    <a:gd name="connsiteX14" fmla="*/ 176198 w 186812"/>
                    <a:gd name="connsiteY14" fmla="*/ 227548 h 342068"/>
                    <a:gd name="connsiteX15" fmla="*/ 185668 w 186812"/>
                    <a:gd name="connsiteY15" fmla="*/ 191122 h 342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6812" h="342068">
                      <a:moveTo>
                        <a:pt x="140903" y="8136"/>
                      </a:moveTo>
                      <a:cubicBezTo>
                        <a:pt x="139503" y="2413"/>
                        <a:pt x="133733" y="-1091"/>
                        <a:pt x="128004" y="307"/>
                      </a:cubicBezTo>
                      <a:cubicBezTo>
                        <a:pt x="122281" y="1707"/>
                        <a:pt x="118776" y="7483"/>
                        <a:pt x="120176" y="13206"/>
                      </a:cubicBezTo>
                      <a:lnTo>
                        <a:pt x="164941" y="196193"/>
                      </a:lnTo>
                      <a:cubicBezTo>
                        <a:pt x="166410" y="202202"/>
                        <a:pt x="164775" y="208492"/>
                        <a:pt x="160565" y="213026"/>
                      </a:cubicBezTo>
                      <a:lnTo>
                        <a:pt x="65937" y="314876"/>
                      </a:lnTo>
                      <a:cubicBezTo>
                        <a:pt x="62430" y="318652"/>
                        <a:pt x="57661" y="320729"/>
                        <a:pt x="52509" y="320729"/>
                      </a:cubicBezTo>
                      <a:cubicBezTo>
                        <a:pt x="47357" y="320729"/>
                        <a:pt x="42588" y="318651"/>
                        <a:pt x="39081" y="314877"/>
                      </a:cubicBezTo>
                      <a:lnTo>
                        <a:pt x="18485" y="292709"/>
                      </a:lnTo>
                      <a:cubicBezTo>
                        <a:pt x="14474" y="288390"/>
                        <a:pt x="7723" y="288143"/>
                        <a:pt x="3407" y="292156"/>
                      </a:cubicBezTo>
                      <a:cubicBezTo>
                        <a:pt x="-910" y="296166"/>
                        <a:pt x="-1157" y="302916"/>
                        <a:pt x="2853" y="307232"/>
                      </a:cubicBezTo>
                      <a:lnTo>
                        <a:pt x="23450" y="329401"/>
                      </a:lnTo>
                      <a:cubicBezTo>
                        <a:pt x="30928" y="337451"/>
                        <a:pt x="41520" y="342068"/>
                        <a:pt x="52509" y="342068"/>
                      </a:cubicBezTo>
                      <a:cubicBezTo>
                        <a:pt x="63498" y="342068"/>
                        <a:pt x="74091" y="337451"/>
                        <a:pt x="81570" y="329400"/>
                      </a:cubicBezTo>
                      <a:lnTo>
                        <a:pt x="176198" y="227548"/>
                      </a:lnTo>
                      <a:cubicBezTo>
                        <a:pt x="185308" y="217741"/>
                        <a:pt x="188849" y="204124"/>
                        <a:pt x="185668" y="191122"/>
                      </a:cubicBezTo>
                      <a:close/>
                    </a:path>
                  </a:pathLst>
                </a:custGeom>
                <a:grpFill/>
                <a:ln w="14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55D1CBB1-80F8-D67C-1748-2A1C8615B71A}"/>
                  </a:ext>
                </a:extLst>
              </p:cNvPr>
              <p:cNvGrpSpPr/>
              <p:nvPr/>
            </p:nvGrpSpPr>
            <p:grpSpPr>
              <a:xfrm>
                <a:off x="1241548" y="2530778"/>
                <a:ext cx="1848470" cy="714508"/>
                <a:chOff x="1241548" y="2530778"/>
                <a:chExt cx="1848470" cy="714508"/>
              </a:xfrm>
            </p:grpSpPr>
            <p:grpSp>
              <p:nvGrpSpPr>
                <p:cNvPr id="648" name="组合 647">
                  <a:extLst>
                    <a:ext uri="{FF2B5EF4-FFF2-40B4-BE49-F238E27FC236}">
                      <a16:creationId xmlns:a16="http://schemas.microsoft.com/office/drawing/2014/main" id="{7D19896E-2878-0AD0-2D9F-F655330F5A83}"/>
                    </a:ext>
                  </a:extLst>
                </p:cNvPr>
                <p:cNvGrpSpPr/>
                <p:nvPr/>
              </p:nvGrpSpPr>
              <p:grpSpPr>
                <a:xfrm>
                  <a:off x="1241548" y="2530778"/>
                  <a:ext cx="1848470" cy="714508"/>
                  <a:chOff x="1089212" y="2540248"/>
                  <a:chExt cx="1848470" cy="909237"/>
                </a:xfrm>
              </p:grpSpPr>
              <p:sp>
                <p:nvSpPr>
                  <p:cNvPr id="646" name="矩形: 圆角 645">
                    <a:extLst>
                      <a:ext uri="{FF2B5EF4-FFF2-40B4-BE49-F238E27FC236}">
                        <a16:creationId xmlns:a16="http://schemas.microsoft.com/office/drawing/2014/main" id="{4AC1B727-F38F-8501-21F1-344A8969F2C3}"/>
                      </a:ext>
                    </a:extLst>
                  </p:cNvPr>
                  <p:cNvSpPr/>
                  <p:nvPr/>
                </p:nvSpPr>
                <p:spPr>
                  <a:xfrm>
                    <a:off x="1089212" y="2540248"/>
                    <a:ext cx="1848470" cy="909237"/>
                  </a:xfrm>
                  <a:prstGeom prst="roundRect">
                    <a:avLst>
                      <a:gd name="adj" fmla="val 14572"/>
                    </a:avLst>
                  </a:prstGeom>
                  <a:ln>
                    <a:noFill/>
                  </a:ln>
                  <a:effectLst>
                    <a:outerShdw blurRad="127000" dist="63500" dir="13500003" rotWithShape="0">
                      <a:srgbClr val="FFFFFF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647" name="矩形: 圆角 646">
                    <a:extLst>
                      <a:ext uri="{FF2B5EF4-FFF2-40B4-BE49-F238E27FC236}">
                        <a16:creationId xmlns:a16="http://schemas.microsoft.com/office/drawing/2014/main" id="{383546A3-72A2-9F16-8E83-0808393D45AA}"/>
                      </a:ext>
                    </a:extLst>
                  </p:cNvPr>
                  <p:cNvSpPr/>
                  <p:nvPr/>
                </p:nvSpPr>
                <p:spPr>
                  <a:xfrm>
                    <a:off x="1089212" y="2540248"/>
                    <a:ext cx="1848470" cy="909237"/>
                  </a:xfrm>
                  <a:prstGeom prst="roundRect">
                    <a:avLst>
                      <a:gd name="adj" fmla="val 14572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27000" dist="63500" dir="2700001" rotWithShape="0">
                      <a:srgbClr val="C8CBD7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661" name="文本框 660">
                  <a:extLst>
                    <a:ext uri="{FF2B5EF4-FFF2-40B4-BE49-F238E27FC236}">
                      <a16:creationId xmlns:a16="http://schemas.microsoft.com/office/drawing/2014/main" id="{2F2A77E3-490A-6C89-1EF1-58A94C6D48F1}"/>
                    </a:ext>
                  </a:extLst>
                </p:cNvPr>
                <p:cNvSpPr txBox="1"/>
                <p:nvPr/>
              </p:nvSpPr>
              <p:spPr>
                <a:xfrm>
                  <a:off x="1473286" y="2733858"/>
                  <a:ext cx="138499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1600">
                      <a:gradFill flip="none" rotWithShape="1">
                        <a:gsLst>
                          <a:gs pos="0">
                            <a:srgbClr val="FFC000"/>
                          </a:gs>
                          <a:gs pos="100000">
                            <a:srgbClr val="0070C0"/>
                          </a:gs>
                          <a:gs pos="75254">
                            <a:schemeClr val="accent3">
                              <a:lumMod val="60000"/>
                              <a:lumOff val="40000"/>
                            </a:schemeClr>
                          </a:gs>
                          <a:gs pos="51000">
                            <a:schemeClr val="accent3"/>
                          </a:gs>
                          <a:gs pos="25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+mj-ea"/>
                      <a:ea typeface="+mj-ea"/>
                    </a:defRPr>
                  </a:lvl1pPr>
                </a:lstStyle>
                <a:p>
                  <a:r>
                    <a:rPr lang="zh-CN" altLang="en-US" sz="180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输入标题内容</a:t>
                  </a:r>
                </a:p>
              </p:txBody>
            </p: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92CEDB0-9668-8B9B-A882-3AF8FD8C2314}"/>
                </a:ext>
              </a:extLst>
            </p:cNvPr>
            <p:cNvGrpSpPr/>
            <p:nvPr/>
          </p:nvGrpSpPr>
          <p:grpSpPr>
            <a:xfrm>
              <a:off x="2062528" y="4907979"/>
              <a:ext cx="3246626" cy="1111622"/>
              <a:chOff x="2062528" y="4907979"/>
              <a:chExt cx="3246626" cy="1111622"/>
            </a:xfrm>
          </p:grpSpPr>
          <p:grpSp>
            <p:nvGrpSpPr>
              <p:cNvPr id="591" name="组合 590">
                <a:extLst>
                  <a:ext uri="{FF2B5EF4-FFF2-40B4-BE49-F238E27FC236}">
                    <a16:creationId xmlns:a16="http://schemas.microsoft.com/office/drawing/2014/main" id="{98399C87-D72D-9471-2AD1-B2E541DAFDD3}"/>
                  </a:ext>
                </a:extLst>
              </p:cNvPr>
              <p:cNvGrpSpPr/>
              <p:nvPr/>
            </p:nvGrpSpPr>
            <p:grpSpPr>
              <a:xfrm>
                <a:off x="4197532" y="4907979"/>
                <a:ext cx="1111622" cy="1111622"/>
                <a:chOff x="4197532" y="4907979"/>
                <a:chExt cx="1111622" cy="1111622"/>
              </a:xfrm>
            </p:grpSpPr>
            <p:sp>
              <p:nvSpPr>
                <p:cNvPr id="578" name="椭圆 577">
                  <a:extLst>
                    <a:ext uri="{FF2B5EF4-FFF2-40B4-BE49-F238E27FC236}">
                      <a16:creationId xmlns:a16="http://schemas.microsoft.com/office/drawing/2014/main" id="{B30A923C-35F0-E112-B888-C072D8F9CF2D}"/>
                    </a:ext>
                  </a:extLst>
                </p:cNvPr>
                <p:cNvSpPr/>
                <p:nvPr/>
              </p:nvSpPr>
              <p:spPr>
                <a:xfrm>
                  <a:off x="4197532" y="4907979"/>
                  <a:ext cx="1111622" cy="11116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13500003" rotWithShape="0">
                    <a:srgbClr val="FFFFFF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90" name="椭圆 589">
                  <a:extLst>
                    <a:ext uri="{FF2B5EF4-FFF2-40B4-BE49-F238E27FC236}">
                      <a16:creationId xmlns:a16="http://schemas.microsoft.com/office/drawing/2014/main" id="{293C9E58-A103-EAE9-43C5-7A06C740110F}"/>
                    </a:ext>
                  </a:extLst>
                </p:cNvPr>
                <p:cNvSpPr/>
                <p:nvPr/>
              </p:nvSpPr>
              <p:spPr>
                <a:xfrm>
                  <a:off x="4197532" y="4907979"/>
                  <a:ext cx="1111622" cy="11116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2700001" rotWithShape="0">
                    <a:srgbClr val="C8CBD7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640" name="图形 616">
                <a:extLst>
                  <a:ext uri="{FF2B5EF4-FFF2-40B4-BE49-F238E27FC236}">
                    <a16:creationId xmlns:a16="http://schemas.microsoft.com/office/drawing/2014/main" id="{75833696-22D3-9614-2204-484DFD93D456}"/>
                  </a:ext>
                </a:extLst>
              </p:cNvPr>
              <p:cNvGrpSpPr/>
              <p:nvPr/>
            </p:nvGrpSpPr>
            <p:grpSpPr>
              <a:xfrm>
                <a:off x="4484064" y="5100334"/>
                <a:ext cx="538556" cy="726910"/>
                <a:chOff x="4484064" y="5100334"/>
                <a:chExt cx="538556" cy="726910"/>
              </a:xfrm>
              <a:gradFill>
                <a:gsLst>
                  <a:gs pos="0">
                    <a:schemeClr val="accent4"/>
                  </a:gs>
                  <a:gs pos="75000">
                    <a:schemeClr val="accent3">
                      <a:lumMod val="20000"/>
                      <a:lumOff val="80000"/>
                    </a:schemeClr>
                  </a:gs>
                  <a:gs pos="50425">
                    <a:schemeClr val="accent3"/>
                  </a:gs>
                  <a:gs pos="25000">
                    <a:schemeClr val="accent2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</p:grpSpPr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362C073B-42C1-FCA3-74C6-AA61989C83DE}"/>
                    </a:ext>
                  </a:extLst>
                </p:cNvPr>
                <p:cNvSpPr/>
                <p:nvPr/>
              </p:nvSpPr>
              <p:spPr>
                <a:xfrm>
                  <a:off x="4497013" y="5263214"/>
                  <a:ext cx="512626" cy="401137"/>
                </a:xfrm>
                <a:custGeom>
                  <a:avLst/>
                  <a:gdLst>
                    <a:gd name="connsiteX0" fmla="*/ 487711 w 512626"/>
                    <a:gd name="connsiteY0" fmla="*/ 13 h 401137"/>
                    <a:gd name="connsiteX1" fmla="*/ 183741 w 512626"/>
                    <a:gd name="connsiteY1" fmla="*/ 13 h 401137"/>
                    <a:gd name="connsiteX2" fmla="*/ 173071 w 512626"/>
                    <a:gd name="connsiteY2" fmla="*/ 10682 h 401137"/>
                    <a:gd name="connsiteX3" fmla="*/ 183741 w 512626"/>
                    <a:gd name="connsiteY3" fmla="*/ 21352 h 401137"/>
                    <a:gd name="connsiteX4" fmla="*/ 487711 w 512626"/>
                    <a:gd name="connsiteY4" fmla="*/ 21352 h 401137"/>
                    <a:gd name="connsiteX5" fmla="*/ 490630 w 512626"/>
                    <a:gd name="connsiteY5" fmla="*/ 26940 h 401137"/>
                    <a:gd name="connsiteX6" fmla="*/ 443301 w 512626"/>
                    <a:gd name="connsiteY6" fmla="*/ 94960 h 401137"/>
                    <a:gd name="connsiteX7" fmla="*/ 69327 w 512626"/>
                    <a:gd name="connsiteY7" fmla="*/ 94960 h 401137"/>
                    <a:gd name="connsiteX8" fmla="*/ 21997 w 512626"/>
                    <a:gd name="connsiteY8" fmla="*/ 26940 h 401137"/>
                    <a:gd name="connsiteX9" fmla="*/ 24916 w 512626"/>
                    <a:gd name="connsiteY9" fmla="*/ 21352 h 401137"/>
                    <a:gd name="connsiteX10" fmla="*/ 141065 w 512626"/>
                    <a:gd name="connsiteY10" fmla="*/ 21352 h 401137"/>
                    <a:gd name="connsiteX11" fmla="*/ 151734 w 512626"/>
                    <a:gd name="connsiteY11" fmla="*/ 10682 h 401137"/>
                    <a:gd name="connsiteX12" fmla="*/ 141065 w 512626"/>
                    <a:gd name="connsiteY12" fmla="*/ 13 h 401137"/>
                    <a:gd name="connsiteX13" fmla="*/ 24916 w 512626"/>
                    <a:gd name="connsiteY13" fmla="*/ 13 h 401137"/>
                    <a:gd name="connsiteX14" fmla="*/ 4483 w 512626"/>
                    <a:gd name="connsiteY14" fmla="*/ 39125 h 401137"/>
                    <a:gd name="connsiteX15" fmla="*/ 185215 w 512626"/>
                    <a:gd name="connsiteY15" fmla="*/ 298869 h 401137"/>
                    <a:gd name="connsiteX16" fmla="*/ 185215 w 512626"/>
                    <a:gd name="connsiteY16" fmla="*/ 376244 h 401137"/>
                    <a:gd name="connsiteX17" fmla="*/ 210108 w 512626"/>
                    <a:gd name="connsiteY17" fmla="*/ 401137 h 401137"/>
                    <a:gd name="connsiteX18" fmla="*/ 234975 w 512626"/>
                    <a:gd name="connsiteY18" fmla="*/ 401137 h 401137"/>
                    <a:gd name="connsiteX19" fmla="*/ 245645 w 512626"/>
                    <a:gd name="connsiteY19" fmla="*/ 390468 h 401137"/>
                    <a:gd name="connsiteX20" fmla="*/ 234975 w 512626"/>
                    <a:gd name="connsiteY20" fmla="*/ 379799 h 401137"/>
                    <a:gd name="connsiteX21" fmla="*/ 210108 w 512626"/>
                    <a:gd name="connsiteY21" fmla="*/ 379799 h 401137"/>
                    <a:gd name="connsiteX22" fmla="*/ 206552 w 512626"/>
                    <a:gd name="connsiteY22" fmla="*/ 376242 h 401137"/>
                    <a:gd name="connsiteX23" fmla="*/ 206552 w 512626"/>
                    <a:gd name="connsiteY23" fmla="*/ 306190 h 401137"/>
                    <a:gd name="connsiteX24" fmla="*/ 306074 w 512626"/>
                    <a:gd name="connsiteY24" fmla="*/ 306190 h 401137"/>
                    <a:gd name="connsiteX25" fmla="*/ 306074 w 512626"/>
                    <a:gd name="connsiteY25" fmla="*/ 376242 h 401137"/>
                    <a:gd name="connsiteX26" fmla="*/ 302517 w 512626"/>
                    <a:gd name="connsiteY26" fmla="*/ 379799 h 401137"/>
                    <a:gd name="connsiteX27" fmla="*/ 277650 w 512626"/>
                    <a:gd name="connsiteY27" fmla="*/ 379799 h 401137"/>
                    <a:gd name="connsiteX28" fmla="*/ 266981 w 512626"/>
                    <a:gd name="connsiteY28" fmla="*/ 390468 h 401137"/>
                    <a:gd name="connsiteX29" fmla="*/ 277650 w 512626"/>
                    <a:gd name="connsiteY29" fmla="*/ 401137 h 401137"/>
                    <a:gd name="connsiteX30" fmla="*/ 302517 w 512626"/>
                    <a:gd name="connsiteY30" fmla="*/ 401137 h 401137"/>
                    <a:gd name="connsiteX31" fmla="*/ 327411 w 512626"/>
                    <a:gd name="connsiteY31" fmla="*/ 376244 h 401137"/>
                    <a:gd name="connsiteX32" fmla="*/ 327411 w 512626"/>
                    <a:gd name="connsiteY32" fmla="*/ 298869 h 401137"/>
                    <a:gd name="connsiteX33" fmla="*/ 508142 w 512626"/>
                    <a:gd name="connsiteY33" fmla="*/ 39125 h 401137"/>
                    <a:gd name="connsiteX34" fmla="*/ 487711 w 512626"/>
                    <a:gd name="connsiteY34" fmla="*/ 13 h 401137"/>
                    <a:gd name="connsiteX35" fmla="*/ 311171 w 512626"/>
                    <a:gd name="connsiteY35" fmla="*/ 284853 h 401137"/>
                    <a:gd name="connsiteX36" fmla="*/ 201458 w 512626"/>
                    <a:gd name="connsiteY36" fmla="*/ 284853 h 401137"/>
                    <a:gd name="connsiteX37" fmla="*/ 150240 w 512626"/>
                    <a:gd name="connsiteY37" fmla="*/ 211245 h 401137"/>
                    <a:gd name="connsiteX38" fmla="*/ 274068 w 512626"/>
                    <a:gd name="connsiteY38" fmla="*/ 211245 h 401137"/>
                    <a:gd name="connsiteX39" fmla="*/ 284738 w 512626"/>
                    <a:gd name="connsiteY39" fmla="*/ 200575 h 401137"/>
                    <a:gd name="connsiteX40" fmla="*/ 274068 w 512626"/>
                    <a:gd name="connsiteY40" fmla="*/ 189906 h 401137"/>
                    <a:gd name="connsiteX41" fmla="*/ 135393 w 512626"/>
                    <a:gd name="connsiteY41" fmla="*/ 189906 h 401137"/>
                    <a:gd name="connsiteX42" fmla="*/ 84175 w 512626"/>
                    <a:gd name="connsiteY42" fmla="*/ 116297 h 401137"/>
                    <a:gd name="connsiteX43" fmla="*/ 428453 w 512626"/>
                    <a:gd name="connsiteY43" fmla="*/ 116297 h 401137"/>
                    <a:gd name="connsiteX44" fmla="*/ 377236 w 512626"/>
                    <a:gd name="connsiteY44" fmla="*/ 189906 h 401137"/>
                    <a:gd name="connsiteX45" fmla="*/ 316744 w 512626"/>
                    <a:gd name="connsiteY45" fmla="*/ 189906 h 401137"/>
                    <a:gd name="connsiteX46" fmla="*/ 306075 w 512626"/>
                    <a:gd name="connsiteY46" fmla="*/ 200575 h 401137"/>
                    <a:gd name="connsiteX47" fmla="*/ 316744 w 512626"/>
                    <a:gd name="connsiteY47" fmla="*/ 211245 h 401137"/>
                    <a:gd name="connsiteX48" fmla="*/ 362389 w 512626"/>
                    <a:gd name="connsiteY48" fmla="*/ 211245 h 401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512626" h="401137">
                      <a:moveTo>
                        <a:pt x="487711" y="13"/>
                      </a:moveTo>
                      <a:lnTo>
                        <a:pt x="183741" y="13"/>
                      </a:lnTo>
                      <a:cubicBezTo>
                        <a:pt x="177847" y="13"/>
                        <a:pt x="173071" y="4789"/>
                        <a:pt x="173071" y="10682"/>
                      </a:cubicBezTo>
                      <a:cubicBezTo>
                        <a:pt x="173071" y="16575"/>
                        <a:pt x="177847" y="21352"/>
                        <a:pt x="183741" y="21352"/>
                      </a:cubicBezTo>
                      <a:lnTo>
                        <a:pt x="487711" y="21352"/>
                      </a:lnTo>
                      <a:cubicBezTo>
                        <a:pt x="490986" y="21802"/>
                        <a:pt x="492132" y="23994"/>
                        <a:pt x="490630" y="26940"/>
                      </a:cubicBezTo>
                      <a:lnTo>
                        <a:pt x="443301" y="94960"/>
                      </a:lnTo>
                      <a:lnTo>
                        <a:pt x="69327" y="94960"/>
                      </a:lnTo>
                      <a:lnTo>
                        <a:pt x="21997" y="26940"/>
                      </a:lnTo>
                      <a:cubicBezTo>
                        <a:pt x="20495" y="23994"/>
                        <a:pt x="21638" y="21802"/>
                        <a:pt x="24916" y="21352"/>
                      </a:cubicBezTo>
                      <a:lnTo>
                        <a:pt x="141065" y="21352"/>
                      </a:lnTo>
                      <a:cubicBezTo>
                        <a:pt x="146958" y="21352"/>
                        <a:pt x="151734" y="16575"/>
                        <a:pt x="151734" y="10682"/>
                      </a:cubicBezTo>
                      <a:cubicBezTo>
                        <a:pt x="151734" y="4789"/>
                        <a:pt x="146958" y="13"/>
                        <a:pt x="141065" y="13"/>
                      </a:cubicBezTo>
                      <a:lnTo>
                        <a:pt x="24916" y="13"/>
                      </a:lnTo>
                      <a:cubicBezTo>
                        <a:pt x="5420" y="-632"/>
                        <a:pt x="-7179" y="23494"/>
                        <a:pt x="4483" y="39125"/>
                      </a:cubicBezTo>
                      <a:lnTo>
                        <a:pt x="185215" y="298869"/>
                      </a:lnTo>
                      <a:lnTo>
                        <a:pt x="185215" y="376244"/>
                      </a:lnTo>
                      <a:cubicBezTo>
                        <a:pt x="185215" y="389970"/>
                        <a:pt x="196382" y="401137"/>
                        <a:pt x="210108" y="401137"/>
                      </a:cubicBezTo>
                      <a:lnTo>
                        <a:pt x="234975" y="401137"/>
                      </a:lnTo>
                      <a:cubicBezTo>
                        <a:pt x="240869" y="401137"/>
                        <a:pt x="245645" y="396361"/>
                        <a:pt x="245645" y="390468"/>
                      </a:cubicBezTo>
                      <a:cubicBezTo>
                        <a:pt x="245645" y="384575"/>
                        <a:pt x="240869" y="379799"/>
                        <a:pt x="234975" y="379799"/>
                      </a:cubicBezTo>
                      <a:lnTo>
                        <a:pt x="210108" y="379799"/>
                      </a:lnTo>
                      <a:cubicBezTo>
                        <a:pt x="208146" y="379799"/>
                        <a:pt x="206552" y="378204"/>
                        <a:pt x="206552" y="376242"/>
                      </a:cubicBezTo>
                      <a:lnTo>
                        <a:pt x="206552" y="306190"/>
                      </a:lnTo>
                      <a:lnTo>
                        <a:pt x="306074" y="306190"/>
                      </a:lnTo>
                      <a:lnTo>
                        <a:pt x="306074" y="376242"/>
                      </a:lnTo>
                      <a:cubicBezTo>
                        <a:pt x="306074" y="378204"/>
                        <a:pt x="304479" y="379799"/>
                        <a:pt x="302517" y="379799"/>
                      </a:cubicBezTo>
                      <a:lnTo>
                        <a:pt x="277650" y="379799"/>
                      </a:lnTo>
                      <a:cubicBezTo>
                        <a:pt x="271757" y="379799"/>
                        <a:pt x="266981" y="384575"/>
                        <a:pt x="266981" y="390468"/>
                      </a:cubicBezTo>
                      <a:cubicBezTo>
                        <a:pt x="266981" y="396361"/>
                        <a:pt x="271757" y="401137"/>
                        <a:pt x="277650" y="401137"/>
                      </a:cubicBezTo>
                      <a:lnTo>
                        <a:pt x="302517" y="401137"/>
                      </a:lnTo>
                      <a:cubicBezTo>
                        <a:pt x="316243" y="401137"/>
                        <a:pt x="327411" y="389970"/>
                        <a:pt x="327411" y="376244"/>
                      </a:cubicBezTo>
                      <a:lnTo>
                        <a:pt x="327411" y="298869"/>
                      </a:lnTo>
                      <a:lnTo>
                        <a:pt x="508142" y="39125"/>
                      </a:lnTo>
                      <a:cubicBezTo>
                        <a:pt x="519807" y="23491"/>
                        <a:pt x="507202" y="-632"/>
                        <a:pt x="487711" y="13"/>
                      </a:cubicBezTo>
                      <a:close/>
                      <a:moveTo>
                        <a:pt x="311171" y="284853"/>
                      </a:moveTo>
                      <a:lnTo>
                        <a:pt x="201458" y="284853"/>
                      </a:lnTo>
                      <a:lnTo>
                        <a:pt x="150240" y="211245"/>
                      </a:lnTo>
                      <a:lnTo>
                        <a:pt x="274068" y="211245"/>
                      </a:lnTo>
                      <a:cubicBezTo>
                        <a:pt x="279962" y="211245"/>
                        <a:pt x="284738" y="206468"/>
                        <a:pt x="284738" y="200575"/>
                      </a:cubicBezTo>
                      <a:cubicBezTo>
                        <a:pt x="284738" y="194682"/>
                        <a:pt x="279962" y="189906"/>
                        <a:pt x="274068" y="189906"/>
                      </a:cubicBezTo>
                      <a:lnTo>
                        <a:pt x="135393" y="189906"/>
                      </a:lnTo>
                      <a:lnTo>
                        <a:pt x="84175" y="116297"/>
                      </a:lnTo>
                      <a:lnTo>
                        <a:pt x="428453" y="116297"/>
                      </a:lnTo>
                      <a:lnTo>
                        <a:pt x="377236" y="189906"/>
                      </a:lnTo>
                      <a:lnTo>
                        <a:pt x="316744" y="189906"/>
                      </a:lnTo>
                      <a:cubicBezTo>
                        <a:pt x="310851" y="189906"/>
                        <a:pt x="306075" y="194682"/>
                        <a:pt x="306075" y="200575"/>
                      </a:cubicBezTo>
                      <a:cubicBezTo>
                        <a:pt x="306075" y="206468"/>
                        <a:pt x="310851" y="211245"/>
                        <a:pt x="316744" y="211245"/>
                      </a:cubicBezTo>
                      <a:lnTo>
                        <a:pt x="362389" y="211245"/>
                      </a:lnTo>
                      <a:close/>
                    </a:path>
                  </a:pathLst>
                </a:custGeom>
                <a:grpFill/>
                <a:ln w="14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42" name="任意多边形: 形状 641">
                  <a:extLst>
                    <a:ext uri="{FF2B5EF4-FFF2-40B4-BE49-F238E27FC236}">
                      <a16:creationId xmlns:a16="http://schemas.microsoft.com/office/drawing/2014/main" id="{247FFA3A-3662-EB45-B2C7-0FAEC029B011}"/>
                    </a:ext>
                  </a:extLst>
                </p:cNvPr>
                <p:cNvSpPr/>
                <p:nvPr/>
              </p:nvSpPr>
              <p:spPr>
                <a:xfrm>
                  <a:off x="4670117" y="5689169"/>
                  <a:ext cx="166419" cy="138074"/>
                </a:xfrm>
                <a:custGeom>
                  <a:avLst/>
                  <a:gdLst>
                    <a:gd name="connsiteX0" fmla="*/ 155782 w 166419"/>
                    <a:gd name="connsiteY0" fmla="*/ 44678 h 138074"/>
                    <a:gd name="connsiteX1" fmla="*/ 130166 w 166419"/>
                    <a:gd name="connsiteY1" fmla="*/ 44678 h 138074"/>
                    <a:gd name="connsiteX2" fmla="*/ 130166 w 166419"/>
                    <a:gd name="connsiteY2" fmla="*/ 10669 h 138074"/>
                    <a:gd name="connsiteX3" fmla="*/ 119496 w 166419"/>
                    <a:gd name="connsiteY3" fmla="*/ 0 h 138074"/>
                    <a:gd name="connsiteX4" fmla="*/ 46923 w 166419"/>
                    <a:gd name="connsiteY4" fmla="*/ 0 h 138074"/>
                    <a:gd name="connsiteX5" fmla="*/ 36253 w 166419"/>
                    <a:gd name="connsiteY5" fmla="*/ 10669 h 138074"/>
                    <a:gd name="connsiteX6" fmla="*/ 36253 w 166419"/>
                    <a:gd name="connsiteY6" fmla="*/ 44678 h 138074"/>
                    <a:gd name="connsiteX7" fmla="*/ 10637 w 166419"/>
                    <a:gd name="connsiteY7" fmla="*/ 44678 h 138074"/>
                    <a:gd name="connsiteX8" fmla="*/ 3119 w 166419"/>
                    <a:gd name="connsiteY8" fmla="*/ 62918 h 138074"/>
                    <a:gd name="connsiteX9" fmla="*/ 75693 w 166419"/>
                    <a:gd name="connsiteY9" fmla="*/ 134977 h 138074"/>
                    <a:gd name="connsiteX10" fmla="*/ 90726 w 166419"/>
                    <a:gd name="connsiteY10" fmla="*/ 134977 h 138074"/>
                    <a:gd name="connsiteX11" fmla="*/ 163300 w 166419"/>
                    <a:gd name="connsiteY11" fmla="*/ 62918 h 138074"/>
                    <a:gd name="connsiteX12" fmla="*/ 155782 w 166419"/>
                    <a:gd name="connsiteY12" fmla="*/ 44678 h 138074"/>
                    <a:gd name="connsiteX13" fmla="*/ 83210 w 166419"/>
                    <a:gd name="connsiteY13" fmla="*/ 112372 h 138074"/>
                    <a:gd name="connsiteX14" fmla="*/ 36523 w 166419"/>
                    <a:gd name="connsiteY14" fmla="*/ 66016 h 138074"/>
                    <a:gd name="connsiteX15" fmla="*/ 46923 w 166419"/>
                    <a:gd name="connsiteY15" fmla="*/ 66016 h 138074"/>
                    <a:gd name="connsiteX16" fmla="*/ 57592 w 166419"/>
                    <a:gd name="connsiteY16" fmla="*/ 55346 h 138074"/>
                    <a:gd name="connsiteX17" fmla="*/ 57592 w 166419"/>
                    <a:gd name="connsiteY17" fmla="*/ 21337 h 138074"/>
                    <a:gd name="connsiteX18" fmla="*/ 108828 w 166419"/>
                    <a:gd name="connsiteY18" fmla="*/ 21337 h 138074"/>
                    <a:gd name="connsiteX19" fmla="*/ 108828 w 166419"/>
                    <a:gd name="connsiteY19" fmla="*/ 55346 h 138074"/>
                    <a:gd name="connsiteX20" fmla="*/ 119498 w 166419"/>
                    <a:gd name="connsiteY20" fmla="*/ 66016 h 138074"/>
                    <a:gd name="connsiteX21" fmla="*/ 129897 w 166419"/>
                    <a:gd name="connsiteY21" fmla="*/ 66016 h 138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66419" h="138074">
                      <a:moveTo>
                        <a:pt x="155782" y="44678"/>
                      </a:moveTo>
                      <a:lnTo>
                        <a:pt x="130166" y="44678"/>
                      </a:lnTo>
                      <a:lnTo>
                        <a:pt x="130166" y="10669"/>
                      </a:lnTo>
                      <a:cubicBezTo>
                        <a:pt x="130166" y="4776"/>
                        <a:pt x="125390" y="0"/>
                        <a:pt x="119496" y="0"/>
                      </a:cubicBezTo>
                      <a:lnTo>
                        <a:pt x="46923" y="0"/>
                      </a:lnTo>
                      <a:cubicBezTo>
                        <a:pt x="41030" y="0"/>
                        <a:pt x="36253" y="4776"/>
                        <a:pt x="36253" y="10669"/>
                      </a:cubicBezTo>
                      <a:lnTo>
                        <a:pt x="36253" y="44678"/>
                      </a:lnTo>
                      <a:lnTo>
                        <a:pt x="10637" y="44678"/>
                      </a:lnTo>
                      <a:cubicBezTo>
                        <a:pt x="1399" y="44370"/>
                        <a:pt x="-3653" y="56628"/>
                        <a:pt x="3119" y="62918"/>
                      </a:cubicBezTo>
                      <a:lnTo>
                        <a:pt x="75693" y="134977"/>
                      </a:lnTo>
                      <a:cubicBezTo>
                        <a:pt x="79851" y="139107"/>
                        <a:pt x="86568" y="139107"/>
                        <a:pt x="90726" y="134977"/>
                      </a:cubicBezTo>
                      <a:lnTo>
                        <a:pt x="163300" y="62918"/>
                      </a:lnTo>
                      <a:cubicBezTo>
                        <a:pt x="170073" y="56627"/>
                        <a:pt x="165019" y="44370"/>
                        <a:pt x="155782" y="44678"/>
                      </a:cubicBezTo>
                      <a:close/>
                      <a:moveTo>
                        <a:pt x="83210" y="112372"/>
                      </a:moveTo>
                      <a:lnTo>
                        <a:pt x="36523" y="66016"/>
                      </a:lnTo>
                      <a:lnTo>
                        <a:pt x="46923" y="66016"/>
                      </a:lnTo>
                      <a:cubicBezTo>
                        <a:pt x="52816" y="66016"/>
                        <a:pt x="57592" y="61240"/>
                        <a:pt x="57592" y="55346"/>
                      </a:cubicBezTo>
                      <a:lnTo>
                        <a:pt x="57592" y="21337"/>
                      </a:lnTo>
                      <a:lnTo>
                        <a:pt x="108828" y="21337"/>
                      </a:lnTo>
                      <a:lnTo>
                        <a:pt x="108828" y="55346"/>
                      </a:lnTo>
                      <a:cubicBezTo>
                        <a:pt x="108828" y="61240"/>
                        <a:pt x="113604" y="66016"/>
                        <a:pt x="119498" y="66016"/>
                      </a:cubicBezTo>
                      <a:lnTo>
                        <a:pt x="129897" y="66016"/>
                      </a:lnTo>
                      <a:close/>
                    </a:path>
                  </a:pathLst>
                </a:custGeom>
                <a:grpFill/>
                <a:ln w="14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43" name="任意多边形: 形状 642">
                  <a:extLst>
                    <a:ext uri="{FF2B5EF4-FFF2-40B4-BE49-F238E27FC236}">
                      <a16:creationId xmlns:a16="http://schemas.microsoft.com/office/drawing/2014/main" id="{4536B4B3-BD3F-DE7A-F035-B478BABFBF96}"/>
                    </a:ext>
                  </a:extLst>
                </p:cNvPr>
                <p:cNvSpPr/>
                <p:nvPr/>
              </p:nvSpPr>
              <p:spPr>
                <a:xfrm>
                  <a:off x="4670117" y="5100334"/>
                  <a:ext cx="166419" cy="138075"/>
                </a:xfrm>
                <a:custGeom>
                  <a:avLst/>
                  <a:gdLst>
                    <a:gd name="connsiteX0" fmla="*/ 75693 w 166419"/>
                    <a:gd name="connsiteY0" fmla="*/ 134977 h 138075"/>
                    <a:gd name="connsiteX1" fmla="*/ 90726 w 166419"/>
                    <a:gd name="connsiteY1" fmla="*/ 134977 h 138075"/>
                    <a:gd name="connsiteX2" fmla="*/ 163300 w 166419"/>
                    <a:gd name="connsiteY2" fmla="*/ 62919 h 138075"/>
                    <a:gd name="connsiteX3" fmla="*/ 155782 w 166419"/>
                    <a:gd name="connsiteY3" fmla="*/ 44680 h 138075"/>
                    <a:gd name="connsiteX4" fmla="*/ 130166 w 166419"/>
                    <a:gd name="connsiteY4" fmla="*/ 44680 h 138075"/>
                    <a:gd name="connsiteX5" fmla="*/ 130166 w 166419"/>
                    <a:gd name="connsiteY5" fmla="*/ 10669 h 138075"/>
                    <a:gd name="connsiteX6" fmla="*/ 119496 w 166419"/>
                    <a:gd name="connsiteY6" fmla="*/ 0 h 138075"/>
                    <a:gd name="connsiteX7" fmla="*/ 46923 w 166419"/>
                    <a:gd name="connsiteY7" fmla="*/ 0 h 138075"/>
                    <a:gd name="connsiteX8" fmla="*/ 36253 w 166419"/>
                    <a:gd name="connsiteY8" fmla="*/ 10669 h 138075"/>
                    <a:gd name="connsiteX9" fmla="*/ 36253 w 166419"/>
                    <a:gd name="connsiteY9" fmla="*/ 44680 h 138075"/>
                    <a:gd name="connsiteX10" fmla="*/ 10637 w 166419"/>
                    <a:gd name="connsiteY10" fmla="*/ 44680 h 138075"/>
                    <a:gd name="connsiteX11" fmla="*/ 3119 w 166419"/>
                    <a:gd name="connsiteY11" fmla="*/ 62919 h 138075"/>
                    <a:gd name="connsiteX12" fmla="*/ 46923 w 166419"/>
                    <a:gd name="connsiteY12" fmla="*/ 66017 h 138075"/>
                    <a:gd name="connsiteX13" fmla="*/ 57592 w 166419"/>
                    <a:gd name="connsiteY13" fmla="*/ 55348 h 138075"/>
                    <a:gd name="connsiteX14" fmla="*/ 57592 w 166419"/>
                    <a:gd name="connsiteY14" fmla="*/ 21337 h 138075"/>
                    <a:gd name="connsiteX15" fmla="*/ 108828 w 166419"/>
                    <a:gd name="connsiteY15" fmla="*/ 21337 h 138075"/>
                    <a:gd name="connsiteX16" fmla="*/ 108828 w 166419"/>
                    <a:gd name="connsiteY16" fmla="*/ 55348 h 138075"/>
                    <a:gd name="connsiteX17" fmla="*/ 119498 w 166419"/>
                    <a:gd name="connsiteY17" fmla="*/ 66017 h 138075"/>
                    <a:gd name="connsiteX18" fmla="*/ 129896 w 166419"/>
                    <a:gd name="connsiteY18" fmla="*/ 66017 h 138075"/>
                    <a:gd name="connsiteX19" fmla="*/ 83210 w 166419"/>
                    <a:gd name="connsiteY19" fmla="*/ 112372 h 138075"/>
                    <a:gd name="connsiteX20" fmla="*/ 36525 w 166419"/>
                    <a:gd name="connsiteY20" fmla="*/ 66017 h 138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66419" h="138075">
                      <a:moveTo>
                        <a:pt x="75693" y="134977"/>
                      </a:moveTo>
                      <a:cubicBezTo>
                        <a:pt x="79851" y="139109"/>
                        <a:pt x="86568" y="139109"/>
                        <a:pt x="90726" y="134977"/>
                      </a:cubicBezTo>
                      <a:lnTo>
                        <a:pt x="163300" y="62919"/>
                      </a:lnTo>
                      <a:cubicBezTo>
                        <a:pt x="170073" y="56628"/>
                        <a:pt x="165019" y="44371"/>
                        <a:pt x="155782" y="44680"/>
                      </a:cubicBezTo>
                      <a:lnTo>
                        <a:pt x="130166" y="44680"/>
                      </a:lnTo>
                      <a:lnTo>
                        <a:pt x="130166" y="10669"/>
                      </a:lnTo>
                      <a:cubicBezTo>
                        <a:pt x="130166" y="4776"/>
                        <a:pt x="125390" y="0"/>
                        <a:pt x="119496" y="0"/>
                      </a:cubicBezTo>
                      <a:lnTo>
                        <a:pt x="46923" y="0"/>
                      </a:lnTo>
                      <a:cubicBezTo>
                        <a:pt x="41030" y="0"/>
                        <a:pt x="36253" y="4776"/>
                        <a:pt x="36253" y="10669"/>
                      </a:cubicBezTo>
                      <a:lnTo>
                        <a:pt x="36253" y="44680"/>
                      </a:lnTo>
                      <a:lnTo>
                        <a:pt x="10637" y="44680"/>
                      </a:lnTo>
                      <a:cubicBezTo>
                        <a:pt x="1399" y="44371"/>
                        <a:pt x="-3653" y="56630"/>
                        <a:pt x="3119" y="62919"/>
                      </a:cubicBezTo>
                      <a:close/>
                      <a:moveTo>
                        <a:pt x="46923" y="66017"/>
                      </a:moveTo>
                      <a:cubicBezTo>
                        <a:pt x="52816" y="66017"/>
                        <a:pt x="57592" y="61241"/>
                        <a:pt x="57592" y="55348"/>
                      </a:cubicBezTo>
                      <a:lnTo>
                        <a:pt x="57592" y="21337"/>
                      </a:lnTo>
                      <a:lnTo>
                        <a:pt x="108828" y="21337"/>
                      </a:lnTo>
                      <a:lnTo>
                        <a:pt x="108828" y="55348"/>
                      </a:lnTo>
                      <a:cubicBezTo>
                        <a:pt x="108828" y="61241"/>
                        <a:pt x="113604" y="66017"/>
                        <a:pt x="119498" y="66017"/>
                      </a:cubicBezTo>
                      <a:lnTo>
                        <a:pt x="129896" y="66017"/>
                      </a:lnTo>
                      <a:lnTo>
                        <a:pt x="83210" y="112372"/>
                      </a:lnTo>
                      <a:lnTo>
                        <a:pt x="36525" y="66017"/>
                      </a:lnTo>
                      <a:close/>
                    </a:path>
                  </a:pathLst>
                </a:custGeom>
                <a:grpFill/>
                <a:ln w="14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44" name="任意多边形: 形状 643">
                  <a:extLst>
                    <a:ext uri="{FF2B5EF4-FFF2-40B4-BE49-F238E27FC236}">
                      <a16:creationId xmlns:a16="http://schemas.microsoft.com/office/drawing/2014/main" id="{16510DBC-E220-F997-C98A-12FDFCFB589D}"/>
                    </a:ext>
                  </a:extLst>
                </p:cNvPr>
                <p:cNvSpPr/>
                <p:nvPr/>
              </p:nvSpPr>
              <p:spPr>
                <a:xfrm>
                  <a:off x="4484064" y="5100334"/>
                  <a:ext cx="166420" cy="138074"/>
                </a:xfrm>
                <a:custGeom>
                  <a:avLst/>
                  <a:gdLst>
                    <a:gd name="connsiteX0" fmla="*/ 83212 w 166420"/>
                    <a:gd name="connsiteY0" fmla="*/ 138075 h 138074"/>
                    <a:gd name="connsiteX1" fmla="*/ 90728 w 166420"/>
                    <a:gd name="connsiteY1" fmla="*/ 134977 h 138074"/>
                    <a:gd name="connsiteX2" fmla="*/ 163300 w 166420"/>
                    <a:gd name="connsiteY2" fmla="*/ 62919 h 138074"/>
                    <a:gd name="connsiteX3" fmla="*/ 155782 w 166420"/>
                    <a:gd name="connsiteY3" fmla="*/ 44680 h 138074"/>
                    <a:gd name="connsiteX4" fmla="*/ 130164 w 166420"/>
                    <a:gd name="connsiteY4" fmla="*/ 44680 h 138074"/>
                    <a:gd name="connsiteX5" fmla="*/ 130164 w 166420"/>
                    <a:gd name="connsiteY5" fmla="*/ 10669 h 138074"/>
                    <a:gd name="connsiteX6" fmla="*/ 119495 w 166420"/>
                    <a:gd name="connsiteY6" fmla="*/ 0 h 138074"/>
                    <a:gd name="connsiteX7" fmla="*/ 46924 w 166420"/>
                    <a:gd name="connsiteY7" fmla="*/ 0 h 138074"/>
                    <a:gd name="connsiteX8" fmla="*/ 36255 w 166420"/>
                    <a:gd name="connsiteY8" fmla="*/ 10669 h 138074"/>
                    <a:gd name="connsiteX9" fmla="*/ 36255 w 166420"/>
                    <a:gd name="connsiteY9" fmla="*/ 44680 h 138074"/>
                    <a:gd name="connsiteX10" fmla="*/ 10637 w 166420"/>
                    <a:gd name="connsiteY10" fmla="*/ 44680 h 138074"/>
                    <a:gd name="connsiteX11" fmla="*/ 3119 w 166420"/>
                    <a:gd name="connsiteY11" fmla="*/ 62919 h 138074"/>
                    <a:gd name="connsiteX12" fmla="*/ 75693 w 166420"/>
                    <a:gd name="connsiteY12" fmla="*/ 134977 h 138074"/>
                    <a:gd name="connsiteX13" fmla="*/ 83212 w 166420"/>
                    <a:gd name="connsiteY13" fmla="*/ 138075 h 138074"/>
                    <a:gd name="connsiteX14" fmla="*/ 46924 w 166420"/>
                    <a:gd name="connsiteY14" fmla="*/ 66017 h 138074"/>
                    <a:gd name="connsiteX15" fmla="*/ 57594 w 166420"/>
                    <a:gd name="connsiteY15" fmla="*/ 55348 h 138074"/>
                    <a:gd name="connsiteX16" fmla="*/ 57594 w 166420"/>
                    <a:gd name="connsiteY16" fmla="*/ 21337 h 138074"/>
                    <a:gd name="connsiteX17" fmla="*/ 108828 w 166420"/>
                    <a:gd name="connsiteY17" fmla="*/ 21337 h 138074"/>
                    <a:gd name="connsiteX18" fmla="*/ 108828 w 166420"/>
                    <a:gd name="connsiteY18" fmla="*/ 55348 h 138074"/>
                    <a:gd name="connsiteX19" fmla="*/ 119498 w 166420"/>
                    <a:gd name="connsiteY19" fmla="*/ 66017 h 138074"/>
                    <a:gd name="connsiteX20" fmla="*/ 129897 w 166420"/>
                    <a:gd name="connsiteY20" fmla="*/ 66017 h 138074"/>
                    <a:gd name="connsiteX21" fmla="*/ 83212 w 166420"/>
                    <a:gd name="connsiteY21" fmla="*/ 112372 h 138074"/>
                    <a:gd name="connsiteX22" fmla="*/ 36525 w 166420"/>
                    <a:gd name="connsiteY22" fmla="*/ 66017 h 138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6420" h="138074">
                      <a:moveTo>
                        <a:pt x="83212" y="138075"/>
                      </a:moveTo>
                      <a:cubicBezTo>
                        <a:pt x="85931" y="138075"/>
                        <a:pt x="88649" y="137043"/>
                        <a:pt x="90728" y="134977"/>
                      </a:cubicBezTo>
                      <a:lnTo>
                        <a:pt x="163300" y="62919"/>
                      </a:lnTo>
                      <a:cubicBezTo>
                        <a:pt x="170075" y="56628"/>
                        <a:pt x="165019" y="44371"/>
                        <a:pt x="155782" y="44680"/>
                      </a:cubicBezTo>
                      <a:lnTo>
                        <a:pt x="130164" y="44680"/>
                      </a:lnTo>
                      <a:lnTo>
                        <a:pt x="130164" y="10669"/>
                      </a:lnTo>
                      <a:cubicBezTo>
                        <a:pt x="130164" y="4776"/>
                        <a:pt x="125388" y="0"/>
                        <a:pt x="119495" y="0"/>
                      </a:cubicBezTo>
                      <a:lnTo>
                        <a:pt x="46924" y="0"/>
                      </a:lnTo>
                      <a:cubicBezTo>
                        <a:pt x="41031" y="0"/>
                        <a:pt x="36255" y="4776"/>
                        <a:pt x="36255" y="10669"/>
                      </a:cubicBezTo>
                      <a:lnTo>
                        <a:pt x="36255" y="44680"/>
                      </a:lnTo>
                      <a:lnTo>
                        <a:pt x="10637" y="44680"/>
                      </a:lnTo>
                      <a:cubicBezTo>
                        <a:pt x="1399" y="44371"/>
                        <a:pt x="-3653" y="56630"/>
                        <a:pt x="3119" y="62919"/>
                      </a:cubicBezTo>
                      <a:lnTo>
                        <a:pt x="75693" y="134977"/>
                      </a:lnTo>
                      <a:cubicBezTo>
                        <a:pt x="77774" y="137043"/>
                        <a:pt x="80493" y="138075"/>
                        <a:pt x="83212" y="138075"/>
                      </a:cubicBezTo>
                      <a:close/>
                      <a:moveTo>
                        <a:pt x="46924" y="66017"/>
                      </a:moveTo>
                      <a:cubicBezTo>
                        <a:pt x="52818" y="66017"/>
                        <a:pt x="57594" y="61241"/>
                        <a:pt x="57594" y="55348"/>
                      </a:cubicBezTo>
                      <a:lnTo>
                        <a:pt x="57594" y="21337"/>
                      </a:lnTo>
                      <a:lnTo>
                        <a:pt x="108828" y="21337"/>
                      </a:lnTo>
                      <a:lnTo>
                        <a:pt x="108828" y="55348"/>
                      </a:lnTo>
                      <a:cubicBezTo>
                        <a:pt x="108828" y="61241"/>
                        <a:pt x="113604" y="66017"/>
                        <a:pt x="119498" y="66017"/>
                      </a:cubicBezTo>
                      <a:lnTo>
                        <a:pt x="129897" y="66017"/>
                      </a:lnTo>
                      <a:lnTo>
                        <a:pt x="83212" y="112372"/>
                      </a:lnTo>
                      <a:lnTo>
                        <a:pt x="36525" y="66017"/>
                      </a:lnTo>
                      <a:close/>
                    </a:path>
                  </a:pathLst>
                </a:custGeom>
                <a:grpFill/>
                <a:ln w="14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45" name="任意多边形: 形状 644">
                  <a:extLst>
                    <a:ext uri="{FF2B5EF4-FFF2-40B4-BE49-F238E27FC236}">
                      <a16:creationId xmlns:a16="http://schemas.microsoft.com/office/drawing/2014/main" id="{4D109B57-1127-4EAD-A79C-98988531A2EA}"/>
                    </a:ext>
                  </a:extLst>
                </p:cNvPr>
                <p:cNvSpPr/>
                <p:nvPr/>
              </p:nvSpPr>
              <p:spPr>
                <a:xfrm>
                  <a:off x="4856168" y="5100334"/>
                  <a:ext cx="166452" cy="138075"/>
                </a:xfrm>
                <a:custGeom>
                  <a:avLst/>
                  <a:gdLst>
                    <a:gd name="connsiteX0" fmla="*/ 165648 w 166452"/>
                    <a:gd name="connsiteY0" fmla="*/ 51283 h 138075"/>
                    <a:gd name="connsiteX1" fmla="*/ 155783 w 166452"/>
                    <a:gd name="connsiteY1" fmla="*/ 44678 h 138075"/>
                    <a:gd name="connsiteX2" fmla="*/ 130165 w 166452"/>
                    <a:gd name="connsiteY2" fmla="*/ 44678 h 138075"/>
                    <a:gd name="connsiteX3" fmla="*/ 130165 w 166452"/>
                    <a:gd name="connsiteY3" fmla="*/ 10669 h 138075"/>
                    <a:gd name="connsiteX4" fmla="*/ 119496 w 166452"/>
                    <a:gd name="connsiteY4" fmla="*/ 0 h 138075"/>
                    <a:gd name="connsiteX5" fmla="*/ 46924 w 166452"/>
                    <a:gd name="connsiteY5" fmla="*/ 0 h 138075"/>
                    <a:gd name="connsiteX6" fmla="*/ 36254 w 166452"/>
                    <a:gd name="connsiteY6" fmla="*/ 10669 h 138075"/>
                    <a:gd name="connsiteX7" fmla="*/ 36254 w 166452"/>
                    <a:gd name="connsiteY7" fmla="*/ 44680 h 138075"/>
                    <a:gd name="connsiteX8" fmla="*/ 10636 w 166452"/>
                    <a:gd name="connsiteY8" fmla="*/ 44680 h 138075"/>
                    <a:gd name="connsiteX9" fmla="*/ 3120 w 166452"/>
                    <a:gd name="connsiteY9" fmla="*/ 62919 h 138075"/>
                    <a:gd name="connsiteX10" fmla="*/ 75692 w 166452"/>
                    <a:gd name="connsiteY10" fmla="*/ 134977 h 138075"/>
                    <a:gd name="connsiteX11" fmla="*/ 90726 w 166452"/>
                    <a:gd name="connsiteY11" fmla="*/ 134977 h 138075"/>
                    <a:gd name="connsiteX12" fmla="*/ 163299 w 166452"/>
                    <a:gd name="connsiteY12" fmla="*/ 62919 h 138075"/>
                    <a:gd name="connsiteX13" fmla="*/ 165648 w 166452"/>
                    <a:gd name="connsiteY13" fmla="*/ 51283 h 138075"/>
                    <a:gd name="connsiteX14" fmla="*/ 83210 w 166452"/>
                    <a:gd name="connsiteY14" fmla="*/ 112372 h 138075"/>
                    <a:gd name="connsiteX15" fmla="*/ 36524 w 166452"/>
                    <a:gd name="connsiteY15" fmla="*/ 66017 h 138075"/>
                    <a:gd name="connsiteX16" fmla="*/ 46924 w 166452"/>
                    <a:gd name="connsiteY16" fmla="*/ 66017 h 138075"/>
                    <a:gd name="connsiteX17" fmla="*/ 57593 w 166452"/>
                    <a:gd name="connsiteY17" fmla="*/ 55348 h 138075"/>
                    <a:gd name="connsiteX18" fmla="*/ 57593 w 166452"/>
                    <a:gd name="connsiteY18" fmla="*/ 21337 h 138075"/>
                    <a:gd name="connsiteX19" fmla="*/ 108828 w 166452"/>
                    <a:gd name="connsiteY19" fmla="*/ 21337 h 138075"/>
                    <a:gd name="connsiteX20" fmla="*/ 108828 w 166452"/>
                    <a:gd name="connsiteY20" fmla="*/ 55348 h 138075"/>
                    <a:gd name="connsiteX21" fmla="*/ 119497 w 166452"/>
                    <a:gd name="connsiteY21" fmla="*/ 66017 h 138075"/>
                    <a:gd name="connsiteX22" fmla="*/ 129897 w 166452"/>
                    <a:gd name="connsiteY22" fmla="*/ 66017 h 138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6452" h="138075">
                      <a:moveTo>
                        <a:pt x="165648" y="51283"/>
                      </a:moveTo>
                      <a:cubicBezTo>
                        <a:pt x="164001" y="47286"/>
                        <a:pt x="160105" y="44678"/>
                        <a:pt x="155783" y="44678"/>
                      </a:cubicBezTo>
                      <a:lnTo>
                        <a:pt x="130165" y="44678"/>
                      </a:lnTo>
                      <a:lnTo>
                        <a:pt x="130165" y="10669"/>
                      </a:lnTo>
                      <a:cubicBezTo>
                        <a:pt x="130165" y="4776"/>
                        <a:pt x="125389" y="0"/>
                        <a:pt x="119496" y="0"/>
                      </a:cubicBezTo>
                      <a:lnTo>
                        <a:pt x="46924" y="0"/>
                      </a:lnTo>
                      <a:cubicBezTo>
                        <a:pt x="41031" y="0"/>
                        <a:pt x="36254" y="4776"/>
                        <a:pt x="36254" y="10669"/>
                      </a:cubicBezTo>
                      <a:lnTo>
                        <a:pt x="36254" y="44680"/>
                      </a:lnTo>
                      <a:lnTo>
                        <a:pt x="10636" y="44680"/>
                      </a:lnTo>
                      <a:cubicBezTo>
                        <a:pt x="1398" y="44371"/>
                        <a:pt x="-3653" y="56630"/>
                        <a:pt x="3120" y="62919"/>
                      </a:cubicBezTo>
                      <a:lnTo>
                        <a:pt x="75692" y="134977"/>
                      </a:lnTo>
                      <a:cubicBezTo>
                        <a:pt x="79852" y="139109"/>
                        <a:pt x="86566" y="139107"/>
                        <a:pt x="90726" y="134977"/>
                      </a:cubicBezTo>
                      <a:lnTo>
                        <a:pt x="163299" y="62919"/>
                      </a:lnTo>
                      <a:cubicBezTo>
                        <a:pt x="166367" y="59874"/>
                        <a:pt x="167295" y="55278"/>
                        <a:pt x="165648" y="51283"/>
                      </a:cubicBezTo>
                      <a:close/>
                      <a:moveTo>
                        <a:pt x="83210" y="112372"/>
                      </a:moveTo>
                      <a:lnTo>
                        <a:pt x="36524" y="66017"/>
                      </a:lnTo>
                      <a:lnTo>
                        <a:pt x="46924" y="66017"/>
                      </a:lnTo>
                      <a:cubicBezTo>
                        <a:pt x="52817" y="66017"/>
                        <a:pt x="57593" y="61241"/>
                        <a:pt x="57593" y="55348"/>
                      </a:cubicBezTo>
                      <a:lnTo>
                        <a:pt x="57593" y="21337"/>
                      </a:lnTo>
                      <a:lnTo>
                        <a:pt x="108828" y="21337"/>
                      </a:lnTo>
                      <a:lnTo>
                        <a:pt x="108828" y="55348"/>
                      </a:lnTo>
                      <a:cubicBezTo>
                        <a:pt x="108828" y="61241"/>
                        <a:pt x="113604" y="66017"/>
                        <a:pt x="119497" y="66017"/>
                      </a:cubicBezTo>
                      <a:lnTo>
                        <a:pt x="129897" y="66017"/>
                      </a:lnTo>
                      <a:close/>
                    </a:path>
                  </a:pathLst>
                </a:custGeom>
                <a:grpFill/>
                <a:ln w="14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6588A0C-ADDF-A281-B162-72EE9DE6D84B}"/>
                  </a:ext>
                </a:extLst>
              </p:cNvPr>
              <p:cNvGrpSpPr/>
              <p:nvPr/>
            </p:nvGrpSpPr>
            <p:grpSpPr>
              <a:xfrm>
                <a:off x="2062528" y="5100335"/>
                <a:ext cx="1848470" cy="714508"/>
                <a:chOff x="2062528" y="5100335"/>
                <a:chExt cx="1848470" cy="714508"/>
              </a:xfrm>
            </p:grpSpPr>
            <p:grpSp>
              <p:nvGrpSpPr>
                <p:cNvPr id="649" name="组合 648">
                  <a:extLst>
                    <a:ext uri="{FF2B5EF4-FFF2-40B4-BE49-F238E27FC236}">
                      <a16:creationId xmlns:a16="http://schemas.microsoft.com/office/drawing/2014/main" id="{9032D582-6954-D63C-CE19-44F24CC2B8A6}"/>
                    </a:ext>
                  </a:extLst>
                </p:cNvPr>
                <p:cNvGrpSpPr/>
                <p:nvPr/>
              </p:nvGrpSpPr>
              <p:grpSpPr>
                <a:xfrm>
                  <a:off x="2062528" y="5100335"/>
                  <a:ext cx="1848470" cy="714508"/>
                  <a:chOff x="1089212" y="2540248"/>
                  <a:chExt cx="1848470" cy="909237"/>
                </a:xfrm>
              </p:grpSpPr>
              <p:sp>
                <p:nvSpPr>
                  <p:cNvPr id="650" name="矩形: 圆角 649">
                    <a:extLst>
                      <a:ext uri="{FF2B5EF4-FFF2-40B4-BE49-F238E27FC236}">
                        <a16:creationId xmlns:a16="http://schemas.microsoft.com/office/drawing/2014/main" id="{D90B0FF3-FFBC-A545-E883-E29C220ED3D5}"/>
                      </a:ext>
                    </a:extLst>
                  </p:cNvPr>
                  <p:cNvSpPr/>
                  <p:nvPr/>
                </p:nvSpPr>
                <p:spPr>
                  <a:xfrm>
                    <a:off x="1089212" y="2540248"/>
                    <a:ext cx="1848470" cy="909237"/>
                  </a:xfrm>
                  <a:prstGeom prst="roundRect">
                    <a:avLst>
                      <a:gd name="adj" fmla="val 14572"/>
                    </a:avLst>
                  </a:prstGeom>
                  <a:ln>
                    <a:noFill/>
                  </a:ln>
                  <a:effectLst>
                    <a:outerShdw blurRad="127000" dist="63500" dir="13500003" rotWithShape="0">
                      <a:srgbClr val="FFFFFF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651" name="矩形: 圆角 650">
                    <a:extLst>
                      <a:ext uri="{FF2B5EF4-FFF2-40B4-BE49-F238E27FC236}">
                        <a16:creationId xmlns:a16="http://schemas.microsoft.com/office/drawing/2014/main" id="{888DE624-B948-70BD-4ADE-9C1C2C891525}"/>
                      </a:ext>
                    </a:extLst>
                  </p:cNvPr>
                  <p:cNvSpPr/>
                  <p:nvPr/>
                </p:nvSpPr>
                <p:spPr>
                  <a:xfrm>
                    <a:off x="1089212" y="2540248"/>
                    <a:ext cx="1848470" cy="909237"/>
                  </a:xfrm>
                  <a:prstGeom prst="roundRect">
                    <a:avLst>
                      <a:gd name="adj" fmla="val 14572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27000" dist="63500" dir="2700001" rotWithShape="0">
                      <a:srgbClr val="C8CBD7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662" name="文本框 661">
                  <a:extLst>
                    <a:ext uri="{FF2B5EF4-FFF2-40B4-BE49-F238E27FC236}">
                      <a16:creationId xmlns:a16="http://schemas.microsoft.com/office/drawing/2014/main" id="{E212B133-998A-A0D7-F25D-0FD2D43A26D1}"/>
                    </a:ext>
                  </a:extLst>
                </p:cNvPr>
                <p:cNvSpPr txBox="1"/>
                <p:nvPr/>
              </p:nvSpPr>
              <p:spPr>
                <a:xfrm>
                  <a:off x="2294266" y="5319088"/>
                  <a:ext cx="138499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1600">
                      <a:gradFill flip="none" rotWithShape="1">
                        <a:gsLst>
                          <a:gs pos="0">
                            <a:srgbClr val="FFC000"/>
                          </a:gs>
                          <a:gs pos="100000">
                            <a:srgbClr val="0070C0"/>
                          </a:gs>
                          <a:gs pos="75254">
                            <a:schemeClr val="accent3">
                              <a:lumMod val="60000"/>
                              <a:lumOff val="40000"/>
                            </a:schemeClr>
                          </a:gs>
                          <a:gs pos="51000">
                            <a:schemeClr val="accent3"/>
                          </a:gs>
                          <a:gs pos="25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+mj-ea"/>
                      <a:ea typeface="+mj-ea"/>
                    </a:defRPr>
                  </a:lvl1pPr>
                </a:lstStyle>
                <a:p>
                  <a:r>
                    <a:rPr lang="zh-CN" altLang="en-US" sz="180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输入标题内容</a:t>
                  </a: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68AA46C-9E93-2D91-DD37-E9A9C4A033C1}"/>
                </a:ext>
              </a:extLst>
            </p:cNvPr>
            <p:cNvGrpSpPr/>
            <p:nvPr/>
          </p:nvGrpSpPr>
          <p:grpSpPr>
            <a:xfrm>
              <a:off x="5534915" y="759475"/>
              <a:ext cx="3239653" cy="1111622"/>
              <a:chOff x="5534915" y="759475"/>
              <a:chExt cx="3239653" cy="1111622"/>
            </a:xfrm>
          </p:grpSpPr>
          <p:grpSp>
            <p:nvGrpSpPr>
              <p:cNvPr id="587" name="组合 586">
                <a:extLst>
                  <a:ext uri="{FF2B5EF4-FFF2-40B4-BE49-F238E27FC236}">
                    <a16:creationId xmlns:a16="http://schemas.microsoft.com/office/drawing/2014/main" id="{32C3FF97-BDAD-4625-D1BC-51F703B5B094}"/>
                  </a:ext>
                </a:extLst>
              </p:cNvPr>
              <p:cNvGrpSpPr/>
              <p:nvPr/>
            </p:nvGrpSpPr>
            <p:grpSpPr>
              <a:xfrm>
                <a:off x="5534915" y="759475"/>
                <a:ext cx="1111622" cy="1111622"/>
                <a:chOff x="5534915" y="759475"/>
                <a:chExt cx="1111622" cy="1111622"/>
              </a:xfrm>
            </p:grpSpPr>
            <p:sp>
              <p:nvSpPr>
                <p:cNvPr id="575" name="椭圆 574">
                  <a:extLst>
                    <a:ext uri="{FF2B5EF4-FFF2-40B4-BE49-F238E27FC236}">
                      <a16:creationId xmlns:a16="http://schemas.microsoft.com/office/drawing/2014/main" id="{C45DB356-D58B-2BF5-BCAE-C07782D0DDB9}"/>
                    </a:ext>
                  </a:extLst>
                </p:cNvPr>
                <p:cNvSpPr/>
                <p:nvPr/>
              </p:nvSpPr>
              <p:spPr>
                <a:xfrm>
                  <a:off x="5534915" y="759475"/>
                  <a:ext cx="1111622" cy="11116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13500003" rotWithShape="0">
                    <a:srgbClr val="FFFFFF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86" name="椭圆 585">
                  <a:extLst>
                    <a:ext uri="{FF2B5EF4-FFF2-40B4-BE49-F238E27FC236}">
                      <a16:creationId xmlns:a16="http://schemas.microsoft.com/office/drawing/2014/main" id="{B5D46339-1C52-6858-A421-83C4F7ED312D}"/>
                    </a:ext>
                  </a:extLst>
                </p:cNvPr>
                <p:cNvSpPr/>
                <p:nvPr/>
              </p:nvSpPr>
              <p:spPr>
                <a:xfrm>
                  <a:off x="5534915" y="759475"/>
                  <a:ext cx="1111622" cy="11116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2700001" rotWithShape="0">
                    <a:srgbClr val="C8CBD7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631" name="图形 626">
                <a:extLst>
                  <a:ext uri="{FF2B5EF4-FFF2-40B4-BE49-F238E27FC236}">
                    <a16:creationId xmlns:a16="http://schemas.microsoft.com/office/drawing/2014/main" id="{D5EB5552-241E-99CB-1104-0ADD44D737C4}"/>
                  </a:ext>
                </a:extLst>
              </p:cNvPr>
              <p:cNvGrpSpPr/>
              <p:nvPr/>
            </p:nvGrpSpPr>
            <p:grpSpPr>
              <a:xfrm>
                <a:off x="5808855" y="951830"/>
                <a:ext cx="563740" cy="726912"/>
                <a:chOff x="5808855" y="951830"/>
                <a:chExt cx="563740" cy="726912"/>
              </a:xfrm>
              <a:gradFill>
                <a:gsLst>
                  <a:gs pos="0">
                    <a:schemeClr val="accent4"/>
                  </a:gs>
                  <a:gs pos="75000">
                    <a:schemeClr val="accent3">
                      <a:lumMod val="20000"/>
                      <a:lumOff val="80000"/>
                    </a:schemeClr>
                  </a:gs>
                  <a:gs pos="50425">
                    <a:schemeClr val="accent3"/>
                  </a:gs>
                  <a:gs pos="25000">
                    <a:schemeClr val="accent2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</p:grpSpPr>
            <p:sp>
              <p:nvSpPr>
                <p:cNvPr id="632" name="任意多边形: 形状 631">
                  <a:extLst>
                    <a:ext uri="{FF2B5EF4-FFF2-40B4-BE49-F238E27FC236}">
                      <a16:creationId xmlns:a16="http://schemas.microsoft.com/office/drawing/2014/main" id="{EB1FA44B-17A3-BDE5-8E63-B2BE235D1370}"/>
                    </a:ext>
                  </a:extLst>
                </p:cNvPr>
                <p:cNvSpPr/>
                <p:nvPr/>
              </p:nvSpPr>
              <p:spPr>
                <a:xfrm>
                  <a:off x="5808855" y="951830"/>
                  <a:ext cx="563740" cy="726912"/>
                </a:xfrm>
                <a:custGeom>
                  <a:avLst/>
                  <a:gdLst>
                    <a:gd name="connsiteX0" fmla="*/ 540692 w 563740"/>
                    <a:gd name="connsiteY0" fmla="*/ 238319 h 726912"/>
                    <a:gd name="connsiteX1" fmla="*/ 502212 w 563740"/>
                    <a:gd name="connsiteY1" fmla="*/ 232535 h 726912"/>
                    <a:gd name="connsiteX2" fmla="*/ 472552 w 563740"/>
                    <a:gd name="connsiteY2" fmla="*/ 160963 h 726912"/>
                    <a:gd name="connsiteX3" fmla="*/ 495682 w 563740"/>
                    <a:gd name="connsiteY3" fmla="*/ 129650 h 726912"/>
                    <a:gd name="connsiteX4" fmla="*/ 493048 w 563740"/>
                    <a:gd name="connsiteY4" fmla="*/ 94423 h 726912"/>
                    <a:gd name="connsiteX5" fmla="*/ 469318 w 563740"/>
                    <a:gd name="connsiteY5" fmla="*/ 70694 h 726912"/>
                    <a:gd name="connsiteX6" fmla="*/ 434090 w 563740"/>
                    <a:gd name="connsiteY6" fmla="*/ 68060 h 726912"/>
                    <a:gd name="connsiteX7" fmla="*/ 402779 w 563740"/>
                    <a:gd name="connsiteY7" fmla="*/ 91188 h 726912"/>
                    <a:gd name="connsiteX8" fmla="*/ 331205 w 563740"/>
                    <a:gd name="connsiteY8" fmla="*/ 61528 h 726912"/>
                    <a:gd name="connsiteX9" fmla="*/ 325422 w 563740"/>
                    <a:gd name="connsiteY9" fmla="*/ 23050 h 726912"/>
                    <a:gd name="connsiteX10" fmla="*/ 298650 w 563740"/>
                    <a:gd name="connsiteY10" fmla="*/ 0 h 726912"/>
                    <a:gd name="connsiteX11" fmla="*/ 265090 w 563740"/>
                    <a:gd name="connsiteY11" fmla="*/ 0 h 726912"/>
                    <a:gd name="connsiteX12" fmla="*/ 238318 w 563740"/>
                    <a:gd name="connsiteY12" fmla="*/ 23048 h 726912"/>
                    <a:gd name="connsiteX13" fmla="*/ 232534 w 563740"/>
                    <a:gd name="connsiteY13" fmla="*/ 61531 h 726912"/>
                    <a:gd name="connsiteX14" fmla="*/ 218142 w 563740"/>
                    <a:gd name="connsiteY14" fmla="*/ 65242 h 726912"/>
                    <a:gd name="connsiteX15" fmla="*/ 210911 w 563740"/>
                    <a:gd name="connsiteY15" fmla="*/ 78485 h 726912"/>
                    <a:gd name="connsiteX16" fmla="*/ 224154 w 563740"/>
                    <a:gd name="connsiteY16" fmla="*/ 85716 h 726912"/>
                    <a:gd name="connsiteX17" fmla="*/ 243944 w 563740"/>
                    <a:gd name="connsiteY17" fmla="*/ 80967 h 726912"/>
                    <a:gd name="connsiteX18" fmla="*/ 252528 w 563740"/>
                    <a:gd name="connsiteY18" fmla="*/ 72067 h 726912"/>
                    <a:gd name="connsiteX19" fmla="*/ 259420 w 563740"/>
                    <a:gd name="connsiteY19" fmla="*/ 26220 h 726912"/>
                    <a:gd name="connsiteX20" fmla="*/ 265090 w 563740"/>
                    <a:gd name="connsiteY20" fmla="*/ 21337 h 726912"/>
                    <a:gd name="connsiteX21" fmla="*/ 298650 w 563740"/>
                    <a:gd name="connsiteY21" fmla="*/ 21337 h 726912"/>
                    <a:gd name="connsiteX22" fmla="*/ 304319 w 563740"/>
                    <a:gd name="connsiteY22" fmla="*/ 26219 h 726912"/>
                    <a:gd name="connsiteX23" fmla="*/ 311211 w 563740"/>
                    <a:gd name="connsiteY23" fmla="*/ 72065 h 726912"/>
                    <a:gd name="connsiteX24" fmla="*/ 319794 w 563740"/>
                    <a:gd name="connsiteY24" fmla="*/ 80966 h 726912"/>
                    <a:gd name="connsiteX25" fmla="*/ 397101 w 563740"/>
                    <a:gd name="connsiteY25" fmla="*/ 113001 h 726912"/>
                    <a:gd name="connsiteX26" fmla="*/ 409463 w 563740"/>
                    <a:gd name="connsiteY26" fmla="*/ 112775 h 726912"/>
                    <a:gd name="connsiteX27" fmla="*/ 446767 w 563740"/>
                    <a:gd name="connsiteY27" fmla="*/ 85220 h 726912"/>
                    <a:gd name="connsiteX28" fmla="*/ 454228 w 563740"/>
                    <a:gd name="connsiteY28" fmla="*/ 85778 h 726912"/>
                    <a:gd name="connsiteX29" fmla="*/ 477957 w 563740"/>
                    <a:gd name="connsiteY29" fmla="*/ 109508 h 726912"/>
                    <a:gd name="connsiteX30" fmla="*/ 478517 w 563740"/>
                    <a:gd name="connsiteY30" fmla="*/ 116970 h 726912"/>
                    <a:gd name="connsiteX31" fmla="*/ 450962 w 563740"/>
                    <a:gd name="connsiteY31" fmla="*/ 154274 h 726912"/>
                    <a:gd name="connsiteX32" fmla="*/ 450737 w 563740"/>
                    <a:gd name="connsiteY32" fmla="*/ 166635 h 726912"/>
                    <a:gd name="connsiteX33" fmla="*/ 482773 w 563740"/>
                    <a:gd name="connsiteY33" fmla="*/ 243941 h 726912"/>
                    <a:gd name="connsiteX34" fmla="*/ 491672 w 563740"/>
                    <a:gd name="connsiteY34" fmla="*/ 252525 h 726912"/>
                    <a:gd name="connsiteX35" fmla="*/ 537520 w 563740"/>
                    <a:gd name="connsiteY35" fmla="*/ 259417 h 726912"/>
                    <a:gd name="connsiteX36" fmla="*/ 542403 w 563740"/>
                    <a:gd name="connsiteY36" fmla="*/ 265087 h 726912"/>
                    <a:gd name="connsiteX37" fmla="*/ 542403 w 563740"/>
                    <a:gd name="connsiteY37" fmla="*/ 298647 h 726912"/>
                    <a:gd name="connsiteX38" fmla="*/ 537520 w 563740"/>
                    <a:gd name="connsiteY38" fmla="*/ 304318 h 726912"/>
                    <a:gd name="connsiteX39" fmla="*/ 491672 w 563740"/>
                    <a:gd name="connsiteY39" fmla="*/ 311209 h 726912"/>
                    <a:gd name="connsiteX40" fmla="*/ 482773 w 563740"/>
                    <a:gd name="connsiteY40" fmla="*/ 319793 h 726912"/>
                    <a:gd name="connsiteX41" fmla="*/ 450737 w 563740"/>
                    <a:gd name="connsiteY41" fmla="*/ 397100 h 726912"/>
                    <a:gd name="connsiteX42" fmla="*/ 450962 w 563740"/>
                    <a:gd name="connsiteY42" fmla="*/ 409462 h 726912"/>
                    <a:gd name="connsiteX43" fmla="*/ 478515 w 563740"/>
                    <a:gd name="connsiteY43" fmla="*/ 446763 h 726912"/>
                    <a:gd name="connsiteX44" fmla="*/ 477957 w 563740"/>
                    <a:gd name="connsiteY44" fmla="*/ 454226 h 726912"/>
                    <a:gd name="connsiteX45" fmla="*/ 454228 w 563740"/>
                    <a:gd name="connsiteY45" fmla="*/ 477959 h 726912"/>
                    <a:gd name="connsiteX46" fmla="*/ 446767 w 563740"/>
                    <a:gd name="connsiteY46" fmla="*/ 478517 h 726912"/>
                    <a:gd name="connsiteX47" fmla="*/ 409463 w 563740"/>
                    <a:gd name="connsiteY47" fmla="*/ 450962 h 726912"/>
                    <a:gd name="connsiteX48" fmla="*/ 394607 w 563740"/>
                    <a:gd name="connsiteY48" fmla="*/ 453119 h 726912"/>
                    <a:gd name="connsiteX49" fmla="*/ 358835 w 563740"/>
                    <a:gd name="connsiteY49" fmla="*/ 581904 h 726912"/>
                    <a:gd name="connsiteX50" fmla="*/ 282549 w 563740"/>
                    <a:gd name="connsiteY50" fmla="*/ 581904 h 726912"/>
                    <a:gd name="connsiteX51" fmla="*/ 271879 w 563740"/>
                    <a:gd name="connsiteY51" fmla="*/ 592574 h 726912"/>
                    <a:gd name="connsiteX52" fmla="*/ 282549 w 563740"/>
                    <a:gd name="connsiteY52" fmla="*/ 603243 h 726912"/>
                    <a:gd name="connsiteX53" fmla="*/ 358656 w 563740"/>
                    <a:gd name="connsiteY53" fmla="*/ 603243 h 726912"/>
                    <a:gd name="connsiteX54" fmla="*/ 358656 w 563740"/>
                    <a:gd name="connsiteY54" fmla="*/ 628790 h 726912"/>
                    <a:gd name="connsiteX55" fmla="*/ 333599 w 563740"/>
                    <a:gd name="connsiteY55" fmla="*/ 653846 h 726912"/>
                    <a:gd name="connsiteX56" fmla="*/ 230140 w 563740"/>
                    <a:gd name="connsiteY56" fmla="*/ 653846 h 726912"/>
                    <a:gd name="connsiteX57" fmla="*/ 205083 w 563740"/>
                    <a:gd name="connsiteY57" fmla="*/ 628790 h 726912"/>
                    <a:gd name="connsiteX58" fmla="*/ 205083 w 563740"/>
                    <a:gd name="connsiteY58" fmla="*/ 603243 h 726912"/>
                    <a:gd name="connsiteX59" fmla="*/ 239872 w 563740"/>
                    <a:gd name="connsiteY59" fmla="*/ 603243 h 726912"/>
                    <a:gd name="connsiteX60" fmla="*/ 250542 w 563740"/>
                    <a:gd name="connsiteY60" fmla="*/ 592574 h 726912"/>
                    <a:gd name="connsiteX61" fmla="*/ 239872 w 563740"/>
                    <a:gd name="connsiteY61" fmla="*/ 581904 h 726912"/>
                    <a:gd name="connsiteX62" fmla="*/ 204903 w 563740"/>
                    <a:gd name="connsiteY62" fmla="*/ 581904 h 726912"/>
                    <a:gd name="connsiteX63" fmla="*/ 169131 w 563740"/>
                    <a:gd name="connsiteY63" fmla="*/ 453119 h 726912"/>
                    <a:gd name="connsiteX64" fmla="*/ 154274 w 563740"/>
                    <a:gd name="connsiteY64" fmla="*/ 450964 h 726912"/>
                    <a:gd name="connsiteX65" fmla="*/ 116972 w 563740"/>
                    <a:gd name="connsiteY65" fmla="*/ 478518 h 726912"/>
                    <a:gd name="connsiteX66" fmla="*/ 109511 w 563740"/>
                    <a:gd name="connsiteY66" fmla="*/ 477960 h 726912"/>
                    <a:gd name="connsiteX67" fmla="*/ 85781 w 563740"/>
                    <a:gd name="connsiteY67" fmla="*/ 454229 h 726912"/>
                    <a:gd name="connsiteX68" fmla="*/ 85222 w 563740"/>
                    <a:gd name="connsiteY68" fmla="*/ 446767 h 726912"/>
                    <a:gd name="connsiteX69" fmla="*/ 112776 w 563740"/>
                    <a:gd name="connsiteY69" fmla="*/ 409464 h 726912"/>
                    <a:gd name="connsiteX70" fmla="*/ 113004 w 563740"/>
                    <a:gd name="connsiteY70" fmla="*/ 397103 h 726912"/>
                    <a:gd name="connsiteX71" fmla="*/ 80967 w 563740"/>
                    <a:gd name="connsiteY71" fmla="*/ 319796 h 726912"/>
                    <a:gd name="connsiteX72" fmla="*/ 72068 w 563740"/>
                    <a:gd name="connsiteY72" fmla="*/ 311212 h 726912"/>
                    <a:gd name="connsiteX73" fmla="*/ 26223 w 563740"/>
                    <a:gd name="connsiteY73" fmla="*/ 304321 h 726912"/>
                    <a:gd name="connsiteX74" fmla="*/ 21340 w 563740"/>
                    <a:gd name="connsiteY74" fmla="*/ 298650 h 726912"/>
                    <a:gd name="connsiteX75" fmla="*/ 21340 w 563740"/>
                    <a:gd name="connsiteY75" fmla="*/ 265090 h 726912"/>
                    <a:gd name="connsiteX76" fmla="*/ 26223 w 563740"/>
                    <a:gd name="connsiteY76" fmla="*/ 259420 h 726912"/>
                    <a:gd name="connsiteX77" fmla="*/ 72068 w 563740"/>
                    <a:gd name="connsiteY77" fmla="*/ 252528 h 726912"/>
                    <a:gd name="connsiteX78" fmla="*/ 80967 w 563740"/>
                    <a:gd name="connsiteY78" fmla="*/ 243944 h 726912"/>
                    <a:gd name="connsiteX79" fmla="*/ 113004 w 563740"/>
                    <a:gd name="connsiteY79" fmla="*/ 166637 h 726912"/>
                    <a:gd name="connsiteX80" fmla="*/ 112776 w 563740"/>
                    <a:gd name="connsiteY80" fmla="*/ 154277 h 726912"/>
                    <a:gd name="connsiteX81" fmla="*/ 85222 w 563740"/>
                    <a:gd name="connsiteY81" fmla="*/ 116973 h 726912"/>
                    <a:gd name="connsiteX82" fmla="*/ 85781 w 563740"/>
                    <a:gd name="connsiteY82" fmla="*/ 109511 h 726912"/>
                    <a:gd name="connsiteX83" fmla="*/ 109512 w 563740"/>
                    <a:gd name="connsiteY83" fmla="*/ 85781 h 726912"/>
                    <a:gd name="connsiteX84" fmla="*/ 116973 w 563740"/>
                    <a:gd name="connsiteY84" fmla="*/ 85223 h 726912"/>
                    <a:gd name="connsiteX85" fmla="*/ 154276 w 563740"/>
                    <a:gd name="connsiteY85" fmla="*/ 112778 h 726912"/>
                    <a:gd name="connsiteX86" fmla="*/ 166636 w 563740"/>
                    <a:gd name="connsiteY86" fmla="*/ 113004 h 726912"/>
                    <a:gd name="connsiteX87" fmla="*/ 186540 w 563740"/>
                    <a:gd name="connsiteY87" fmla="*/ 100997 h 726912"/>
                    <a:gd name="connsiteX88" fmla="*/ 190990 w 563740"/>
                    <a:gd name="connsiteY88" fmla="*/ 86581 h 726912"/>
                    <a:gd name="connsiteX89" fmla="*/ 176573 w 563740"/>
                    <a:gd name="connsiteY89" fmla="*/ 82128 h 726912"/>
                    <a:gd name="connsiteX90" fmla="*/ 160963 w 563740"/>
                    <a:gd name="connsiteY90" fmla="*/ 91191 h 726912"/>
                    <a:gd name="connsiteX91" fmla="*/ 129650 w 563740"/>
                    <a:gd name="connsiteY91" fmla="*/ 68061 h 726912"/>
                    <a:gd name="connsiteX92" fmla="*/ 94422 w 563740"/>
                    <a:gd name="connsiteY92" fmla="*/ 70695 h 726912"/>
                    <a:gd name="connsiteX93" fmla="*/ 70692 w 563740"/>
                    <a:gd name="connsiteY93" fmla="*/ 94425 h 726912"/>
                    <a:gd name="connsiteX94" fmla="*/ 68060 w 563740"/>
                    <a:gd name="connsiteY94" fmla="*/ 129653 h 726912"/>
                    <a:gd name="connsiteX95" fmla="*/ 91188 w 563740"/>
                    <a:gd name="connsiteY95" fmla="*/ 160964 h 726912"/>
                    <a:gd name="connsiteX96" fmla="*/ 61526 w 563740"/>
                    <a:gd name="connsiteY96" fmla="*/ 232537 h 726912"/>
                    <a:gd name="connsiteX97" fmla="*/ 23048 w 563740"/>
                    <a:gd name="connsiteY97" fmla="*/ 238321 h 726912"/>
                    <a:gd name="connsiteX98" fmla="*/ 0 w 563740"/>
                    <a:gd name="connsiteY98" fmla="*/ 265091 h 726912"/>
                    <a:gd name="connsiteX99" fmla="*/ 0 w 563740"/>
                    <a:gd name="connsiteY99" fmla="*/ 298652 h 726912"/>
                    <a:gd name="connsiteX100" fmla="*/ 23048 w 563740"/>
                    <a:gd name="connsiteY100" fmla="*/ 325422 h 726912"/>
                    <a:gd name="connsiteX101" fmla="*/ 61526 w 563740"/>
                    <a:gd name="connsiteY101" fmla="*/ 331206 h 726912"/>
                    <a:gd name="connsiteX102" fmla="*/ 91188 w 563740"/>
                    <a:gd name="connsiteY102" fmla="*/ 402779 h 726912"/>
                    <a:gd name="connsiteX103" fmla="*/ 68059 w 563740"/>
                    <a:gd name="connsiteY103" fmla="*/ 434089 h 726912"/>
                    <a:gd name="connsiteX104" fmla="*/ 70692 w 563740"/>
                    <a:gd name="connsiteY104" fmla="*/ 469317 h 726912"/>
                    <a:gd name="connsiteX105" fmla="*/ 94422 w 563740"/>
                    <a:gd name="connsiteY105" fmla="*/ 493048 h 726912"/>
                    <a:gd name="connsiteX106" fmla="*/ 129650 w 563740"/>
                    <a:gd name="connsiteY106" fmla="*/ 495682 h 726912"/>
                    <a:gd name="connsiteX107" fmla="*/ 157625 w 563740"/>
                    <a:gd name="connsiteY107" fmla="*/ 475017 h 726912"/>
                    <a:gd name="connsiteX108" fmla="*/ 167910 w 563740"/>
                    <a:gd name="connsiteY108" fmla="*/ 497739 h 726912"/>
                    <a:gd name="connsiteX109" fmla="*/ 183745 w 563740"/>
                    <a:gd name="connsiteY109" fmla="*/ 592574 h 726912"/>
                    <a:gd name="connsiteX110" fmla="*/ 183745 w 563740"/>
                    <a:gd name="connsiteY110" fmla="*/ 628790 h 726912"/>
                    <a:gd name="connsiteX111" fmla="*/ 220209 w 563740"/>
                    <a:gd name="connsiteY111" fmla="*/ 674102 h 726912"/>
                    <a:gd name="connsiteX112" fmla="*/ 281870 w 563740"/>
                    <a:gd name="connsiteY112" fmla="*/ 726912 h 726912"/>
                    <a:gd name="connsiteX113" fmla="*/ 343531 w 563740"/>
                    <a:gd name="connsiteY113" fmla="*/ 674100 h 726912"/>
                    <a:gd name="connsiteX114" fmla="*/ 379995 w 563740"/>
                    <a:gd name="connsiteY114" fmla="*/ 628789 h 726912"/>
                    <a:gd name="connsiteX115" fmla="*/ 379995 w 563740"/>
                    <a:gd name="connsiteY115" fmla="*/ 592572 h 726912"/>
                    <a:gd name="connsiteX116" fmla="*/ 379993 w 563740"/>
                    <a:gd name="connsiteY116" fmla="*/ 592548 h 726912"/>
                    <a:gd name="connsiteX117" fmla="*/ 406138 w 563740"/>
                    <a:gd name="connsiteY117" fmla="*/ 475031 h 726912"/>
                    <a:gd name="connsiteX118" fmla="*/ 434090 w 563740"/>
                    <a:gd name="connsiteY118" fmla="*/ 495679 h 726912"/>
                    <a:gd name="connsiteX119" fmla="*/ 469318 w 563740"/>
                    <a:gd name="connsiteY119" fmla="*/ 493045 h 726912"/>
                    <a:gd name="connsiteX120" fmla="*/ 493048 w 563740"/>
                    <a:gd name="connsiteY120" fmla="*/ 469314 h 726912"/>
                    <a:gd name="connsiteX121" fmla="*/ 495680 w 563740"/>
                    <a:gd name="connsiteY121" fmla="*/ 434086 h 726912"/>
                    <a:gd name="connsiteX122" fmla="*/ 472552 w 563740"/>
                    <a:gd name="connsiteY122" fmla="*/ 402776 h 726912"/>
                    <a:gd name="connsiteX123" fmla="*/ 502212 w 563740"/>
                    <a:gd name="connsiteY123" fmla="*/ 331204 h 726912"/>
                    <a:gd name="connsiteX124" fmla="*/ 540692 w 563740"/>
                    <a:gd name="connsiteY124" fmla="*/ 325419 h 726912"/>
                    <a:gd name="connsiteX125" fmla="*/ 563740 w 563740"/>
                    <a:gd name="connsiteY125" fmla="*/ 298649 h 726912"/>
                    <a:gd name="connsiteX126" fmla="*/ 563740 w 563740"/>
                    <a:gd name="connsiteY126" fmla="*/ 265089 h 726912"/>
                    <a:gd name="connsiteX127" fmla="*/ 540692 w 563740"/>
                    <a:gd name="connsiteY127" fmla="*/ 238319 h 726912"/>
                    <a:gd name="connsiteX128" fmla="*/ 281870 w 563740"/>
                    <a:gd name="connsiteY128" fmla="*/ 705575 h 726912"/>
                    <a:gd name="connsiteX129" fmla="*/ 242224 w 563740"/>
                    <a:gd name="connsiteY129" fmla="*/ 675183 h 726912"/>
                    <a:gd name="connsiteX130" fmla="*/ 321515 w 563740"/>
                    <a:gd name="connsiteY130" fmla="*/ 675183 h 726912"/>
                    <a:gd name="connsiteX131" fmla="*/ 281870 w 563740"/>
                    <a:gd name="connsiteY131" fmla="*/ 705575 h 726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</a:cxnLst>
                  <a:rect l="l" t="t" r="r" b="b"/>
                  <a:pathLst>
                    <a:path w="563740" h="726912">
                      <a:moveTo>
                        <a:pt x="540692" y="238319"/>
                      </a:moveTo>
                      <a:lnTo>
                        <a:pt x="502212" y="232535"/>
                      </a:lnTo>
                      <a:cubicBezTo>
                        <a:pt x="496545" y="207049"/>
                        <a:pt x="486592" y="183036"/>
                        <a:pt x="472552" y="160963"/>
                      </a:cubicBezTo>
                      <a:lnTo>
                        <a:pt x="495682" y="129650"/>
                      </a:lnTo>
                      <a:cubicBezTo>
                        <a:pt x="503705" y="118788"/>
                        <a:pt x="502596" y="103973"/>
                        <a:pt x="493048" y="94423"/>
                      </a:cubicBezTo>
                      <a:lnTo>
                        <a:pt x="469318" y="70694"/>
                      </a:lnTo>
                      <a:cubicBezTo>
                        <a:pt x="459768" y="61143"/>
                        <a:pt x="444951" y="60036"/>
                        <a:pt x="434090" y="68060"/>
                      </a:cubicBezTo>
                      <a:lnTo>
                        <a:pt x="402779" y="91188"/>
                      </a:lnTo>
                      <a:cubicBezTo>
                        <a:pt x="380706" y="77148"/>
                        <a:pt x="356691" y="67194"/>
                        <a:pt x="331205" y="61528"/>
                      </a:cubicBezTo>
                      <a:lnTo>
                        <a:pt x="325422" y="23050"/>
                      </a:lnTo>
                      <a:cubicBezTo>
                        <a:pt x="323415" y="9694"/>
                        <a:pt x="312156" y="0"/>
                        <a:pt x="298650" y="0"/>
                      </a:cubicBezTo>
                      <a:lnTo>
                        <a:pt x="265090" y="0"/>
                      </a:lnTo>
                      <a:cubicBezTo>
                        <a:pt x="251585" y="0"/>
                        <a:pt x="240327" y="9693"/>
                        <a:pt x="238318" y="23048"/>
                      </a:cubicBezTo>
                      <a:lnTo>
                        <a:pt x="232534" y="61531"/>
                      </a:lnTo>
                      <a:cubicBezTo>
                        <a:pt x="227691" y="62611"/>
                        <a:pt x="222875" y="63853"/>
                        <a:pt x="218142" y="65242"/>
                      </a:cubicBezTo>
                      <a:cubicBezTo>
                        <a:pt x="212488" y="66903"/>
                        <a:pt x="209251" y="72830"/>
                        <a:pt x="210911" y="78485"/>
                      </a:cubicBezTo>
                      <a:cubicBezTo>
                        <a:pt x="212569" y="84137"/>
                        <a:pt x="218497" y="87374"/>
                        <a:pt x="224154" y="85716"/>
                      </a:cubicBezTo>
                      <a:cubicBezTo>
                        <a:pt x="230637" y="83812"/>
                        <a:pt x="237294" y="82215"/>
                        <a:pt x="243944" y="80967"/>
                      </a:cubicBezTo>
                      <a:cubicBezTo>
                        <a:pt x="248408" y="80129"/>
                        <a:pt x="251852" y="76557"/>
                        <a:pt x="252528" y="72067"/>
                      </a:cubicBezTo>
                      <a:lnTo>
                        <a:pt x="259420" y="26220"/>
                      </a:lnTo>
                      <a:cubicBezTo>
                        <a:pt x="259844" y="23390"/>
                        <a:pt x="262229" y="21337"/>
                        <a:pt x="265090" y="21337"/>
                      </a:cubicBezTo>
                      <a:lnTo>
                        <a:pt x="298650" y="21337"/>
                      </a:lnTo>
                      <a:cubicBezTo>
                        <a:pt x="301464" y="21337"/>
                        <a:pt x="303902" y="23436"/>
                        <a:pt x="304319" y="26219"/>
                      </a:cubicBezTo>
                      <a:lnTo>
                        <a:pt x="311211" y="72065"/>
                      </a:lnTo>
                      <a:cubicBezTo>
                        <a:pt x="311886" y="76556"/>
                        <a:pt x="315331" y="80128"/>
                        <a:pt x="319794" y="80966"/>
                      </a:cubicBezTo>
                      <a:cubicBezTo>
                        <a:pt x="347643" y="86187"/>
                        <a:pt x="373651" y="96966"/>
                        <a:pt x="397101" y="113001"/>
                      </a:cubicBezTo>
                      <a:cubicBezTo>
                        <a:pt x="400849" y="115562"/>
                        <a:pt x="405809" y="115474"/>
                        <a:pt x="409463" y="112775"/>
                      </a:cubicBezTo>
                      <a:lnTo>
                        <a:pt x="446767" y="85220"/>
                      </a:lnTo>
                      <a:cubicBezTo>
                        <a:pt x="449068" y="83521"/>
                        <a:pt x="452207" y="83757"/>
                        <a:pt x="454228" y="85778"/>
                      </a:cubicBezTo>
                      <a:lnTo>
                        <a:pt x="477957" y="109508"/>
                      </a:lnTo>
                      <a:cubicBezTo>
                        <a:pt x="479982" y="111531"/>
                        <a:pt x="480215" y="114669"/>
                        <a:pt x="478517" y="116970"/>
                      </a:cubicBezTo>
                      <a:lnTo>
                        <a:pt x="450962" y="154274"/>
                      </a:lnTo>
                      <a:cubicBezTo>
                        <a:pt x="448263" y="157926"/>
                        <a:pt x="448173" y="162887"/>
                        <a:pt x="450737" y="166635"/>
                      </a:cubicBezTo>
                      <a:cubicBezTo>
                        <a:pt x="466770" y="190083"/>
                        <a:pt x="477549" y="216093"/>
                        <a:pt x="482773" y="243941"/>
                      </a:cubicBezTo>
                      <a:cubicBezTo>
                        <a:pt x="483609" y="248405"/>
                        <a:pt x="487182" y="251849"/>
                        <a:pt x="491672" y="252525"/>
                      </a:cubicBezTo>
                      <a:lnTo>
                        <a:pt x="537520" y="259417"/>
                      </a:lnTo>
                      <a:cubicBezTo>
                        <a:pt x="540304" y="259836"/>
                        <a:pt x="542403" y="262273"/>
                        <a:pt x="542403" y="265087"/>
                      </a:cubicBezTo>
                      <a:lnTo>
                        <a:pt x="542403" y="298647"/>
                      </a:lnTo>
                      <a:cubicBezTo>
                        <a:pt x="542403" y="301461"/>
                        <a:pt x="540304" y="303899"/>
                        <a:pt x="537520" y="304318"/>
                      </a:cubicBezTo>
                      <a:lnTo>
                        <a:pt x="491672" y="311209"/>
                      </a:lnTo>
                      <a:cubicBezTo>
                        <a:pt x="487182" y="311885"/>
                        <a:pt x="483609" y="315329"/>
                        <a:pt x="482773" y="319793"/>
                      </a:cubicBezTo>
                      <a:cubicBezTo>
                        <a:pt x="477550" y="347641"/>
                        <a:pt x="466771" y="373651"/>
                        <a:pt x="450737" y="397100"/>
                      </a:cubicBezTo>
                      <a:cubicBezTo>
                        <a:pt x="448174" y="400848"/>
                        <a:pt x="448263" y="405809"/>
                        <a:pt x="450962" y="409462"/>
                      </a:cubicBezTo>
                      <a:lnTo>
                        <a:pt x="478515" y="446763"/>
                      </a:lnTo>
                      <a:cubicBezTo>
                        <a:pt x="480215" y="449064"/>
                        <a:pt x="479981" y="452203"/>
                        <a:pt x="477957" y="454226"/>
                      </a:cubicBezTo>
                      <a:lnTo>
                        <a:pt x="454228" y="477959"/>
                      </a:lnTo>
                      <a:cubicBezTo>
                        <a:pt x="452205" y="479981"/>
                        <a:pt x="449067" y="480216"/>
                        <a:pt x="446767" y="478517"/>
                      </a:cubicBezTo>
                      <a:lnTo>
                        <a:pt x="409463" y="450962"/>
                      </a:lnTo>
                      <a:cubicBezTo>
                        <a:pt x="404759" y="447488"/>
                        <a:pt x="398132" y="448449"/>
                        <a:pt x="394607" y="453119"/>
                      </a:cubicBezTo>
                      <a:cubicBezTo>
                        <a:pt x="393198" y="454986"/>
                        <a:pt x="361383" y="498165"/>
                        <a:pt x="358835" y="581904"/>
                      </a:cubicBezTo>
                      <a:lnTo>
                        <a:pt x="282549" y="581904"/>
                      </a:lnTo>
                      <a:cubicBezTo>
                        <a:pt x="276655" y="581904"/>
                        <a:pt x="271879" y="586680"/>
                        <a:pt x="271879" y="592574"/>
                      </a:cubicBezTo>
                      <a:cubicBezTo>
                        <a:pt x="271879" y="598467"/>
                        <a:pt x="276655" y="603243"/>
                        <a:pt x="282549" y="603243"/>
                      </a:cubicBezTo>
                      <a:lnTo>
                        <a:pt x="358656" y="603243"/>
                      </a:lnTo>
                      <a:lnTo>
                        <a:pt x="358656" y="628790"/>
                      </a:lnTo>
                      <a:cubicBezTo>
                        <a:pt x="358656" y="642606"/>
                        <a:pt x="347416" y="653846"/>
                        <a:pt x="333599" y="653846"/>
                      </a:cubicBezTo>
                      <a:lnTo>
                        <a:pt x="230140" y="653846"/>
                      </a:lnTo>
                      <a:cubicBezTo>
                        <a:pt x="216323" y="653846"/>
                        <a:pt x="205083" y="642606"/>
                        <a:pt x="205083" y="628790"/>
                      </a:cubicBezTo>
                      <a:lnTo>
                        <a:pt x="205083" y="603243"/>
                      </a:lnTo>
                      <a:lnTo>
                        <a:pt x="239872" y="603243"/>
                      </a:lnTo>
                      <a:cubicBezTo>
                        <a:pt x="245766" y="603243"/>
                        <a:pt x="250542" y="598466"/>
                        <a:pt x="250542" y="592574"/>
                      </a:cubicBezTo>
                      <a:cubicBezTo>
                        <a:pt x="250542" y="586682"/>
                        <a:pt x="245766" y="581904"/>
                        <a:pt x="239872" y="581904"/>
                      </a:cubicBezTo>
                      <a:lnTo>
                        <a:pt x="204903" y="581904"/>
                      </a:lnTo>
                      <a:cubicBezTo>
                        <a:pt x="202354" y="498165"/>
                        <a:pt x="170539" y="454987"/>
                        <a:pt x="169131" y="453119"/>
                      </a:cubicBezTo>
                      <a:cubicBezTo>
                        <a:pt x="165607" y="448451"/>
                        <a:pt x="158982" y="447487"/>
                        <a:pt x="154274" y="450964"/>
                      </a:cubicBezTo>
                      <a:lnTo>
                        <a:pt x="116972" y="478518"/>
                      </a:lnTo>
                      <a:cubicBezTo>
                        <a:pt x="114673" y="480219"/>
                        <a:pt x="111531" y="479982"/>
                        <a:pt x="109511" y="477960"/>
                      </a:cubicBezTo>
                      <a:lnTo>
                        <a:pt x="85781" y="454229"/>
                      </a:lnTo>
                      <a:cubicBezTo>
                        <a:pt x="83757" y="452206"/>
                        <a:pt x="83522" y="449068"/>
                        <a:pt x="85222" y="446767"/>
                      </a:cubicBezTo>
                      <a:lnTo>
                        <a:pt x="112776" y="409464"/>
                      </a:lnTo>
                      <a:cubicBezTo>
                        <a:pt x="115475" y="405813"/>
                        <a:pt x="115566" y="400852"/>
                        <a:pt x="113004" y="397103"/>
                      </a:cubicBezTo>
                      <a:cubicBezTo>
                        <a:pt x="96968" y="373653"/>
                        <a:pt x="86190" y="347643"/>
                        <a:pt x="80967" y="319796"/>
                      </a:cubicBezTo>
                      <a:cubicBezTo>
                        <a:pt x="80131" y="315332"/>
                        <a:pt x="76559" y="311888"/>
                        <a:pt x="72068" y="311212"/>
                      </a:cubicBezTo>
                      <a:lnTo>
                        <a:pt x="26223" y="304321"/>
                      </a:lnTo>
                      <a:cubicBezTo>
                        <a:pt x="23439" y="303902"/>
                        <a:pt x="21340" y="301464"/>
                        <a:pt x="21340" y="298650"/>
                      </a:cubicBezTo>
                      <a:lnTo>
                        <a:pt x="21340" y="265090"/>
                      </a:lnTo>
                      <a:cubicBezTo>
                        <a:pt x="21340" y="262276"/>
                        <a:pt x="23440" y="259838"/>
                        <a:pt x="26223" y="259420"/>
                      </a:cubicBezTo>
                      <a:lnTo>
                        <a:pt x="72068" y="252528"/>
                      </a:lnTo>
                      <a:cubicBezTo>
                        <a:pt x="76559" y="251854"/>
                        <a:pt x="80131" y="248408"/>
                        <a:pt x="80967" y="243944"/>
                      </a:cubicBezTo>
                      <a:cubicBezTo>
                        <a:pt x="86190" y="216099"/>
                        <a:pt x="96969" y="190089"/>
                        <a:pt x="113004" y="166637"/>
                      </a:cubicBezTo>
                      <a:cubicBezTo>
                        <a:pt x="115566" y="162889"/>
                        <a:pt x="115477" y="157929"/>
                        <a:pt x="112776" y="154277"/>
                      </a:cubicBezTo>
                      <a:lnTo>
                        <a:pt x="85222" y="116973"/>
                      </a:lnTo>
                      <a:cubicBezTo>
                        <a:pt x="83522" y="114673"/>
                        <a:pt x="83758" y="111534"/>
                        <a:pt x="85781" y="109511"/>
                      </a:cubicBezTo>
                      <a:lnTo>
                        <a:pt x="109512" y="85781"/>
                      </a:lnTo>
                      <a:cubicBezTo>
                        <a:pt x="111533" y="83758"/>
                        <a:pt x="114670" y="83524"/>
                        <a:pt x="116973" y="85223"/>
                      </a:cubicBezTo>
                      <a:lnTo>
                        <a:pt x="154276" y="112778"/>
                      </a:lnTo>
                      <a:cubicBezTo>
                        <a:pt x="157929" y="115475"/>
                        <a:pt x="162888" y="115566"/>
                        <a:pt x="166636" y="113004"/>
                      </a:cubicBezTo>
                      <a:cubicBezTo>
                        <a:pt x="173016" y="108642"/>
                        <a:pt x="179712" y="104602"/>
                        <a:pt x="186540" y="100997"/>
                      </a:cubicBezTo>
                      <a:cubicBezTo>
                        <a:pt x="191749" y="98245"/>
                        <a:pt x="193742" y="91791"/>
                        <a:pt x="190990" y="86581"/>
                      </a:cubicBezTo>
                      <a:cubicBezTo>
                        <a:pt x="188239" y="81372"/>
                        <a:pt x="181788" y="79377"/>
                        <a:pt x="176573" y="82128"/>
                      </a:cubicBezTo>
                      <a:cubicBezTo>
                        <a:pt x="171274" y="84927"/>
                        <a:pt x="166048" y="87962"/>
                        <a:pt x="160963" y="91191"/>
                      </a:cubicBezTo>
                      <a:lnTo>
                        <a:pt x="129650" y="68061"/>
                      </a:lnTo>
                      <a:cubicBezTo>
                        <a:pt x="118783" y="60036"/>
                        <a:pt x="103970" y="61146"/>
                        <a:pt x="94422" y="70695"/>
                      </a:cubicBezTo>
                      <a:lnTo>
                        <a:pt x="70692" y="94425"/>
                      </a:lnTo>
                      <a:cubicBezTo>
                        <a:pt x="61143" y="103975"/>
                        <a:pt x="60036" y="118789"/>
                        <a:pt x="68060" y="129653"/>
                      </a:cubicBezTo>
                      <a:lnTo>
                        <a:pt x="91188" y="160964"/>
                      </a:lnTo>
                      <a:cubicBezTo>
                        <a:pt x="77145" y="183038"/>
                        <a:pt x="67194" y="207052"/>
                        <a:pt x="61526" y="232537"/>
                      </a:cubicBezTo>
                      <a:lnTo>
                        <a:pt x="23048" y="238321"/>
                      </a:lnTo>
                      <a:cubicBezTo>
                        <a:pt x="9694" y="240328"/>
                        <a:pt x="0" y="251587"/>
                        <a:pt x="0" y="265091"/>
                      </a:cubicBezTo>
                      <a:lnTo>
                        <a:pt x="0" y="298652"/>
                      </a:lnTo>
                      <a:cubicBezTo>
                        <a:pt x="0" y="312156"/>
                        <a:pt x="9694" y="323415"/>
                        <a:pt x="23048" y="325422"/>
                      </a:cubicBezTo>
                      <a:lnTo>
                        <a:pt x="61526" y="331206"/>
                      </a:lnTo>
                      <a:cubicBezTo>
                        <a:pt x="67194" y="356691"/>
                        <a:pt x="77146" y="380705"/>
                        <a:pt x="91188" y="402779"/>
                      </a:cubicBezTo>
                      <a:lnTo>
                        <a:pt x="68059" y="434089"/>
                      </a:lnTo>
                      <a:cubicBezTo>
                        <a:pt x="60036" y="444951"/>
                        <a:pt x="61143" y="459766"/>
                        <a:pt x="70692" y="469317"/>
                      </a:cubicBezTo>
                      <a:lnTo>
                        <a:pt x="94422" y="493048"/>
                      </a:lnTo>
                      <a:cubicBezTo>
                        <a:pt x="103970" y="502597"/>
                        <a:pt x="118785" y="503703"/>
                        <a:pt x="129650" y="495682"/>
                      </a:cubicBezTo>
                      <a:lnTo>
                        <a:pt x="157625" y="475017"/>
                      </a:lnTo>
                      <a:cubicBezTo>
                        <a:pt x="160524" y="480314"/>
                        <a:pt x="164228" y="487908"/>
                        <a:pt x="167910" y="497739"/>
                      </a:cubicBezTo>
                      <a:cubicBezTo>
                        <a:pt x="175133" y="517035"/>
                        <a:pt x="183745" y="549151"/>
                        <a:pt x="183745" y="592574"/>
                      </a:cubicBezTo>
                      <a:lnTo>
                        <a:pt x="183745" y="628790"/>
                      </a:lnTo>
                      <a:cubicBezTo>
                        <a:pt x="183745" y="650963"/>
                        <a:pt x="199385" y="669541"/>
                        <a:pt x="220209" y="674102"/>
                      </a:cubicBezTo>
                      <a:cubicBezTo>
                        <a:pt x="224836" y="703972"/>
                        <a:pt x="250724" y="726912"/>
                        <a:pt x="281870" y="726912"/>
                      </a:cubicBezTo>
                      <a:cubicBezTo>
                        <a:pt x="313017" y="726912"/>
                        <a:pt x="338904" y="703972"/>
                        <a:pt x="343531" y="674100"/>
                      </a:cubicBezTo>
                      <a:cubicBezTo>
                        <a:pt x="364355" y="669540"/>
                        <a:pt x="379995" y="650961"/>
                        <a:pt x="379995" y="628789"/>
                      </a:cubicBezTo>
                      <a:lnTo>
                        <a:pt x="379995" y="592572"/>
                      </a:lnTo>
                      <a:cubicBezTo>
                        <a:pt x="379995" y="592564"/>
                        <a:pt x="379993" y="592557"/>
                        <a:pt x="379993" y="592548"/>
                      </a:cubicBezTo>
                      <a:cubicBezTo>
                        <a:pt x="379998" y="531262"/>
                        <a:pt x="397071" y="491709"/>
                        <a:pt x="406138" y="475031"/>
                      </a:cubicBezTo>
                      <a:lnTo>
                        <a:pt x="434090" y="495679"/>
                      </a:lnTo>
                      <a:cubicBezTo>
                        <a:pt x="444954" y="503702"/>
                        <a:pt x="459769" y="502594"/>
                        <a:pt x="469318" y="493045"/>
                      </a:cubicBezTo>
                      <a:lnTo>
                        <a:pt x="493048" y="469314"/>
                      </a:lnTo>
                      <a:cubicBezTo>
                        <a:pt x="502596" y="459766"/>
                        <a:pt x="503705" y="444951"/>
                        <a:pt x="495680" y="434086"/>
                      </a:cubicBezTo>
                      <a:lnTo>
                        <a:pt x="472552" y="402776"/>
                      </a:lnTo>
                      <a:cubicBezTo>
                        <a:pt x="486592" y="380703"/>
                        <a:pt x="496545" y="356689"/>
                        <a:pt x="502212" y="331204"/>
                      </a:cubicBezTo>
                      <a:lnTo>
                        <a:pt x="540692" y="325419"/>
                      </a:lnTo>
                      <a:cubicBezTo>
                        <a:pt x="554046" y="323412"/>
                        <a:pt x="563740" y="312153"/>
                        <a:pt x="563740" y="298649"/>
                      </a:cubicBezTo>
                      <a:lnTo>
                        <a:pt x="563740" y="265089"/>
                      </a:lnTo>
                      <a:cubicBezTo>
                        <a:pt x="563740" y="251585"/>
                        <a:pt x="554046" y="240327"/>
                        <a:pt x="540692" y="238319"/>
                      </a:cubicBezTo>
                      <a:close/>
                      <a:moveTo>
                        <a:pt x="281870" y="705575"/>
                      </a:moveTo>
                      <a:cubicBezTo>
                        <a:pt x="262919" y="705575"/>
                        <a:pt x="246934" y="692666"/>
                        <a:pt x="242224" y="675183"/>
                      </a:cubicBezTo>
                      <a:lnTo>
                        <a:pt x="321515" y="675183"/>
                      </a:lnTo>
                      <a:cubicBezTo>
                        <a:pt x="316806" y="692666"/>
                        <a:pt x="300821" y="705575"/>
                        <a:pt x="281870" y="705575"/>
                      </a:cubicBezTo>
                      <a:close/>
                    </a:path>
                  </a:pathLst>
                </a:custGeom>
                <a:grpFill/>
                <a:ln w="14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33" name="任意多边形: 形状 632">
                  <a:extLst>
                    <a:ext uri="{FF2B5EF4-FFF2-40B4-BE49-F238E27FC236}">
                      <a16:creationId xmlns:a16="http://schemas.microsoft.com/office/drawing/2014/main" id="{3726AE60-7F26-D6D0-9F8E-5F812E4CFD91}"/>
                    </a:ext>
                  </a:extLst>
                </p:cNvPr>
                <p:cNvSpPr/>
                <p:nvPr/>
              </p:nvSpPr>
              <p:spPr>
                <a:xfrm>
                  <a:off x="5971503" y="1114479"/>
                  <a:ext cx="238442" cy="238441"/>
                </a:xfrm>
                <a:custGeom>
                  <a:avLst/>
                  <a:gdLst>
                    <a:gd name="connsiteX0" fmla="*/ 219634 w 238442"/>
                    <a:gd name="connsiteY0" fmla="*/ 161900 h 238441"/>
                    <a:gd name="connsiteX1" fmla="*/ 233005 w 238442"/>
                    <a:gd name="connsiteY1" fmla="*/ 154910 h 238441"/>
                    <a:gd name="connsiteX2" fmla="*/ 238443 w 238442"/>
                    <a:gd name="connsiteY2" fmla="*/ 119221 h 238441"/>
                    <a:gd name="connsiteX3" fmla="*/ 119222 w 238442"/>
                    <a:gd name="connsiteY3" fmla="*/ 0 h 238441"/>
                    <a:gd name="connsiteX4" fmla="*/ 0 w 238442"/>
                    <a:gd name="connsiteY4" fmla="*/ 119221 h 238441"/>
                    <a:gd name="connsiteX5" fmla="*/ 119222 w 238442"/>
                    <a:gd name="connsiteY5" fmla="*/ 238441 h 238441"/>
                    <a:gd name="connsiteX6" fmla="*/ 210337 w 238442"/>
                    <a:gd name="connsiteY6" fmla="*/ 196111 h 238441"/>
                    <a:gd name="connsiteX7" fmla="*/ 209072 w 238442"/>
                    <a:gd name="connsiteY7" fmla="*/ 181076 h 238441"/>
                    <a:gd name="connsiteX8" fmla="*/ 194037 w 238442"/>
                    <a:gd name="connsiteY8" fmla="*/ 182343 h 238441"/>
                    <a:gd name="connsiteX9" fmla="*/ 119222 w 238442"/>
                    <a:gd name="connsiteY9" fmla="*/ 217104 h 238441"/>
                    <a:gd name="connsiteX10" fmla="*/ 21339 w 238442"/>
                    <a:gd name="connsiteY10" fmla="*/ 119221 h 238441"/>
                    <a:gd name="connsiteX11" fmla="*/ 119222 w 238442"/>
                    <a:gd name="connsiteY11" fmla="*/ 21337 h 238441"/>
                    <a:gd name="connsiteX12" fmla="*/ 217104 w 238442"/>
                    <a:gd name="connsiteY12" fmla="*/ 119221 h 238441"/>
                    <a:gd name="connsiteX13" fmla="*/ 212644 w 238442"/>
                    <a:gd name="connsiteY13" fmla="*/ 148529 h 238441"/>
                    <a:gd name="connsiteX14" fmla="*/ 219634 w 238442"/>
                    <a:gd name="connsiteY14" fmla="*/ 161900 h 238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38442" h="238441">
                      <a:moveTo>
                        <a:pt x="219634" y="161900"/>
                      </a:moveTo>
                      <a:cubicBezTo>
                        <a:pt x="225259" y="163662"/>
                        <a:pt x="231245" y="160533"/>
                        <a:pt x="233005" y="154910"/>
                      </a:cubicBezTo>
                      <a:cubicBezTo>
                        <a:pt x="236613" y="143399"/>
                        <a:pt x="238443" y="131392"/>
                        <a:pt x="238443" y="119221"/>
                      </a:cubicBezTo>
                      <a:cubicBezTo>
                        <a:pt x="238443" y="53482"/>
                        <a:pt x="184961" y="0"/>
                        <a:pt x="119222" y="0"/>
                      </a:cubicBezTo>
                      <a:cubicBezTo>
                        <a:pt x="53483" y="0"/>
                        <a:pt x="0" y="53482"/>
                        <a:pt x="0" y="119221"/>
                      </a:cubicBezTo>
                      <a:cubicBezTo>
                        <a:pt x="0" y="184959"/>
                        <a:pt x="53482" y="238441"/>
                        <a:pt x="119222" y="238441"/>
                      </a:cubicBezTo>
                      <a:cubicBezTo>
                        <a:pt x="154405" y="238441"/>
                        <a:pt x="187614" y="223013"/>
                        <a:pt x="210337" y="196111"/>
                      </a:cubicBezTo>
                      <a:cubicBezTo>
                        <a:pt x="214139" y="191611"/>
                        <a:pt x="213573" y="184880"/>
                        <a:pt x="209072" y="181076"/>
                      </a:cubicBezTo>
                      <a:cubicBezTo>
                        <a:pt x="204570" y="177274"/>
                        <a:pt x="197839" y="177841"/>
                        <a:pt x="194037" y="182343"/>
                      </a:cubicBezTo>
                      <a:cubicBezTo>
                        <a:pt x="175377" y="204434"/>
                        <a:pt x="148108" y="217104"/>
                        <a:pt x="119222" y="217104"/>
                      </a:cubicBezTo>
                      <a:cubicBezTo>
                        <a:pt x="65249" y="217104"/>
                        <a:pt x="21339" y="173194"/>
                        <a:pt x="21339" y="119221"/>
                      </a:cubicBezTo>
                      <a:cubicBezTo>
                        <a:pt x="21339" y="65247"/>
                        <a:pt x="65249" y="21337"/>
                        <a:pt x="119222" y="21337"/>
                      </a:cubicBezTo>
                      <a:cubicBezTo>
                        <a:pt x="173195" y="21337"/>
                        <a:pt x="217104" y="65247"/>
                        <a:pt x="217104" y="119221"/>
                      </a:cubicBezTo>
                      <a:cubicBezTo>
                        <a:pt x="217104" y="129226"/>
                        <a:pt x="215603" y="139087"/>
                        <a:pt x="212644" y="148529"/>
                      </a:cubicBezTo>
                      <a:cubicBezTo>
                        <a:pt x="210883" y="154152"/>
                        <a:pt x="214012" y="160138"/>
                        <a:pt x="219634" y="161900"/>
                      </a:cubicBezTo>
                      <a:close/>
                    </a:path>
                  </a:pathLst>
                </a:custGeom>
                <a:grpFill/>
                <a:ln w="14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DF8406E0-A066-87B5-BDA0-14672456D164}"/>
                  </a:ext>
                </a:extLst>
              </p:cNvPr>
              <p:cNvGrpSpPr/>
              <p:nvPr/>
            </p:nvGrpSpPr>
            <p:grpSpPr>
              <a:xfrm>
                <a:off x="6926098" y="956463"/>
                <a:ext cx="1848470" cy="714508"/>
                <a:chOff x="6926098" y="956463"/>
                <a:chExt cx="1848470" cy="714508"/>
              </a:xfrm>
            </p:grpSpPr>
            <p:grpSp>
              <p:nvGrpSpPr>
                <p:cNvPr id="652" name="组合 651">
                  <a:extLst>
                    <a:ext uri="{FF2B5EF4-FFF2-40B4-BE49-F238E27FC236}">
                      <a16:creationId xmlns:a16="http://schemas.microsoft.com/office/drawing/2014/main" id="{86E0F4B3-25C6-9472-D693-E5A0EDCD6E13}"/>
                    </a:ext>
                  </a:extLst>
                </p:cNvPr>
                <p:cNvGrpSpPr/>
                <p:nvPr/>
              </p:nvGrpSpPr>
              <p:grpSpPr>
                <a:xfrm>
                  <a:off x="6926098" y="956463"/>
                  <a:ext cx="1848470" cy="714508"/>
                  <a:chOff x="1089212" y="2540248"/>
                  <a:chExt cx="1848470" cy="909237"/>
                </a:xfrm>
              </p:grpSpPr>
              <p:sp>
                <p:nvSpPr>
                  <p:cNvPr id="653" name="矩形: 圆角 652">
                    <a:extLst>
                      <a:ext uri="{FF2B5EF4-FFF2-40B4-BE49-F238E27FC236}">
                        <a16:creationId xmlns:a16="http://schemas.microsoft.com/office/drawing/2014/main" id="{5D116A35-D20A-4C53-F041-F3003CB7FB14}"/>
                      </a:ext>
                    </a:extLst>
                  </p:cNvPr>
                  <p:cNvSpPr/>
                  <p:nvPr/>
                </p:nvSpPr>
                <p:spPr>
                  <a:xfrm>
                    <a:off x="1089212" y="2540248"/>
                    <a:ext cx="1848470" cy="909237"/>
                  </a:xfrm>
                  <a:prstGeom prst="roundRect">
                    <a:avLst>
                      <a:gd name="adj" fmla="val 14572"/>
                    </a:avLst>
                  </a:prstGeom>
                  <a:ln>
                    <a:noFill/>
                  </a:ln>
                  <a:effectLst>
                    <a:outerShdw blurRad="127000" dist="63500" dir="13500003" rotWithShape="0">
                      <a:srgbClr val="FFFFFF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654" name="矩形: 圆角 653">
                    <a:extLst>
                      <a:ext uri="{FF2B5EF4-FFF2-40B4-BE49-F238E27FC236}">
                        <a16:creationId xmlns:a16="http://schemas.microsoft.com/office/drawing/2014/main" id="{4ED42A35-E716-3FFC-D23B-A45D3DC95CF9}"/>
                      </a:ext>
                    </a:extLst>
                  </p:cNvPr>
                  <p:cNvSpPr/>
                  <p:nvPr/>
                </p:nvSpPr>
                <p:spPr>
                  <a:xfrm>
                    <a:off x="1089212" y="2540248"/>
                    <a:ext cx="1848470" cy="909237"/>
                  </a:xfrm>
                  <a:prstGeom prst="roundRect">
                    <a:avLst>
                      <a:gd name="adj" fmla="val 14572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27000" dist="63500" dir="2700001" rotWithShape="0">
                      <a:srgbClr val="C8CBD7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663" name="文本框 662">
                  <a:extLst>
                    <a:ext uri="{FF2B5EF4-FFF2-40B4-BE49-F238E27FC236}">
                      <a16:creationId xmlns:a16="http://schemas.microsoft.com/office/drawing/2014/main" id="{8C3CB26C-23D2-9075-997B-4BD65F0E52FA}"/>
                    </a:ext>
                  </a:extLst>
                </p:cNvPr>
                <p:cNvSpPr txBox="1"/>
                <p:nvPr/>
              </p:nvSpPr>
              <p:spPr>
                <a:xfrm>
                  <a:off x="7157836" y="1175218"/>
                  <a:ext cx="138499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1600">
                      <a:gradFill flip="none" rotWithShape="1">
                        <a:gsLst>
                          <a:gs pos="0">
                            <a:srgbClr val="FFC000"/>
                          </a:gs>
                          <a:gs pos="100000">
                            <a:srgbClr val="0070C0"/>
                          </a:gs>
                          <a:gs pos="75254">
                            <a:schemeClr val="accent3">
                              <a:lumMod val="60000"/>
                              <a:lumOff val="40000"/>
                            </a:schemeClr>
                          </a:gs>
                          <a:gs pos="51000">
                            <a:schemeClr val="accent3"/>
                          </a:gs>
                          <a:gs pos="25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+mj-ea"/>
                      <a:ea typeface="+mj-ea"/>
                    </a:defRPr>
                  </a:lvl1pPr>
                </a:lstStyle>
                <a:p>
                  <a:r>
                    <a:rPr lang="zh-CN" altLang="en-US" sz="180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输入标题内容</a:t>
                  </a:r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EF60141-348D-9170-319B-FC1214102B4C}"/>
                </a:ext>
              </a:extLst>
            </p:cNvPr>
            <p:cNvGrpSpPr/>
            <p:nvPr/>
          </p:nvGrpSpPr>
          <p:grpSpPr>
            <a:xfrm>
              <a:off x="7717927" y="2337863"/>
              <a:ext cx="3229263" cy="1111622"/>
              <a:chOff x="7717927" y="2337863"/>
              <a:chExt cx="3229263" cy="1111622"/>
            </a:xfrm>
          </p:grpSpPr>
          <p:grpSp>
            <p:nvGrpSpPr>
              <p:cNvPr id="595" name="组合 594">
                <a:extLst>
                  <a:ext uri="{FF2B5EF4-FFF2-40B4-BE49-F238E27FC236}">
                    <a16:creationId xmlns:a16="http://schemas.microsoft.com/office/drawing/2014/main" id="{39346DFC-6179-C982-052A-4D4DD6998F62}"/>
                  </a:ext>
                </a:extLst>
              </p:cNvPr>
              <p:cNvGrpSpPr/>
              <p:nvPr/>
            </p:nvGrpSpPr>
            <p:grpSpPr>
              <a:xfrm>
                <a:off x="7717927" y="2337863"/>
                <a:ext cx="1111622" cy="1111622"/>
                <a:chOff x="7717927" y="2337863"/>
                <a:chExt cx="1111622" cy="1111622"/>
              </a:xfrm>
            </p:grpSpPr>
            <p:sp>
              <p:nvSpPr>
                <p:cNvPr id="576" name="椭圆 575">
                  <a:extLst>
                    <a:ext uri="{FF2B5EF4-FFF2-40B4-BE49-F238E27FC236}">
                      <a16:creationId xmlns:a16="http://schemas.microsoft.com/office/drawing/2014/main" id="{90DB96EF-3DCB-2122-2D5F-FBF917909D7B}"/>
                    </a:ext>
                  </a:extLst>
                </p:cNvPr>
                <p:cNvSpPr/>
                <p:nvPr/>
              </p:nvSpPr>
              <p:spPr>
                <a:xfrm>
                  <a:off x="7717927" y="2337863"/>
                  <a:ext cx="1111622" cy="11116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13500003" rotWithShape="0">
                    <a:srgbClr val="FFFFFF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94" name="椭圆 593">
                  <a:extLst>
                    <a:ext uri="{FF2B5EF4-FFF2-40B4-BE49-F238E27FC236}">
                      <a16:creationId xmlns:a16="http://schemas.microsoft.com/office/drawing/2014/main" id="{F0C23E69-C49C-7180-748F-E3B612813654}"/>
                    </a:ext>
                  </a:extLst>
                </p:cNvPr>
                <p:cNvSpPr/>
                <p:nvPr/>
              </p:nvSpPr>
              <p:spPr>
                <a:xfrm>
                  <a:off x="7717927" y="2337863"/>
                  <a:ext cx="1111622" cy="11116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2700001" rotWithShape="0">
                    <a:srgbClr val="C8CBD7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634" name="图形 614">
                <a:extLst>
                  <a:ext uri="{FF2B5EF4-FFF2-40B4-BE49-F238E27FC236}">
                    <a16:creationId xmlns:a16="http://schemas.microsoft.com/office/drawing/2014/main" id="{97235A9C-80E0-EE4E-1D9E-95E6DC94BEC0}"/>
                  </a:ext>
                </a:extLst>
              </p:cNvPr>
              <p:cNvGrpSpPr/>
              <p:nvPr/>
            </p:nvGrpSpPr>
            <p:grpSpPr>
              <a:xfrm>
                <a:off x="7987098" y="2530218"/>
                <a:ext cx="573278" cy="726913"/>
                <a:chOff x="7987098" y="2530218"/>
                <a:chExt cx="573278" cy="726913"/>
              </a:xfrm>
              <a:gradFill>
                <a:gsLst>
                  <a:gs pos="0">
                    <a:schemeClr val="accent4"/>
                  </a:gs>
                  <a:gs pos="75000">
                    <a:schemeClr val="accent3">
                      <a:lumMod val="20000"/>
                      <a:lumOff val="80000"/>
                    </a:schemeClr>
                  </a:gs>
                  <a:gs pos="50425">
                    <a:schemeClr val="accent3"/>
                  </a:gs>
                  <a:gs pos="25000">
                    <a:schemeClr val="accent2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</p:grpSpPr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2A6CC329-37D1-12E0-FF27-FB6495C3B2B2}"/>
                    </a:ext>
                  </a:extLst>
                </p:cNvPr>
                <p:cNvSpPr/>
                <p:nvPr/>
              </p:nvSpPr>
              <p:spPr>
                <a:xfrm>
                  <a:off x="7987098" y="3127530"/>
                  <a:ext cx="413747" cy="129597"/>
                </a:xfrm>
                <a:custGeom>
                  <a:avLst/>
                  <a:gdLst>
                    <a:gd name="connsiteX0" fmla="*/ 403078 w 413747"/>
                    <a:gd name="connsiteY0" fmla="*/ 108262 h 129597"/>
                    <a:gd name="connsiteX1" fmla="*/ 24894 w 413747"/>
                    <a:gd name="connsiteY1" fmla="*/ 108262 h 129597"/>
                    <a:gd name="connsiteX2" fmla="*/ 21337 w 413747"/>
                    <a:gd name="connsiteY2" fmla="*/ 104705 h 129597"/>
                    <a:gd name="connsiteX3" fmla="*/ 21337 w 413747"/>
                    <a:gd name="connsiteY3" fmla="*/ 24895 h 129597"/>
                    <a:gd name="connsiteX4" fmla="*/ 24894 w 413747"/>
                    <a:gd name="connsiteY4" fmla="*/ 21339 h 129597"/>
                    <a:gd name="connsiteX5" fmla="*/ 58988 w 413747"/>
                    <a:gd name="connsiteY5" fmla="*/ 21339 h 129597"/>
                    <a:gd name="connsiteX6" fmla="*/ 69657 w 413747"/>
                    <a:gd name="connsiteY6" fmla="*/ 10669 h 129597"/>
                    <a:gd name="connsiteX7" fmla="*/ 58988 w 413747"/>
                    <a:gd name="connsiteY7" fmla="*/ 0 h 129597"/>
                    <a:gd name="connsiteX8" fmla="*/ 24894 w 413747"/>
                    <a:gd name="connsiteY8" fmla="*/ 0 h 129597"/>
                    <a:gd name="connsiteX9" fmla="*/ 0 w 413747"/>
                    <a:gd name="connsiteY9" fmla="*/ 24894 h 129597"/>
                    <a:gd name="connsiteX10" fmla="*/ 0 w 413747"/>
                    <a:gd name="connsiteY10" fmla="*/ 104704 h 129597"/>
                    <a:gd name="connsiteX11" fmla="*/ 24894 w 413747"/>
                    <a:gd name="connsiteY11" fmla="*/ 129598 h 129597"/>
                    <a:gd name="connsiteX12" fmla="*/ 403078 w 413747"/>
                    <a:gd name="connsiteY12" fmla="*/ 129598 h 129597"/>
                    <a:gd name="connsiteX13" fmla="*/ 413748 w 413747"/>
                    <a:gd name="connsiteY13" fmla="*/ 118928 h 129597"/>
                    <a:gd name="connsiteX14" fmla="*/ 403078 w 413747"/>
                    <a:gd name="connsiteY14" fmla="*/ 108262 h 129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13747" h="129597">
                      <a:moveTo>
                        <a:pt x="403078" y="108262"/>
                      </a:moveTo>
                      <a:lnTo>
                        <a:pt x="24894" y="108262"/>
                      </a:lnTo>
                      <a:cubicBezTo>
                        <a:pt x="22933" y="108262"/>
                        <a:pt x="21337" y="106667"/>
                        <a:pt x="21337" y="104705"/>
                      </a:cubicBezTo>
                      <a:lnTo>
                        <a:pt x="21337" y="24895"/>
                      </a:lnTo>
                      <a:cubicBezTo>
                        <a:pt x="21337" y="22933"/>
                        <a:pt x="22933" y="21339"/>
                        <a:pt x="24894" y="21339"/>
                      </a:cubicBezTo>
                      <a:lnTo>
                        <a:pt x="58988" y="21339"/>
                      </a:lnTo>
                      <a:cubicBezTo>
                        <a:pt x="64880" y="21339"/>
                        <a:pt x="69657" y="16563"/>
                        <a:pt x="69657" y="10669"/>
                      </a:cubicBezTo>
                      <a:cubicBezTo>
                        <a:pt x="69657" y="4776"/>
                        <a:pt x="64881" y="0"/>
                        <a:pt x="58988" y="0"/>
                      </a:cubicBezTo>
                      <a:lnTo>
                        <a:pt x="24894" y="0"/>
                      </a:lnTo>
                      <a:cubicBezTo>
                        <a:pt x="11168" y="0"/>
                        <a:pt x="0" y="11168"/>
                        <a:pt x="0" y="24894"/>
                      </a:cubicBezTo>
                      <a:lnTo>
                        <a:pt x="0" y="104704"/>
                      </a:lnTo>
                      <a:cubicBezTo>
                        <a:pt x="0" y="118430"/>
                        <a:pt x="11168" y="129598"/>
                        <a:pt x="24894" y="129598"/>
                      </a:cubicBezTo>
                      <a:lnTo>
                        <a:pt x="403078" y="129598"/>
                      </a:lnTo>
                      <a:cubicBezTo>
                        <a:pt x="408970" y="129598"/>
                        <a:pt x="413748" y="124822"/>
                        <a:pt x="413748" y="118928"/>
                      </a:cubicBezTo>
                      <a:cubicBezTo>
                        <a:pt x="413748" y="113035"/>
                        <a:pt x="408970" y="108262"/>
                        <a:pt x="403078" y="108262"/>
                      </a:cubicBezTo>
                      <a:close/>
                    </a:path>
                  </a:pathLst>
                </a:custGeom>
                <a:grpFill/>
                <a:ln w="14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00C19BE2-5D95-4271-14CB-64AA40F415FB}"/>
                    </a:ext>
                  </a:extLst>
                </p:cNvPr>
                <p:cNvSpPr/>
                <p:nvPr/>
              </p:nvSpPr>
              <p:spPr>
                <a:xfrm>
                  <a:off x="8078093" y="2530218"/>
                  <a:ext cx="482283" cy="726913"/>
                </a:xfrm>
                <a:custGeom>
                  <a:avLst/>
                  <a:gdLst>
                    <a:gd name="connsiteX0" fmla="*/ 457389 w 482283"/>
                    <a:gd name="connsiteY0" fmla="*/ 597313 h 726913"/>
                    <a:gd name="connsiteX1" fmla="*/ 331496 w 482283"/>
                    <a:gd name="connsiteY1" fmla="*/ 597313 h 726913"/>
                    <a:gd name="connsiteX2" fmla="*/ 327940 w 482283"/>
                    <a:gd name="connsiteY2" fmla="*/ 593757 h 726913"/>
                    <a:gd name="connsiteX3" fmla="*/ 327940 w 482283"/>
                    <a:gd name="connsiteY3" fmla="*/ 526749 h 726913"/>
                    <a:gd name="connsiteX4" fmla="*/ 303046 w 482283"/>
                    <a:gd name="connsiteY4" fmla="*/ 501855 h 726913"/>
                    <a:gd name="connsiteX5" fmla="*/ 230803 w 482283"/>
                    <a:gd name="connsiteY5" fmla="*/ 501855 h 726913"/>
                    <a:gd name="connsiteX6" fmla="*/ 230803 w 482283"/>
                    <a:gd name="connsiteY6" fmla="*/ 243416 h 726913"/>
                    <a:gd name="connsiteX7" fmla="*/ 344421 w 482283"/>
                    <a:gd name="connsiteY7" fmla="*/ 243416 h 726913"/>
                    <a:gd name="connsiteX8" fmla="*/ 355091 w 482283"/>
                    <a:gd name="connsiteY8" fmla="*/ 232747 h 726913"/>
                    <a:gd name="connsiteX9" fmla="*/ 344421 w 482283"/>
                    <a:gd name="connsiteY9" fmla="*/ 222077 h 726913"/>
                    <a:gd name="connsiteX10" fmla="*/ 230803 w 482283"/>
                    <a:gd name="connsiteY10" fmla="*/ 222077 h 726913"/>
                    <a:gd name="connsiteX11" fmla="*/ 230803 w 482283"/>
                    <a:gd name="connsiteY11" fmla="*/ 66153 h 726913"/>
                    <a:gd name="connsiteX12" fmla="*/ 451540 w 482283"/>
                    <a:gd name="connsiteY12" fmla="*/ 66153 h 726913"/>
                    <a:gd name="connsiteX13" fmla="*/ 411745 w 482283"/>
                    <a:gd name="connsiteY13" fmla="*/ 139001 h 726913"/>
                    <a:gd name="connsiteX14" fmla="*/ 411745 w 482283"/>
                    <a:gd name="connsiteY14" fmla="*/ 149231 h 726913"/>
                    <a:gd name="connsiteX15" fmla="*/ 451540 w 482283"/>
                    <a:gd name="connsiteY15" fmla="*/ 222079 h 726913"/>
                    <a:gd name="connsiteX16" fmla="*/ 387098 w 482283"/>
                    <a:gd name="connsiteY16" fmla="*/ 222079 h 726913"/>
                    <a:gd name="connsiteX17" fmla="*/ 376428 w 482283"/>
                    <a:gd name="connsiteY17" fmla="*/ 232748 h 726913"/>
                    <a:gd name="connsiteX18" fmla="*/ 387098 w 482283"/>
                    <a:gd name="connsiteY18" fmla="*/ 243418 h 726913"/>
                    <a:gd name="connsiteX19" fmla="*/ 469526 w 482283"/>
                    <a:gd name="connsiteY19" fmla="*/ 243418 h 726913"/>
                    <a:gd name="connsiteX20" fmla="*/ 478889 w 482283"/>
                    <a:gd name="connsiteY20" fmla="*/ 227634 h 726913"/>
                    <a:gd name="connsiteX21" fmla="*/ 433265 w 482283"/>
                    <a:gd name="connsiteY21" fmla="*/ 144117 h 726913"/>
                    <a:gd name="connsiteX22" fmla="*/ 478889 w 482283"/>
                    <a:gd name="connsiteY22" fmla="*/ 60601 h 726913"/>
                    <a:gd name="connsiteX23" fmla="*/ 469526 w 482283"/>
                    <a:gd name="connsiteY23" fmla="*/ 44817 h 726913"/>
                    <a:gd name="connsiteX24" fmla="*/ 230803 w 482283"/>
                    <a:gd name="connsiteY24" fmla="*/ 44817 h 726913"/>
                    <a:gd name="connsiteX25" fmla="*/ 230803 w 482283"/>
                    <a:gd name="connsiteY25" fmla="*/ 35162 h 726913"/>
                    <a:gd name="connsiteX26" fmla="*/ 195644 w 482283"/>
                    <a:gd name="connsiteY26" fmla="*/ 0 h 726913"/>
                    <a:gd name="connsiteX27" fmla="*/ 160486 w 482283"/>
                    <a:gd name="connsiteY27" fmla="*/ 35159 h 726913"/>
                    <a:gd name="connsiteX28" fmla="*/ 160486 w 482283"/>
                    <a:gd name="connsiteY28" fmla="*/ 501855 h 726913"/>
                    <a:gd name="connsiteX29" fmla="*/ 88245 w 482283"/>
                    <a:gd name="connsiteY29" fmla="*/ 501855 h 726913"/>
                    <a:gd name="connsiteX30" fmla="*/ 63351 w 482283"/>
                    <a:gd name="connsiteY30" fmla="*/ 526749 h 726913"/>
                    <a:gd name="connsiteX31" fmla="*/ 63351 w 482283"/>
                    <a:gd name="connsiteY31" fmla="*/ 593757 h 726913"/>
                    <a:gd name="connsiteX32" fmla="*/ 59794 w 482283"/>
                    <a:gd name="connsiteY32" fmla="*/ 597313 h 726913"/>
                    <a:gd name="connsiteX33" fmla="*/ 10669 w 482283"/>
                    <a:gd name="connsiteY33" fmla="*/ 597313 h 726913"/>
                    <a:gd name="connsiteX34" fmla="*/ 0 w 482283"/>
                    <a:gd name="connsiteY34" fmla="*/ 607982 h 726913"/>
                    <a:gd name="connsiteX35" fmla="*/ 10669 w 482283"/>
                    <a:gd name="connsiteY35" fmla="*/ 618652 h 726913"/>
                    <a:gd name="connsiteX36" fmla="*/ 59794 w 482283"/>
                    <a:gd name="connsiteY36" fmla="*/ 618652 h 726913"/>
                    <a:gd name="connsiteX37" fmla="*/ 84688 w 482283"/>
                    <a:gd name="connsiteY37" fmla="*/ 593758 h 726913"/>
                    <a:gd name="connsiteX38" fmla="*/ 84688 w 482283"/>
                    <a:gd name="connsiteY38" fmla="*/ 526750 h 726913"/>
                    <a:gd name="connsiteX39" fmla="*/ 88245 w 482283"/>
                    <a:gd name="connsiteY39" fmla="*/ 523193 h 726913"/>
                    <a:gd name="connsiteX40" fmla="*/ 303046 w 482283"/>
                    <a:gd name="connsiteY40" fmla="*/ 523193 h 726913"/>
                    <a:gd name="connsiteX41" fmla="*/ 306602 w 482283"/>
                    <a:gd name="connsiteY41" fmla="*/ 526750 h 726913"/>
                    <a:gd name="connsiteX42" fmla="*/ 306602 w 482283"/>
                    <a:gd name="connsiteY42" fmla="*/ 593758 h 726913"/>
                    <a:gd name="connsiteX43" fmla="*/ 331496 w 482283"/>
                    <a:gd name="connsiteY43" fmla="*/ 618652 h 726913"/>
                    <a:gd name="connsiteX44" fmla="*/ 457389 w 482283"/>
                    <a:gd name="connsiteY44" fmla="*/ 618652 h 726913"/>
                    <a:gd name="connsiteX45" fmla="*/ 460946 w 482283"/>
                    <a:gd name="connsiteY45" fmla="*/ 622208 h 726913"/>
                    <a:gd name="connsiteX46" fmla="*/ 460946 w 482283"/>
                    <a:gd name="connsiteY46" fmla="*/ 702018 h 726913"/>
                    <a:gd name="connsiteX47" fmla="*/ 457389 w 482283"/>
                    <a:gd name="connsiteY47" fmla="*/ 705575 h 726913"/>
                    <a:gd name="connsiteX48" fmla="*/ 354760 w 482283"/>
                    <a:gd name="connsiteY48" fmla="*/ 705575 h 726913"/>
                    <a:gd name="connsiteX49" fmla="*/ 344091 w 482283"/>
                    <a:gd name="connsiteY49" fmla="*/ 716244 h 726913"/>
                    <a:gd name="connsiteX50" fmla="*/ 354760 w 482283"/>
                    <a:gd name="connsiteY50" fmla="*/ 726913 h 726913"/>
                    <a:gd name="connsiteX51" fmla="*/ 457389 w 482283"/>
                    <a:gd name="connsiteY51" fmla="*/ 726913 h 726913"/>
                    <a:gd name="connsiteX52" fmla="*/ 482283 w 482283"/>
                    <a:gd name="connsiteY52" fmla="*/ 702020 h 726913"/>
                    <a:gd name="connsiteX53" fmla="*/ 482283 w 482283"/>
                    <a:gd name="connsiteY53" fmla="*/ 622210 h 726913"/>
                    <a:gd name="connsiteX54" fmla="*/ 457389 w 482283"/>
                    <a:gd name="connsiteY54" fmla="*/ 597313 h 726913"/>
                    <a:gd name="connsiteX55" fmla="*/ 181823 w 482283"/>
                    <a:gd name="connsiteY55" fmla="*/ 35159 h 726913"/>
                    <a:gd name="connsiteX56" fmla="*/ 195644 w 482283"/>
                    <a:gd name="connsiteY56" fmla="*/ 21337 h 726913"/>
                    <a:gd name="connsiteX57" fmla="*/ 209466 w 482283"/>
                    <a:gd name="connsiteY57" fmla="*/ 35159 h 726913"/>
                    <a:gd name="connsiteX58" fmla="*/ 209466 w 482283"/>
                    <a:gd name="connsiteY58" fmla="*/ 501855 h 726913"/>
                    <a:gd name="connsiteX59" fmla="*/ 181823 w 482283"/>
                    <a:gd name="connsiteY59" fmla="*/ 501855 h 726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482283" h="726913">
                      <a:moveTo>
                        <a:pt x="457389" y="597313"/>
                      </a:moveTo>
                      <a:lnTo>
                        <a:pt x="331496" y="597313"/>
                      </a:lnTo>
                      <a:cubicBezTo>
                        <a:pt x="329535" y="597313"/>
                        <a:pt x="327940" y="595719"/>
                        <a:pt x="327940" y="593757"/>
                      </a:cubicBezTo>
                      <a:lnTo>
                        <a:pt x="327940" y="526749"/>
                      </a:lnTo>
                      <a:cubicBezTo>
                        <a:pt x="327940" y="513022"/>
                        <a:pt x="316772" y="501855"/>
                        <a:pt x="303046" y="501855"/>
                      </a:cubicBezTo>
                      <a:lnTo>
                        <a:pt x="230803" y="501855"/>
                      </a:lnTo>
                      <a:lnTo>
                        <a:pt x="230803" y="243416"/>
                      </a:lnTo>
                      <a:lnTo>
                        <a:pt x="344421" y="243416"/>
                      </a:lnTo>
                      <a:cubicBezTo>
                        <a:pt x="350313" y="243416"/>
                        <a:pt x="355091" y="238640"/>
                        <a:pt x="355091" y="232747"/>
                      </a:cubicBezTo>
                      <a:cubicBezTo>
                        <a:pt x="355091" y="226853"/>
                        <a:pt x="350313" y="222077"/>
                        <a:pt x="344421" y="222077"/>
                      </a:cubicBezTo>
                      <a:lnTo>
                        <a:pt x="230803" y="222077"/>
                      </a:lnTo>
                      <a:lnTo>
                        <a:pt x="230803" y="66153"/>
                      </a:lnTo>
                      <a:lnTo>
                        <a:pt x="451540" y="66153"/>
                      </a:lnTo>
                      <a:lnTo>
                        <a:pt x="411745" y="139001"/>
                      </a:lnTo>
                      <a:cubicBezTo>
                        <a:pt x="410003" y="142189"/>
                        <a:pt x="410003" y="146043"/>
                        <a:pt x="411745" y="149231"/>
                      </a:cubicBezTo>
                      <a:lnTo>
                        <a:pt x="451540" y="222079"/>
                      </a:lnTo>
                      <a:lnTo>
                        <a:pt x="387098" y="222079"/>
                      </a:lnTo>
                      <a:cubicBezTo>
                        <a:pt x="381206" y="222079"/>
                        <a:pt x="376428" y="226855"/>
                        <a:pt x="376428" y="232748"/>
                      </a:cubicBezTo>
                      <a:cubicBezTo>
                        <a:pt x="376428" y="238642"/>
                        <a:pt x="381206" y="243418"/>
                        <a:pt x="387098" y="243418"/>
                      </a:cubicBezTo>
                      <a:lnTo>
                        <a:pt x="469526" y="243418"/>
                      </a:lnTo>
                      <a:cubicBezTo>
                        <a:pt x="477377" y="243657"/>
                        <a:pt x="482864" y="234408"/>
                        <a:pt x="478889" y="227634"/>
                      </a:cubicBezTo>
                      <a:lnTo>
                        <a:pt x="433265" y="144117"/>
                      </a:lnTo>
                      <a:lnTo>
                        <a:pt x="478889" y="60601"/>
                      </a:lnTo>
                      <a:cubicBezTo>
                        <a:pt x="482864" y="53826"/>
                        <a:pt x="477375" y="44576"/>
                        <a:pt x="469526" y="44817"/>
                      </a:cubicBezTo>
                      <a:lnTo>
                        <a:pt x="230803" y="44817"/>
                      </a:lnTo>
                      <a:lnTo>
                        <a:pt x="230803" y="35162"/>
                      </a:lnTo>
                      <a:cubicBezTo>
                        <a:pt x="230803" y="15773"/>
                        <a:pt x="215031" y="0"/>
                        <a:pt x="195644" y="0"/>
                      </a:cubicBezTo>
                      <a:cubicBezTo>
                        <a:pt x="176258" y="0"/>
                        <a:pt x="160486" y="15773"/>
                        <a:pt x="160486" y="35159"/>
                      </a:cubicBezTo>
                      <a:lnTo>
                        <a:pt x="160486" y="501855"/>
                      </a:lnTo>
                      <a:lnTo>
                        <a:pt x="88245" y="501855"/>
                      </a:lnTo>
                      <a:cubicBezTo>
                        <a:pt x="74518" y="501855"/>
                        <a:pt x="63351" y="513022"/>
                        <a:pt x="63351" y="526749"/>
                      </a:cubicBezTo>
                      <a:lnTo>
                        <a:pt x="63351" y="593757"/>
                      </a:lnTo>
                      <a:cubicBezTo>
                        <a:pt x="63351" y="595719"/>
                        <a:pt x="61755" y="597313"/>
                        <a:pt x="59794" y="597313"/>
                      </a:cubicBezTo>
                      <a:lnTo>
                        <a:pt x="10669" y="597313"/>
                      </a:lnTo>
                      <a:cubicBezTo>
                        <a:pt x="4777" y="597313"/>
                        <a:pt x="0" y="602089"/>
                        <a:pt x="0" y="607982"/>
                      </a:cubicBezTo>
                      <a:cubicBezTo>
                        <a:pt x="0" y="613876"/>
                        <a:pt x="4776" y="618652"/>
                        <a:pt x="10669" y="618652"/>
                      </a:cubicBezTo>
                      <a:lnTo>
                        <a:pt x="59794" y="618652"/>
                      </a:lnTo>
                      <a:cubicBezTo>
                        <a:pt x="73520" y="618652"/>
                        <a:pt x="84688" y="607484"/>
                        <a:pt x="84688" y="593758"/>
                      </a:cubicBezTo>
                      <a:lnTo>
                        <a:pt x="84688" y="526750"/>
                      </a:lnTo>
                      <a:cubicBezTo>
                        <a:pt x="84688" y="524788"/>
                        <a:pt x="86284" y="523193"/>
                        <a:pt x="88245" y="523193"/>
                      </a:cubicBezTo>
                      <a:lnTo>
                        <a:pt x="303046" y="523193"/>
                      </a:lnTo>
                      <a:cubicBezTo>
                        <a:pt x="305006" y="523193"/>
                        <a:pt x="306602" y="524788"/>
                        <a:pt x="306602" y="526750"/>
                      </a:cubicBezTo>
                      <a:lnTo>
                        <a:pt x="306602" y="593758"/>
                      </a:lnTo>
                      <a:cubicBezTo>
                        <a:pt x="306602" y="607484"/>
                        <a:pt x="317770" y="618652"/>
                        <a:pt x="331496" y="618652"/>
                      </a:cubicBezTo>
                      <a:lnTo>
                        <a:pt x="457389" y="618652"/>
                      </a:lnTo>
                      <a:cubicBezTo>
                        <a:pt x="459350" y="618652"/>
                        <a:pt x="460946" y="620246"/>
                        <a:pt x="460946" y="622208"/>
                      </a:cubicBezTo>
                      <a:lnTo>
                        <a:pt x="460946" y="702018"/>
                      </a:lnTo>
                      <a:cubicBezTo>
                        <a:pt x="460946" y="703980"/>
                        <a:pt x="459350" y="705575"/>
                        <a:pt x="457389" y="705575"/>
                      </a:cubicBezTo>
                      <a:lnTo>
                        <a:pt x="354760" y="705575"/>
                      </a:lnTo>
                      <a:cubicBezTo>
                        <a:pt x="348868" y="705575"/>
                        <a:pt x="344091" y="710351"/>
                        <a:pt x="344091" y="716244"/>
                      </a:cubicBezTo>
                      <a:cubicBezTo>
                        <a:pt x="344091" y="722137"/>
                        <a:pt x="348867" y="726913"/>
                        <a:pt x="354760" y="726913"/>
                      </a:cubicBezTo>
                      <a:lnTo>
                        <a:pt x="457389" y="726913"/>
                      </a:lnTo>
                      <a:cubicBezTo>
                        <a:pt x="471116" y="726913"/>
                        <a:pt x="482283" y="715746"/>
                        <a:pt x="482283" y="702020"/>
                      </a:cubicBezTo>
                      <a:lnTo>
                        <a:pt x="482283" y="622210"/>
                      </a:lnTo>
                      <a:cubicBezTo>
                        <a:pt x="482283" y="608481"/>
                        <a:pt x="471116" y="597313"/>
                        <a:pt x="457389" y="597313"/>
                      </a:cubicBezTo>
                      <a:close/>
                      <a:moveTo>
                        <a:pt x="181823" y="35159"/>
                      </a:moveTo>
                      <a:cubicBezTo>
                        <a:pt x="181823" y="27537"/>
                        <a:pt x="188023" y="21337"/>
                        <a:pt x="195644" y="21337"/>
                      </a:cubicBezTo>
                      <a:cubicBezTo>
                        <a:pt x="203266" y="21337"/>
                        <a:pt x="209466" y="27537"/>
                        <a:pt x="209466" y="35159"/>
                      </a:cubicBezTo>
                      <a:lnTo>
                        <a:pt x="209466" y="501855"/>
                      </a:lnTo>
                      <a:lnTo>
                        <a:pt x="181823" y="501855"/>
                      </a:lnTo>
                      <a:close/>
                    </a:path>
                  </a:pathLst>
                </a:custGeom>
                <a:grpFill/>
                <a:ln w="14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E47D56B6-EECC-FC68-EB8B-18B030EBF785}"/>
                  </a:ext>
                </a:extLst>
              </p:cNvPr>
              <p:cNvGrpSpPr/>
              <p:nvPr/>
            </p:nvGrpSpPr>
            <p:grpSpPr>
              <a:xfrm>
                <a:off x="9098720" y="2530778"/>
                <a:ext cx="1848470" cy="714508"/>
                <a:chOff x="9098720" y="2530778"/>
                <a:chExt cx="1848470" cy="714508"/>
              </a:xfrm>
            </p:grpSpPr>
            <p:grpSp>
              <p:nvGrpSpPr>
                <p:cNvPr id="655" name="组合 654">
                  <a:extLst>
                    <a:ext uri="{FF2B5EF4-FFF2-40B4-BE49-F238E27FC236}">
                      <a16:creationId xmlns:a16="http://schemas.microsoft.com/office/drawing/2014/main" id="{3547A5E8-D50A-CCA5-D2C6-F306ACAC8288}"/>
                    </a:ext>
                  </a:extLst>
                </p:cNvPr>
                <p:cNvGrpSpPr/>
                <p:nvPr/>
              </p:nvGrpSpPr>
              <p:grpSpPr>
                <a:xfrm>
                  <a:off x="9098720" y="2530778"/>
                  <a:ext cx="1848470" cy="714508"/>
                  <a:chOff x="1089212" y="2540248"/>
                  <a:chExt cx="1848470" cy="909237"/>
                </a:xfrm>
              </p:grpSpPr>
              <p:sp>
                <p:nvSpPr>
                  <p:cNvPr id="656" name="矩形: 圆角 655">
                    <a:extLst>
                      <a:ext uri="{FF2B5EF4-FFF2-40B4-BE49-F238E27FC236}">
                        <a16:creationId xmlns:a16="http://schemas.microsoft.com/office/drawing/2014/main" id="{01687E05-1EB7-0239-DF51-71A84CF3C530}"/>
                      </a:ext>
                    </a:extLst>
                  </p:cNvPr>
                  <p:cNvSpPr/>
                  <p:nvPr/>
                </p:nvSpPr>
                <p:spPr>
                  <a:xfrm>
                    <a:off x="1089212" y="2540248"/>
                    <a:ext cx="1848470" cy="909237"/>
                  </a:xfrm>
                  <a:prstGeom prst="roundRect">
                    <a:avLst>
                      <a:gd name="adj" fmla="val 14572"/>
                    </a:avLst>
                  </a:prstGeom>
                  <a:ln>
                    <a:noFill/>
                  </a:ln>
                  <a:effectLst>
                    <a:outerShdw blurRad="127000" dist="63500" dir="13500003" rotWithShape="0">
                      <a:srgbClr val="FFFFFF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657" name="矩形: 圆角 656">
                    <a:extLst>
                      <a:ext uri="{FF2B5EF4-FFF2-40B4-BE49-F238E27FC236}">
                        <a16:creationId xmlns:a16="http://schemas.microsoft.com/office/drawing/2014/main" id="{7D47D6E3-B322-7C55-45A3-E504C66418F8}"/>
                      </a:ext>
                    </a:extLst>
                  </p:cNvPr>
                  <p:cNvSpPr/>
                  <p:nvPr/>
                </p:nvSpPr>
                <p:spPr>
                  <a:xfrm>
                    <a:off x="1089212" y="2540248"/>
                    <a:ext cx="1848470" cy="909237"/>
                  </a:xfrm>
                  <a:prstGeom prst="roundRect">
                    <a:avLst>
                      <a:gd name="adj" fmla="val 14572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27000" dist="63500" dir="2700001" rotWithShape="0">
                      <a:srgbClr val="C8CBD7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664" name="文本框 663">
                  <a:extLst>
                    <a:ext uri="{FF2B5EF4-FFF2-40B4-BE49-F238E27FC236}">
                      <a16:creationId xmlns:a16="http://schemas.microsoft.com/office/drawing/2014/main" id="{A904EE58-B5FF-2786-FF6C-FFBB0F7C0AD1}"/>
                    </a:ext>
                  </a:extLst>
                </p:cNvPr>
                <p:cNvSpPr txBox="1"/>
                <p:nvPr/>
              </p:nvSpPr>
              <p:spPr>
                <a:xfrm>
                  <a:off x="9330458" y="2765205"/>
                  <a:ext cx="138499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1600">
                      <a:gradFill flip="none" rotWithShape="1">
                        <a:gsLst>
                          <a:gs pos="0">
                            <a:srgbClr val="FFC000"/>
                          </a:gs>
                          <a:gs pos="100000">
                            <a:srgbClr val="0070C0"/>
                          </a:gs>
                          <a:gs pos="75254">
                            <a:schemeClr val="accent3">
                              <a:lumMod val="60000"/>
                              <a:lumOff val="40000"/>
                            </a:schemeClr>
                          </a:gs>
                          <a:gs pos="51000">
                            <a:schemeClr val="accent3"/>
                          </a:gs>
                          <a:gs pos="25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+mj-ea"/>
                      <a:ea typeface="+mj-ea"/>
                    </a:defRPr>
                  </a:lvl1pPr>
                </a:lstStyle>
                <a:p>
                  <a:r>
                    <a:rPr lang="zh-CN" altLang="en-US" sz="180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输入标题内容</a:t>
                  </a: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C4BBA42-F1A9-734C-0493-90D4329F2B79}"/>
                </a:ext>
              </a:extLst>
            </p:cNvPr>
            <p:cNvGrpSpPr/>
            <p:nvPr/>
          </p:nvGrpSpPr>
          <p:grpSpPr>
            <a:xfrm>
              <a:off x="6891379" y="4901779"/>
              <a:ext cx="3242469" cy="1111622"/>
              <a:chOff x="6891379" y="4901779"/>
              <a:chExt cx="3242469" cy="1111622"/>
            </a:xfrm>
          </p:grpSpPr>
          <p:grpSp>
            <p:nvGrpSpPr>
              <p:cNvPr id="593" name="组合 592">
                <a:extLst>
                  <a:ext uri="{FF2B5EF4-FFF2-40B4-BE49-F238E27FC236}">
                    <a16:creationId xmlns:a16="http://schemas.microsoft.com/office/drawing/2014/main" id="{2DF150C1-CF25-38BB-AF2D-F0F940456A89}"/>
                  </a:ext>
                </a:extLst>
              </p:cNvPr>
              <p:cNvGrpSpPr/>
              <p:nvPr/>
            </p:nvGrpSpPr>
            <p:grpSpPr>
              <a:xfrm>
                <a:off x="6891379" y="4901779"/>
                <a:ext cx="1111622" cy="1111622"/>
                <a:chOff x="6891379" y="4901779"/>
                <a:chExt cx="1111622" cy="1111622"/>
              </a:xfrm>
            </p:grpSpPr>
            <p:sp>
              <p:nvSpPr>
                <p:cNvPr id="577" name="椭圆 576">
                  <a:extLst>
                    <a:ext uri="{FF2B5EF4-FFF2-40B4-BE49-F238E27FC236}">
                      <a16:creationId xmlns:a16="http://schemas.microsoft.com/office/drawing/2014/main" id="{8F0E91AE-21DA-253F-4E24-0ECF71709BDE}"/>
                    </a:ext>
                  </a:extLst>
                </p:cNvPr>
                <p:cNvSpPr/>
                <p:nvPr/>
              </p:nvSpPr>
              <p:spPr>
                <a:xfrm>
                  <a:off x="6891379" y="4901779"/>
                  <a:ext cx="1111622" cy="11116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13500003" rotWithShape="0">
                    <a:srgbClr val="FFFFFF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92" name="椭圆 591">
                  <a:extLst>
                    <a:ext uri="{FF2B5EF4-FFF2-40B4-BE49-F238E27FC236}">
                      <a16:creationId xmlns:a16="http://schemas.microsoft.com/office/drawing/2014/main" id="{D95F5009-D328-72DD-B680-DA7D3550CF44}"/>
                    </a:ext>
                  </a:extLst>
                </p:cNvPr>
                <p:cNvSpPr/>
                <p:nvPr/>
              </p:nvSpPr>
              <p:spPr>
                <a:xfrm>
                  <a:off x="6891379" y="4901779"/>
                  <a:ext cx="1111622" cy="111162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63500" dir="2700001" rotWithShape="0">
                    <a:srgbClr val="C8CBD7">
                      <a:alpha val="8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637" name="图形 620">
                <a:extLst>
                  <a:ext uri="{FF2B5EF4-FFF2-40B4-BE49-F238E27FC236}">
                    <a16:creationId xmlns:a16="http://schemas.microsoft.com/office/drawing/2014/main" id="{DB580000-885C-423F-D2F4-661F3A460E7E}"/>
                  </a:ext>
                </a:extLst>
              </p:cNvPr>
              <p:cNvGrpSpPr/>
              <p:nvPr/>
            </p:nvGrpSpPr>
            <p:grpSpPr>
              <a:xfrm>
                <a:off x="7083734" y="5128943"/>
                <a:ext cx="726912" cy="657291"/>
                <a:chOff x="7083734" y="5128943"/>
                <a:chExt cx="726912" cy="657291"/>
              </a:xfrm>
              <a:gradFill>
                <a:gsLst>
                  <a:gs pos="0">
                    <a:schemeClr val="accent4"/>
                  </a:gs>
                  <a:gs pos="75000">
                    <a:schemeClr val="accent3">
                      <a:lumMod val="20000"/>
                      <a:lumOff val="80000"/>
                    </a:schemeClr>
                  </a:gs>
                  <a:gs pos="50425">
                    <a:schemeClr val="accent3"/>
                  </a:gs>
                  <a:gs pos="25000">
                    <a:schemeClr val="accent2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</p:grpSpPr>
            <p:sp>
              <p:nvSpPr>
                <p:cNvPr id="638" name="任意多边形: 形状 637">
                  <a:extLst>
                    <a:ext uri="{FF2B5EF4-FFF2-40B4-BE49-F238E27FC236}">
                      <a16:creationId xmlns:a16="http://schemas.microsoft.com/office/drawing/2014/main" id="{945782EF-9F1F-2EC6-9D31-51E5039B684E}"/>
                    </a:ext>
                  </a:extLst>
                </p:cNvPr>
                <p:cNvSpPr/>
                <p:nvPr/>
              </p:nvSpPr>
              <p:spPr>
                <a:xfrm>
                  <a:off x="7083734" y="5388823"/>
                  <a:ext cx="726912" cy="397411"/>
                </a:xfrm>
                <a:custGeom>
                  <a:avLst/>
                  <a:gdLst>
                    <a:gd name="connsiteX0" fmla="*/ 716243 w 726912"/>
                    <a:gd name="connsiteY0" fmla="*/ 376074 h 397411"/>
                    <a:gd name="connsiteX1" fmla="*/ 667209 w 726912"/>
                    <a:gd name="connsiteY1" fmla="*/ 376074 h 397411"/>
                    <a:gd name="connsiteX2" fmla="*/ 667209 w 726912"/>
                    <a:gd name="connsiteY2" fmla="*/ 176418 h 397411"/>
                    <a:gd name="connsiteX3" fmla="*/ 656540 w 726912"/>
                    <a:gd name="connsiteY3" fmla="*/ 165749 h 397411"/>
                    <a:gd name="connsiteX4" fmla="*/ 645871 w 726912"/>
                    <a:gd name="connsiteY4" fmla="*/ 176418 h 397411"/>
                    <a:gd name="connsiteX5" fmla="*/ 645871 w 726912"/>
                    <a:gd name="connsiteY5" fmla="*/ 376074 h 397411"/>
                    <a:gd name="connsiteX6" fmla="*/ 562778 w 726912"/>
                    <a:gd name="connsiteY6" fmla="*/ 376074 h 397411"/>
                    <a:gd name="connsiteX7" fmla="*/ 562778 w 726912"/>
                    <a:gd name="connsiteY7" fmla="*/ 24894 h 397411"/>
                    <a:gd name="connsiteX8" fmla="*/ 566334 w 726912"/>
                    <a:gd name="connsiteY8" fmla="*/ 21338 h 397411"/>
                    <a:gd name="connsiteX9" fmla="*/ 642314 w 726912"/>
                    <a:gd name="connsiteY9" fmla="*/ 21338 h 397411"/>
                    <a:gd name="connsiteX10" fmla="*/ 645871 w 726912"/>
                    <a:gd name="connsiteY10" fmla="*/ 24894 h 397411"/>
                    <a:gd name="connsiteX11" fmla="*/ 645871 w 726912"/>
                    <a:gd name="connsiteY11" fmla="*/ 133742 h 397411"/>
                    <a:gd name="connsiteX12" fmla="*/ 656540 w 726912"/>
                    <a:gd name="connsiteY12" fmla="*/ 144411 h 397411"/>
                    <a:gd name="connsiteX13" fmla="*/ 667209 w 726912"/>
                    <a:gd name="connsiteY13" fmla="*/ 133742 h 397411"/>
                    <a:gd name="connsiteX14" fmla="*/ 667209 w 726912"/>
                    <a:gd name="connsiteY14" fmla="*/ 24894 h 397411"/>
                    <a:gd name="connsiteX15" fmla="*/ 642314 w 726912"/>
                    <a:gd name="connsiteY15" fmla="*/ 0 h 397411"/>
                    <a:gd name="connsiteX16" fmla="*/ 566334 w 726912"/>
                    <a:gd name="connsiteY16" fmla="*/ 0 h 397411"/>
                    <a:gd name="connsiteX17" fmla="*/ 541440 w 726912"/>
                    <a:gd name="connsiteY17" fmla="*/ 24894 h 397411"/>
                    <a:gd name="connsiteX18" fmla="*/ 541440 w 726912"/>
                    <a:gd name="connsiteY18" fmla="*/ 376075 h 397411"/>
                    <a:gd name="connsiteX19" fmla="*/ 506629 w 726912"/>
                    <a:gd name="connsiteY19" fmla="*/ 376075 h 397411"/>
                    <a:gd name="connsiteX20" fmla="*/ 506629 w 726912"/>
                    <a:gd name="connsiteY20" fmla="*/ 102539 h 397411"/>
                    <a:gd name="connsiteX21" fmla="*/ 481735 w 726912"/>
                    <a:gd name="connsiteY21" fmla="*/ 77644 h 397411"/>
                    <a:gd name="connsiteX22" fmla="*/ 405755 w 726912"/>
                    <a:gd name="connsiteY22" fmla="*/ 77644 h 397411"/>
                    <a:gd name="connsiteX23" fmla="*/ 380861 w 726912"/>
                    <a:gd name="connsiteY23" fmla="*/ 102539 h 397411"/>
                    <a:gd name="connsiteX24" fmla="*/ 380861 w 726912"/>
                    <a:gd name="connsiteY24" fmla="*/ 376075 h 397411"/>
                    <a:gd name="connsiteX25" fmla="*/ 346050 w 726912"/>
                    <a:gd name="connsiteY25" fmla="*/ 376075 h 397411"/>
                    <a:gd name="connsiteX26" fmla="*/ 346050 w 726912"/>
                    <a:gd name="connsiteY26" fmla="*/ 180183 h 397411"/>
                    <a:gd name="connsiteX27" fmla="*/ 321156 w 726912"/>
                    <a:gd name="connsiteY27" fmla="*/ 155289 h 397411"/>
                    <a:gd name="connsiteX28" fmla="*/ 245176 w 726912"/>
                    <a:gd name="connsiteY28" fmla="*/ 155289 h 397411"/>
                    <a:gd name="connsiteX29" fmla="*/ 220281 w 726912"/>
                    <a:gd name="connsiteY29" fmla="*/ 180183 h 397411"/>
                    <a:gd name="connsiteX30" fmla="*/ 220281 w 726912"/>
                    <a:gd name="connsiteY30" fmla="*/ 273475 h 397411"/>
                    <a:gd name="connsiteX31" fmla="*/ 230950 w 726912"/>
                    <a:gd name="connsiteY31" fmla="*/ 284144 h 397411"/>
                    <a:gd name="connsiteX32" fmla="*/ 241619 w 726912"/>
                    <a:gd name="connsiteY32" fmla="*/ 273475 h 397411"/>
                    <a:gd name="connsiteX33" fmla="*/ 241619 w 726912"/>
                    <a:gd name="connsiteY33" fmla="*/ 180183 h 397411"/>
                    <a:gd name="connsiteX34" fmla="*/ 245176 w 726912"/>
                    <a:gd name="connsiteY34" fmla="*/ 176627 h 397411"/>
                    <a:gd name="connsiteX35" fmla="*/ 321156 w 726912"/>
                    <a:gd name="connsiteY35" fmla="*/ 176627 h 397411"/>
                    <a:gd name="connsiteX36" fmla="*/ 324712 w 726912"/>
                    <a:gd name="connsiteY36" fmla="*/ 180183 h 397411"/>
                    <a:gd name="connsiteX37" fmla="*/ 324712 w 726912"/>
                    <a:gd name="connsiteY37" fmla="*/ 376074 h 397411"/>
                    <a:gd name="connsiteX38" fmla="*/ 241619 w 726912"/>
                    <a:gd name="connsiteY38" fmla="*/ 376074 h 397411"/>
                    <a:gd name="connsiteX39" fmla="*/ 241619 w 726912"/>
                    <a:gd name="connsiteY39" fmla="*/ 316151 h 397411"/>
                    <a:gd name="connsiteX40" fmla="*/ 230950 w 726912"/>
                    <a:gd name="connsiteY40" fmla="*/ 305482 h 397411"/>
                    <a:gd name="connsiteX41" fmla="*/ 220281 w 726912"/>
                    <a:gd name="connsiteY41" fmla="*/ 316151 h 397411"/>
                    <a:gd name="connsiteX42" fmla="*/ 220281 w 726912"/>
                    <a:gd name="connsiteY42" fmla="*/ 376074 h 397411"/>
                    <a:gd name="connsiteX43" fmla="*/ 185471 w 726912"/>
                    <a:gd name="connsiteY43" fmla="*/ 376074 h 397411"/>
                    <a:gd name="connsiteX44" fmla="*/ 185471 w 726912"/>
                    <a:gd name="connsiteY44" fmla="*/ 257828 h 397411"/>
                    <a:gd name="connsiteX45" fmla="*/ 160576 w 726912"/>
                    <a:gd name="connsiteY45" fmla="*/ 232933 h 397411"/>
                    <a:gd name="connsiteX46" fmla="*/ 84598 w 726912"/>
                    <a:gd name="connsiteY46" fmla="*/ 232933 h 397411"/>
                    <a:gd name="connsiteX47" fmla="*/ 59704 w 726912"/>
                    <a:gd name="connsiteY47" fmla="*/ 257828 h 397411"/>
                    <a:gd name="connsiteX48" fmla="*/ 59704 w 726912"/>
                    <a:gd name="connsiteY48" fmla="*/ 376074 h 397411"/>
                    <a:gd name="connsiteX49" fmla="*/ 10669 w 726912"/>
                    <a:gd name="connsiteY49" fmla="*/ 376074 h 397411"/>
                    <a:gd name="connsiteX50" fmla="*/ 0 w 726912"/>
                    <a:gd name="connsiteY50" fmla="*/ 386743 h 397411"/>
                    <a:gd name="connsiteX51" fmla="*/ 10669 w 726912"/>
                    <a:gd name="connsiteY51" fmla="*/ 397412 h 397411"/>
                    <a:gd name="connsiteX52" fmla="*/ 716243 w 726912"/>
                    <a:gd name="connsiteY52" fmla="*/ 397412 h 397411"/>
                    <a:gd name="connsiteX53" fmla="*/ 726912 w 726912"/>
                    <a:gd name="connsiteY53" fmla="*/ 386743 h 397411"/>
                    <a:gd name="connsiteX54" fmla="*/ 716243 w 726912"/>
                    <a:gd name="connsiteY54" fmla="*/ 376074 h 397411"/>
                    <a:gd name="connsiteX55" fmla="*/ 402199 w 726912"/>
                    <a:gd name="connsiteY55" fmla="*/ 102539 h 397411"/>
                    <a:gd name="connsiteX56" fmla="*/ 405755 w 726912"/>
                    <a:gd name="connsiteY56" fmla="*/ 98982 h 397411"/>
                    <a:gd name="connsiteX57" fmla="*/ 481735 w 726912"/>
                    <a:gd name="connsiteY57" fmla="*/ 98982 h 397411"/>
                    <a:gd name="connsiteX58" fmla="*/ 485291 w 726912"/>
                    <a:gd name="connsiteY58" fmla="*/ 102539 h 397411"/>
                    <a:gd name="connsiteX59" fmla="*/ 485291 w 726912"/>
                    <a:gd name="connsiteY59" fmla="*/ 376075 h 397411"/>
                    <a:gd name="connsiteX60" fmla="*/ 402199 w 726912"/>
                    <a:gd name="connsiteY60" fmla="*/ 376075 h 397411"/>
                    <a:gd name="connsiteX61" fmla="*/ 81041 w 726912"/>
                    <a:gd name="connsiteY61" fmla="*/ 257828 h 397411"/>
                    <a:gd name="connsiteX62" fmla="*/ 84598 w 726912"/>
                    <a:gd name="connsiteY62" fmla="*/ 254271 h 397411"/>
                    <a:gd name="connsiteX63" fmla="*/ 160578 w 726912"/>
                    <a:gd name="connsiteY63" fmla="*/ 254271 h 397411"/>
                    <a:gd name="connsiteX64" fmla="*/ 164134 w 726912"/>
                    <a:gd name="connsiteY64" fmla="*/ 257828 h 397411"/>
                    <a:gd name="connsiteX65" fmla="*/ 164134 w 726912"/>
                    <a:gd name="connsiteY65" fmla="*/ 376074 h 397411"/>
                    <a:gd name="connsiteX66" fmla="*/ 81041 w 726912"/>
                    <a:gd name="connsiteY66" fmla="*/ 376074 h 397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726912" h="397411">
                      <a:moveTo>
                        <a:pt x="716243" y="376074"/>
                      </a:moveTo>
                      <a:lnTo>
                        <a:pt x="667209" y="376074"/>
                      </a:lnTo>
                      <a:lnTo>
                        <a:pt x="667209" y="176418"/>
                      </a:lnTo>
                      <a:cubicBezTo>
                        <a:pt x="667209" y="170526"/>
                        <a:pt x="662432" y="165749"/>
                        <a:pt x="656540" y="165749"/>
                      </a:cubicBezTo>
                      <a:cubicBezTo>
                        <a:pt x="650647" y="165749"/>
                        <a:pt x="645871" y="170526"/>
                        <a:pt x="645871" y="176418"/>
                      </a:cubicBezTo>
                      <a:lnTo>
                        <a:pt x="645871" y="376074"/>
                      </a:lnTo>
                      <a:lnTo>
                        <a:pt x="562778" y="376074"/>
                      </a:lnTo>
                      <a:lnTo>
                        <a:pt x="562778" y="24894"/>
                      </a:lnTo>
                      <a:cubicBezTo>
                        <a:pt x="562778" y="22934"/>
                        <a:pt x="564373" y="21338"/>
                        <a:pt x="566334" y="21338"/>
                      </a:cubicBezTo>
                      <a:lnTo>
                        <a:pt x="642314" y="21338"/>
                      </a:lnTo>
                      <a:cubicBezTo>
                        <a:pt x="644274" y="21338"/>
                        <a:pt x="645871" y="22934"/>
                        <a:pt x="645871" y="24894"/>
                      </a:cubicBezTo>
                      <a:lnTo>
                        <a:pt x="645871" y="133742"/>
                      </a:lnTo>
                      <a:cubicBezTo>
                        <a:pt x="645871" y="139634"/>
                        <a:pt x="650647" y="144411"/>
                        <a:pt x="656540" y="144411"/>
                      </a:cubicBezTo>
                      <a:cubicBezTo>
                        <a:pt x="662432" y="144411"/>
                        <a:pt x="667209" y="139634"/>
                        <a:pt x="667209" y="133742"/>
                      </a:cubicBezTo>
                      <a:lnTo>
                        <a:pt x="667209" y="24894"/>
                      </a:lnTo>
                      <a:cubicBezTo>
                        <a:pt x="667209" y="11168"/>
                        <a:pt x="656042" y="0"/>
                        <a:pt x="642314" y="0"/>
                      </a:cubicBezTo>
                      <a:lnTo>
                        <a:pt x="566334" y="0"/>
                      </a:lnTo>
                      <a:cubicBezTo>
                        <a:pt x="552608" y="0"/>
                        <a:pt x="541440" y="11168"/>
                        <a:pt x="541440" y="24894"/>
                      </a:cubicBezTo>
                      <a:lnTo>
                        <a:pt x="541440" y="376075"/>
                      </a:lnTo>
                      <a:lnTo>
                        <a:pt x="506629" y="376075"/>
                      </a:lnTo>
                      <a:lnTo>
                        <a:pt x="506629" y="102539"/>
                      </a:lnTo>
                      <a:cubicBezTo>
                        <a:pt x="506629" y="88813"/>
                        <a:pt x="495461" y="77644"/>
                        <a:pt x="481735" y="77644"/>
                      </a:cubicBezTo>
                      <a:lnTo>
                        <a:pt x="405755" y="77644"/>
                      </a:lnTo>
                      <a:cubicBezTo>
                        <a:pt x="392027" y="77644"/>
                        <a:pt x="380861" y="88813"/>
                        <a:pt x="380861" y="102539"/>
                      </a:cubicBezTo>
                      <a:lnTo>
                        <a:pt x="380861" y="376075"/>
                      </a:lnTo>
                      <a:lnTo>
                        <a:pt x="346050" y="376075"/>
                      </a:lnTo>
                      <a:lnTo>
                        <a:pt x="346050" y="180183"/>
                      </a:lnTo>
                      <a:cubicBezTo>
                        <a:pt x="346050" y="166457"/>
                        <a:pt x="334883" y="155289"/>
                        <a:pt x="321156" y="155289"/>
                      </a:cubicBezTo>
                      <a:lnTo>
                        <a:pt x="245176" y="155289"/>
                      </a:lnTo>
                      <a:cubicBezTo>
                        <a:pt x="231450" y="155289"/>
                        <a:pt x="220281" y="166457"/>
                        <a:pt x="220281" y="180183"/>
                      </a:cubicBezTo>
                      <a:lnTo>
                        <a:pt x="220281" y="273475"/>
                      </a:lnTo>
                      <a:cubicBezTo>
                        <a:pt x="220281" y="279368"/>
                        <a:pt x="225058" y="284144"/>
                        <a:pt x="230950" y="284144"/>
                      </a:cubicBezTo>
                      <a:cubicBezTo>
                        <a:pt x="236842" y="284144"/>
                        <a:pt x="241619" y="279368"/>
                        <a:pt x="241619" y="273475"/>
                      </a:cubicBezTo>
                      <a:lnTo>
                        <a:pt x="241619" y="180183"/>
                      </a:lnTo>
                      <a:cubicBezTo>
                        <a:pt x="241619" y="178221"/>
                        <a:pt x="243215" y="176627"/>
                        <a:pt x="245176" y="176627"/>
                      </a:cubicBezTo>
                      <a:lnTo>
                        <a:pt x="321156" y="176627"/>
                      </a:lnTo>
                      <a:cubicBezTo>
                        <a:pt x="323117" y="176627"/>
                        <a:pt x="324712" y="178221"/>
                        <a:pt x="324712" y="180183"/>
                      </a:cubicBezTo>
                      <a:lnTo>
                        <a:pt x="324712" y="376074"/>
                      </a:lnTo>
                      <a:lnTo>
                        <a:pt x="241619" y="376074"/>
                      </a:lnTo>
                      <a:lnTo>
                        <a:pt x="241619" y="316151"/>
                      </a:lnTo>
                      <a:cubicBezTo>
                        <a:pt x="241619" y="310259"/>
                        <a:pt x="236842" y="305482"/>
                        <a:pt x="230950" y="305482"/>
                      </a:cubicBezTo>
                      <a:cubicBezTo>
                        <a:pt x="225058" y="305482"/>
                        <a:pt x="220281" y="310259"/>
                        <a:pt x="220281" y="316151"/>
                      </a:cubicBezTo>
                      <a:lnTo>
                        <a:pt x="220281" y="376074"/>
                      </a:lnTo>
                      <a:lnTo>
                        <a:pt x="185471" y="376074"/>
                      </a:lnTo>
                      <a:lnTo>
                        <a:pt x="185471" y="257828"/>
                      </a:lnTo>
                      <a:cubicBezTo>
                        <a:pt x="185471" y="244102"/>
                        <a:pt x="174304" y="232933"/>
                        <a:pt x="160576" y="232933"/>
                      </a:cubicBezTo>
                      <a:lnTo>
                        <a:pt x="84598" y="232933"/>
                      </a:lnTo>
                      <a:cubicBezTo>
                        <a:pt x="70872" y="232933"/>
                        <a:pt x="59704" y="244102"/>
                        <a:pt x="59704" y="257828"/>
                      </a:cubicBezTo>
                      <a:lnTo>
                        <a:pt x="59704" y="376074"/>
                      </a:lnTo>
                      <a:lnTo>
                        <a:pt x="10669" y="376074"/>
                      </a:lnTo>
                      <a:cubicBezTo>
                        <a:pt x="4777" y="376074"/>
                        <a:pt x="0" y="380851"/>
                        <a:pt x="0" y="386743"/>
                      </a:cubicBezTo>
                      <a:cubicBezTo>
                        <a:pt x="0" y="392635"/>
                        <a:pt x="4777" y="397412"/>
                        <a:pt x="10669" y="397412"/>
                      </a:cubicBezTo>
                      <a:lnTo>
                        <a:pt x="716243" y="397412"/>
                      </a:lnTo>
                      <a:cubicBezTo>
                        <a:pt x="722135" y="397412"/>
                        <a:pt x="726912" y="392635"/>
                        <a:pt x="726912" y="386743"/>
                      </a:cubicBezTo>
                      <a:cubicBezTo>
                        <a:pt x="726912" y="380851"/>
                        <a:pt x="722135" y="376074"/>
                        <a:pt x="716243" y="376074"/>
                      </a:cubicBezTo>
                      <a:close/>
                      <a:moveTo>
                        <a:pt x="402199" y="102539"/>
                      </a:moveTo>
                      <a:cubicBezTo>
                        <a:pt x="402199" y="100578"/>
                        <a:pt x="403795" y="98982"/>
                        <a:pt x="405755" y="98982"/>
                      </a:cubicBezTo>
                      <a:lnTo>
                        <a:pt x="481735" y="98982"/>
                      </a:lnTo>
                      <a:cubicBezTo>
                        <a:pt x="483695" y="98982"/>
                        <a:pt x="485291" y="100578"/>
                        <a:pt x="485291" y="102539"/>
                      </a:cubicBezTo>
                      <a:lnTo>
                        <a:pt x="485291" y="376075"/>
                      </a:lnTo>
                      <a:lnTo>
                        <a:pt x="402199" y="376075"/>
                      </a:lnTo>
                      <a:close/>
                      <a:moveTo>
                        <a:pt x="81041" y="257828"/>
                      </a:moveTo>
                      <a:cubicBezTo>
                        <a:pt x="81041" y="255867"/>
                        <a:pt x="82638" y="254271"/>
                        <a:pt x="84598" y="254271"/>
                      </a:cubicBezTo>
                      <a:lnTo>
                        <a:pt x="160578" y="254271"/>
                      </a:lnTo>
                      <a:cubicBezTo>
                        <a:pt x="162540" y="254271"/>
                        <a:pt x="164134" y="255867"/>
                        <a:pt x="164134" y="257828"/>
                      </a:cubicBezTo>
                      <a:lnTo>
                        <a:pt x="164134" y="376074"/>
                      </a:lnTo>
                      <a:lnTo>
                        <a:pt x="81041" y="376074"/>
                      </a:lnTo>
                      <a:close/>
                    </a:path>
                  </a:pathLst>
                </a:custGeom>
                <a:grpFill/>
                <a:ln w="141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639" name="任意多边形: 形状 638">
                  <a:extLst>
                    <a:ext uri="{FF2B5EF4-FFF2-40B4-BE49-F238E27FC236}">
                      <a16:creationId xmlns:a16="http://schemas.microsoft.com/office/drawing/2014/main" id="{DC9CB86D-510A-C515-C9F9-54377411396D}"/>
                    </a:ext>
                  </a:extLst>
                </p:cNvPr>
                <p:cNvSpPr/>
                <p:nvPr/>
              </p:nvSpPr>
              <p:spPr>
                <a:xfrm>
                  <a:off x="7173756" y="5128943"/>
                  <a:ext cx="521294" cy="365444"/>
                </a:xfrm>
                <a:custGeom>
                  <a:avLst/>
                  <a:gdLst>
                    <a:gd name="connsiteX0" fmla="*/ 23906 w 521294"/>
                    <a:gd name="connsiteY0" fmla="*/ 365444 h 365444"/>
                    <a:gd name="connsiteX1" fmla="*/ 25673 w 521294"/>
                    <a:gd name="connsiteY1" fmla="*/ 365383 h 365444"/>
                    <a:gd name="connsiteX2" fmla="*/ 245590 w 521294"/>
                    <a:gd name="connsiteY2" fmla="*/ 314346 h 365444"/>
                    <a:gd name="connsiteX3" fmla="*/ 468542 w 521294"/>
                    <a:gd name="connsiteY3" fmla="*/ 142918 h 365444"/>
                    <a:gd name="connsiteX4" fmla="*/ 504500 w 521294"/>
                    <a:gd name="connsiteY4" fmla="*/ 167921 h 365444"/>
                    <a:gd name="connsiteX5" fmla="*/ 521207 w 521294"/>
                    <a:gd name="connsiteY5" fmla="*/ 158095 h 365444"/>
                    <a:gd name="connsiteX6" fmla="*/ 506303 w 521294"/>
                    <a:gd name="connsiteY6" fmla="*/ 9629 h 365444"/>
                    <a:gd name="connsiteX7" fmla="*/ 492998 w 521294"/>
                    <a:gd name="connsiteY7" fmla="*/ 369 h 365444"/>
                    <a:gd name="connsiteX8" fmla="*/ 348500 w 521294"/>
                    <a:gd name="connsiteY8" fmla="*/ 38004 h 365444"/>
                    <a:gd name="connsiteX9" fmla="*/ 345098 w 521294"/>
                    <a:gd name="connsiteY9" fmla="*/ 57088 h 365444"/>
                    <a:gd name="connsiteX10" fmla="*/ 381385 w 521294"/>
                    <a:gd name="connsiteY10" fmla="*/ 82318 h 365444"/>
                    <a:gd name="connsiteX11" fmla="*/ 330524 w 521294"/>
                    <a:gd name="connsiteY11" fmla="*/ 143665 h 365444"/>
                    <a:gd name="connsiteX12" fmla="*/ 330463 w 521294"/>
                    <a:gd name="connsiteY12" fmla="*/ 158752 h 365444"/>
                    <a:gd name="connsiteX13" fmla="*/ 345550 w 521294"/>
                    <a:gd name="connsiteY13" fmla="*/ 158813 h 365444"/>
                    <a:gd name="connsiteX14" fmla="*/ 405115 w 521294"/>
                    <a:gd name="connsiteY14" fmla="*/ 84091 h 365444"/>
                    <a:gd name="connsiteX15" fmla="*/ 401713 w 521294"/>
                    <a:gd name="connsiteY15" fmla="*/ 70463 h 365444"/>
                    <a:gd name="connsiteX16" fmla="*/ 376321 w 521294"/>
                    <a:gd name="connsiteY16" fmla="*/ 52808 h 365444"/>
                    <a:gd name="connsiteX17" fmla="*/ 486318 w 521294"/>
                    <a:gd name="connsiteY17" fmla="*/ 24160 h 365444"/>
                    <a:gd name="connsiteX18" fmla="*/ 497664 w 521294"/>
                    <a:gd name="connsiteY18" fmla="*/ 137175 h 365444"/>
                    <a:gd name="connsiteX19" fmla="*/ 472250 w 521294"/>
                    <a:gd name="connsiteY19" fmla="*/ 119506 h 365444"/>
                    <a:gd name="connsiteX20" fmla="*/ 457546 w 521294"/>
                    <a:gd name="connsiteY20" fmla="*/ 121970 h 365444"/>
                    <a:gd name="connsiteX21" fmla="*/ 237288 w 521294"/>
                    <a:gd name="connsiteY21" fmla="*/ 294688 h 365444"/>
                    <a:gd name="connsiteX22" fmla="*/ 24197 w 521294"/>
                    <a:gd name="connsiteY22" fmla="*/ 344095 h 365444"/>
                    <a:gd name="connsiteX23" fmla="*/ 23255 w 521294"/>
                    <a:gd name="connsiteY23" fmla="*/ 338924 h 365444"/>
                    <a:gd name="connsiteX24" fmla="*/ 313415 w 521294"/>
                    <a:gd name="connsiteY24" fmla="*/ 188194 h 365444"/>
                    <a:gd name="connsiteX25" fmla="*/ 314675 w 521294"/>
                    <a:gd name="connsiteY25" fmla="*/ 173160 h 365444"/>
                    <a:gd name="connsiteX26" fmla="*/ 299641 w 521294"/>
                    <a:gd name="connsiteY26" fmla="*/ 171899 h 365444"/>
                    <a:gd name="connsiteX27" fmla="*/ 16964 w 521294"/>
                    <a:gd name="connsiteY27" fmla="*/ 318535 h 365444"/>
                    <a:gd name="connsiteX28" fmla="*/ 427 w 521294"/>
                    <a:gd name="connsiteY28" fmla="*/ 345867 h 365444"/>
                    <a:gd name="connsiteX29" fmla="*/ 23906 w 521294"/>
                    <a:gd name="connsiteY29" fmla="*/ 365444 h 365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21294" h="365444">
                      <a:moveTo>
                        <a:pt x="23906" y="365444"/>
                      </a:moveTo>
                      <a:cubicBezTo>
                        <a:pt x="24491" y="365444"/>
                        <a:pt x="25081" y="365423"/>
                        <a:pt x="25673" y="365383"/>
                      </a:cubicBezTo>
                      <a:cubicBezTo>
                        <a:pt x="104356" y="359918"/>
                        <a:pt x="178346" y="342746"/>
                        <a:pt x="245590" y="314346"/>
                      </a:cubicBezTo>
                      <a:cubicBezTo>
                        <a:pt x="336137" y="276102"/>
                        <a:pt x="411097" y="218456"/>
                        <a:pt x="468542" y="142918"/>
                      </a:cubicBezTo>
                      <a:lnTo>
                        <a:pt x="504500" y="167921"/>
                      </a:lnTo>
                      <a:cubicBezTo>
                        <a:pt x="511585" y="173202"/>
                        <a:pt x="522379" y="166854"/>
                        <a:pt x="521207" y="158095"/>
                      </a:cubicBezTo>
                      <a:lnTo>
                        <a:pt x="506303" y="9629"/>
                      </a:lnTo>
                      <a:cubicBezTo>
                        <a:pt x="505818" y="3288"/>
                        <a:pt x="499113" y="-1376"/>
                        <a:pt x="492998" y="369"/>
                      </a:cubicBezTo>
                      <a:lnTo>
                        <a:pt x="348500" y="38004"/>
                      </a:lnTo>
                      <a:cubicBezTo>
                        <a:pt x="339874" y="39950"/>
                        <a:pt x="337678" y="52283"/>
                        <a:pt x="345098" y="57088"/>
                      </a:cubicBezTo>
                      <a:lnTo>
                        <a:pt x="381385" y="82318"/>
                      </a:lnTo>
                      <a:cubicBezTo>
                        <a:pt x="374166" y="93662"/>
                        <a:pt x="358259" y="116153"/>
                        <a:pt x="330524" y="143665"/>
                      </a:cubicBezTo>
                      <a:cubicBezTo>
                        <a:pt x="326340" y="147816"/>
                        <a:pt x="326313" y="154570"/>
                        <a:pt x="330463" y="158752"/>
                      </a:cubicBezTo>
                      <a:cubicBezTo>
                        <a:pt x="334612" y="162936"/>
                        <a:pt x="341368" y="162963"/>
                        <a:pt x="345550" y="158813"/>
                      </a:cubicBezTo>
                      <a:cubicBezTo>
                        <a:pt x="388307" y="116401"/>
                        <a:pt x="404450" y="85390"/>
                        <a:pt x="405115" y="84091"/>
                      </a:cubicBezTo>
                      <a:cubicBezTo>
                        <a:pt x="407552" y="79337"/>
                        <a:pt x="406098" y="73513"/>
                        <a:pt x="401713" y="70463"/>
                      </a:cubicBezTo>
                      <a:lnTo>
                        <a:pt x="376321" y="52808"/>
                      </a:lnTo>
                      <a:lnTo>
                        <a:pt x="486318" y="24160"/>
                      </a:lnTo>
                      <a:lnTo>
                        <a:pt x="497664" y="137175"/>
                      </a:lnTo>
                      <a:lnTo>
                        <a:pt x="472250" y="119506"/>
                      </a:lnTo>
                      <a:cubicBezTo>
                        <a:pt x="467491" y="116197"/>
                        <a:pt x="460965" y="117293"/>
                        <a:pt x="457546" y="121970"/>
                      </a:cubicBezTo>
                      <a:cubicBezTo>
                        <a:pt x="401643" y="198459"/>
                        <a:pt x="327536" y="256571"/>
                        <a:pt x="237288" y="294688"/>
                      </a:cubicBezTo>
                      <a:cubicBezTo>
                        <a:pt x="156237" y="328919"/>
                        <a:pt x="76671" y="340449"/>
                        <a:pt x="24197" y="344095"/>
                      </a:cubicBezTo>
                      <a:cubicBezTo>
                        <a:pt x="21131" y="344880"/>
                        <a:pt x="20202" y="339251"/>
                        <a:pt x="23255" y="338924"/>
                      </a:cubicBezTo>
                      <a:cubicBezTo>
                        <a:pt x="140151" y="302850"/>
                        <a:pt x="237775" y="252137"/>
                        <a:pt x="313415" y="188194"/>
                      </a:cubicBezTo>
                      <a:cubicBezTo>
                        <a:pt x="317916" y="184391"/>
                        <a:pt x="318479" y="177659"/>
                        <a:pt x="314675" y="173160"/>
                      </a:cubicBezTo>
                      <a:cubicBezTo>
                        <a:pt x="310873" y="168660"/>
                        <a:pt x="304139" y="168094"/>
                        <a:pt x="299641" y="171899"/>
                      </a:cubicBezTo>
                      <a:cubicBezTo>
                        <a:pt x="226207" y="233977"/>
                        <a:pt x="131101" y="283312"/>
                        <a:pt x="16964" y="318535"/>
                      </a:cubicBezTo>
                      <a:cubicBezTo>
                        <a:pt x="5112" y="322192"/>
                        <a:pt x="-1843" y="333688"/>
                        <a:pt x="427" y="345867"/>
                      </a:cubicBezTo>
                      <a:cubicBezTo>
                        <a:pt x="2585" y="357450"/>
                        <a:pt x="12311" y="365444"/>
                        <a:pt x="23906" y="365444"/>
                      </a:cubicBezTo>
                      <a:close/>
                    </a:path>
                  </a:pathLst>
                </a:custGeom>
                <a:grpFill/>
                <a:ln w="141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4DE3B921-797A-0E27-CD1B-14D44A5EB4F7}"/>
                  </a:ext>
                </a:extLst>
              </p:cNvPr>
              <p:cNvGrpSpPr/>
              <p:nvPr/>
            </p:nvGrpSpPr>
            <p:grpSpPr>
              <a:xfrm>
                <a:off x="8285378" y="5100335"/>
                <a:ext cx="1848470" cy="714508"/>
                <a:chOff x="8285378" y="5100335"/>
                <a:chExt cx="1848470" cy="714508"/>
              </a:xfrm>
            </p:grpSpPr>
            <p:grpSp>
              <p:nvGrpSpPr>
                <p:cNvPr id="658" name="组合 657">
                  <a:extLst>
                    <a:ext uri="{FF2B5EF4-FFF2-40B4-BE49-F238E27FC236}">
                      <a16:creationId xmlns:a16="http://schemas.microsoft.com/office/drawing/2014/main" id="{CD14C86A-C332-A732-C469-53D60C748A75}"/>
                    </a:ext>
                  </a:extLst>
                </p:cNvPr>
                <p:cNvGrpSpPr/>
                <p:nvPr/>
              </p:nvGrpSpPr>
              <p:grpSpPr>
                <a:xfrm>
                  <a:off x="8285378" y="5100335"/>
                  <a:ext cx="1848470" cy="714508"/>
                  <a:chOff x="1089212" y="2540248"/>
                  <a:chExt cx="1848470" cy="909237"/>
                </a:xfrm>
              </p:grpSpPr>
              <p:sp>
                <p:nvSpPr>
                  <p:cNvPr id="659" name="矩形: 圆角 658">
                    <a:extLst>
                      <a:ext uri="{FF2B5EF4-FFF2-40B4-BE49-F238E27FC236}">
                        <a16:creationId xmlns:a16="http://schemas.microsoft.com/office/drawing/2014/main" id="{5FF82ED7-400D-2623-14D7-06AC49507DC9}"/>
                      </a:ext>
                    </a:extLst>
                  </p:cNvPr>
                  <p:cNvSpPr/>
                  <p:nvPr/>
                </p:nvSpPr>
                <p:spPr>
                  <a:xfrm>
                    <a:off x="1089212" y="2540248"/>
                    <a:ext cx="1848470" cy="909237"/>
                  </a:xfrm>
                  <a:prstGeom prst="roundRect">
                    <a:avLst>
                      <a:gd name="adj" fmla="val 14572"/>
                    </a:avLst>
                  </a:prstGeom>
                  <a:ln>
                    <a:noFill/>
                  </a:ln>
                  <a:effectLst>
                    <a:outerShdw blurRad="127000" dist="63500" dir="13500003" rotWithShape="0">
                      <a:srgbClr val="FFFFFF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660" name="矩形: 圆角 659">
                    <a:extLst>
                      <a:ext uri="{FF2B5EF4-FFF2-40B4-BE49-F238E27FC236}">
                        <a16:creationId xmlns:a16="http://schemas.microsoft.com/office/drawing/2014/main" id="{340DB166-4A5B-900C-1DB7-C959F96FC0E5}"/>
                      </a:ext>
                    </a:extLst>
                  </p:cNvPr>
                  <p:cNvSpPr/>
                  <p:nvPr/>
                </p:nvSpPr>
                <p:spPr>
                  <a:xfrm>
                    <a:off x="1089212" y="2540248"/>
                    <a:ext cx="1848470" cy="909237"/>
                  </a:xfrm>
                  <a:prstGeom prst="roundRect">
                    <a:avLst>
                      <a:gd name="adj" fmla="val 14572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27000" dist="63500" dir="2700001" rotWithShape="0">
                      <a:srgbClr val="C8CBD7">
                        <a:alpha val="8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665" name="文本框 664">
                  <a:extLst>
                    <a:ext uri="{FF2B5EF4-FFF2-40B4-BE49-F238E27FC236}">
                      <a16:creationId xmlns:a16="http://schemas.microsoft.com/office/drawing/2014/main" id="{4F7936AE-6480-E107-6095-B073771E1D2C}"/>
                    </a:ext>
                  </a:extLst>
                </p:cNvPr>
                <p:cNvSpPr txBox="1"/>
                <p:nvPr/>
              </p:nvSpPr>
              <p:spPr>
                <a:xfrm>
                  <a:off x="8517116" y="5319089"/>
                  <a:ext cx="138499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1600">
                      <a:gradFill flip="none" rotWithShape="1">
                        <a:gsLst>
                          <a:gs pos="0">
                            <a:srgbClr val="FFC000"/>
                          </a:gs>
                          <a:gs pos="100000">
                            <a:srgbClr val="0070C0"/>
                          </a:gs>
                          <a:gs pos="75254">
                            <a:schemeClr val="accent3">
                              <a:lumMod val="60000"/>
                              <a:lumOff val="40000"/>
                            </a:schemeClr>
                          </a:gs>
                          <a:gs pos="51000">
                            <a:schemeClr val="accent3"/>
                          </a:gs>
                          <a:gs pos="25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+mj-ea"/>
                      <a:ea typeface="+mj-ea"/>
                    </a:defRPr>
                  </a:lvl1pPr>
                </a:lstStyle>
                <a:p>
                  <a:r>
                    <a:rPr lang="zh-CN" altLang="en-US" sz="180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输入标题内容</a:t>
                  </a:r>
                </a:p>
              </p:txBody>
            </p:sp>
          </p:grpSp>
        </p:grp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165F8D5-A0EB-0D69-3069-4F5C8A545C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181778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1606034-7E8C-8F5E-8E26-ADD630489B2C}"/>
              </a:ext>
            </a:extLst>
          </p:cNvPr>
          <p:cNvGrpSpPr/>
          <p:nvPr/>
        </p:nvGrpSpPr>
        <p:grpSpPr>
          <a:xfrm>
            <a:off x="1243532" y="1373136"/>
            <a:ext cx="9937376" cy="4576814"/>
            <a:chOff x="1156447" y="1373136"/>
            <a:chExt cx="9937376" cy="4576814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F8ECF51-CAFA-F4E8-62B1-DE8B81775207}"/>
                </a:ext>
              </a:extLst>
            </p:cNvPr>
            <p:cNvSpPr/>
            <p:nvPr/>
          </p:nvSpPr>
          <p:spPr>
            <a:xfrm>
              <a:off x="1156447" y="1373136"/>
              <a:ext cx="9937376" cy="4576814"/>
            </a:xfrm>
            <a:prstGeom prst="roundRect">
              <a:avLst>
                <a:gd name="adj" fmla="val 4798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D641F212-E667-BA45-F854-3A7281DF5F24}"/>
                </a:ext>
              </a:extLst>
            </p:cNvPr>
            <p:cNvSpPr/>
            <p:nvPr/>
          </p:nvSpPr>
          <p:spPr>
            <a:xfrm>
              <a:off x="1156447" y="1373136"/>
              <a:ext cx="9937376" cy="4576814"/>
            </a:xfrm>
            <a:prstGeom prst="roundRect">
              <a:avLst>
                <a:gd name="adj" fmla="val 4798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63500" dir="2700001" rotWithShape="0">
                <a:srgbClr val="C8CBD7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2E95AC-4095-5984-6974-727B3A49FB9E}"/>
              </a:ext>
            </a:extLst>
          </p:cNvPr>
          <p:cNvGrpSpPr/>
          <p:nvPr/>
        </p:nvGrpSpPr>
        <p:grpSpPr>
          <a:xfrm>
            <a:off x="1389160" y="2876884"/>
            <a:ext cx="9559308" cy="430196"/>
            <a:chOff x="1389160" y="2876884"/>
            <a:chExt cx="9559308" cy="430196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C1F2EF27-5F06-99A8-7543-8387D87B2CDC}"/>
                </a:ext>
              </a:extLst>
            </p:cNvPr>
            <p:cNvSpPr/>
            <p:nvPr/>
          </p:nvSpPr>
          <p:spPr>
            <a:xfrm>
              <a:off x="1389160" y="2876884"/>
              <a:ext cx="9559308" cy="43019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innerShdw blurRad="127000" dist="63500" dir="16200000">
                <a:srgbClr val="C8CBD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99AFD756-A2C6-0887-1B13-7F6A3F2243E3}"/>
                </a:ext>
              </a:extLst>
            </p:cNvPr>
            <p:cNvSpPr/>
            <p:nvPr/>
          </p:nvSpPr>
          <p:spPr>
            <a:xfrm>
              <a:off x="1389160" y="2876884"/>
              <a:ext cx="9559308" cy="43019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5000">
                  <a:srgbClr val="EBECF0">
                    <a:alpha val="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127000" dist="63500" dir="54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ECA613E-DBC2-27CD-097A-BF680C2039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449591"/>
              </p:ext>
            </p:extLst>
          </p:nvPr>
        </p:nvGraphicFramePr>
        <p:xfrm>
          <a:off x="1389160" y="1699859"/>
          <a:ext cx="9587850" cy="392336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97975">
                  <a:extLst>
                    <a:ext uri="{9D8B030D-6E8A-4147-A177-3AD203B41FA5}">
                      <a16:colId xmlns:a16="http://schemas.microsoft.com/office/drawing/2014/main" val="699026249"/>
                    </a:ext>
                  </a:extLst>
                </a:gridCol>
                <a:gridCol w="1597975">
                  <a:extLst>
                    <a:ext uri="{9D8B030D-6E8A-4147-A177-3AD203B41FA5}">
                      <a16:colId xmlns:a16="http://schemas.microsoft.com/office/drawing/2014/main" val="4243737616"/>
                    </a:ext>
                  </a:extLst>
                </a:gridCol>
                <a:gridCol w="1597975">
                  <a:extLst>
                    <a:ext uri="{9D8B030D-6E8A-4147-A177-3AD203B41FA5}">
                      <a16:colId xmlns:a16="http://schemas.microsoft.com/office/drawing/2014/main" val="2912297057"/>
                    </a:ext>
                  </a:extLst>
                </a:gridCol>
                <a:gridCol w="1597975">
                  <a:extLst>
                    <a:ext uri="{9D8B030D-6E8A-4147-A177-3AD203B41FA5}">
                      <a16:colId xmlns:a16="http://schemas.microsoft.com/office/drawing/2014/main" val="1776173047"/>
                    </a:ext>
                  </a:extLst>
                </a:gridCol>
                <a:gridCol w="1597975">
                  <a:extLst>
                    <a:ext uri="{9D8B030D-6E8A-4147-A177-3AD203B41FA5}">
                      <a16:colId xmlns:a16="http://schemas.microsoft.com/office/drawing/2014/main" val="1463831531"/>
                    </a:ext>
                  </a:extLst>
                </a:gridCol>
                <a:gridCol w="1597975">
                  <a:extLst>
                    <a:ext uri="{9D8B030D-6E8A-4147-A177-3AD203B41FA5}">
                      <a16:colId xmlns:a16="http://schemas.microsoft.com/office/drawing/2014/main" val="3665135263"/>
                    </a:ext>
                  </a:extLst>
                </a:gridCol>
              </a:tblGrid>
              <a:tr h="5604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NO.</a:t>
                      </a:r>
                      <a:endParaRPr lang="en-US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名称</a:t>
                      </a:r>
                      <a:endParaRPr lang="zh-CN" altLang="en-US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数据</a:t>
                      </a:r>
                      <a:r>
                        <a:rPr lang="en-US" sz="2000" b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A</a:t>
                      </a:r>
                      <a:endParaRPr lang="en-US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数据</a:t>
                      </a:r>
                      <a:r>
                        <a:rPr lang="en-US" sz="2000" b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B</a:t>
                      </a:r>
                      <a:endParaRPr lang="en-US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数据</a:t>
                      </a:r>
                      <a:r>
                        <a:rPr lang="en-US" sz="2000" b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C</a:t>
                      </a:r>
                      <a:endParaRPr lang="en-US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数据</a:t>
                      </a:r>
                      <a:r>
                        <a:rPr lang="en-US" sz="2000" b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D</a:t>
                      </a:r>
                      <a:endParaRPr lang="en-US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5616580"/>
                  </a:ext>
                </a:extLst>
              </a:tr>
              <a:tr h="5604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名称</a:t>
                      </a:r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01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123456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25.50%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654321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75.50%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12163577"/>
                  </a:ext>
                </a:extLst>
              </a:tr>
              <a:tr h="5604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u="none" strike="noStrike" dirty="0">
                          <a:solidFill>
                            <a:schemeClr val="accent3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1600" b="0" i="0" u="none" strike="noStrike" dirty="0">
                        <a:solidFill>
                          <a:schemeClr val="accent3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u="none" strike="noStrike" dirty="0">
                          <a:solidFill>
                            <a:schemeClr val="accent3"/>
                          </a:solidFill>
                          <a:effectLst/>
                          <a:latin typeface="+mj-ea"/>
                          <a:ea typeface="+mj-ea"/>
                        </a:rPr>
                        <a:t>名称</a:t>
                      </a:r>
                      <a:r>
                        <a:rPr lang="en-US" altLang="zh-CN" sz="1600" b="0" u="none" strike="noStrike" dirty="0">
                          <a:solidFill>
                            <a:schemeClr val="accent3"/>
                          </a:solidFill>
                          <a:effectLst/>
                          <a:latin typeface="+mj-ea"/>
                          <a:ea typeface="+mj-ea"/>
                        </a:rPr>
                        <a:t>02</a:t>
                      </a:r>
                      <a:endParaRPr lang="en-US" altLang="zh-CN" sz="1600" b="0" i="0" u="none" strike="noStrike" dirty="0">
                        <a:solidFill>
                          <a:schemeClr val="accent3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u="none" strike="noStrike" dirty="0">
                          <a:solidFill>
                            <a:schemeClr val="accent3"/>
                          </a:solidFill>
                          <a:effectLst/>
                          <a:latin typeface="+mj-ea"/>
                          <a:ea typeface="+mj-ea"/>
                        </a:rPr>
                        <a:t>234567</a:t>
                      </a:r>
                      <a:endParaRPr lang="en-US" altLang="zh-CN" sz="1600" b="0" i="0" u="none" strike="noStrike" dirty="0">
                        <a:solidFill>
                          <a:schemeClr val="accent3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u="none" strike="noStrike" dirty="0">
                          <a:solidFill>
                            <a:schemeClr val="accent3"/>
                          </a:solidFill>
                          <a:effectLst/>
                          <a:latin typeface="+mj-ea"/>
                          <a:ea typeface="+mj-ea"/>
                        </a:rPr>
                        <a:t>25.50%</a:t>
                      </a:r>
                      <a:endParaRPr lang="en-US" altLang="zh-CN" sz="1600" b="0" i="0" u="none" strike="noStrike" dirty="0">
                        <a:solidFill>
                          <a:schemeClr val="accent3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u="none" strike="noStrike" dirty="0">
                          <a:solidFill>
                            <a:schemeClr val="accent3"/>
                          </a:solidFill>
                          <a:effectLst/>
                          <a:latin typeface="+mj-ea"/>
                          <a:ea typeface="+mj-ea"/>
                        </a:rPr>
                        <a:t>765432</a:t>
                      </a:r>
                      <a:endParaRPr lang="en-US" altLang="zh-CN" sz="1600" b="0" i="0" u="none" strike="noStrike" dirty="0">
                        <a:solidFill>
                          <a:schemeClr val="accent3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u="none" strike="noStrike" dirty="0">
                          <a:solidFill>
                            <a:schemeClr val="accent3"/>
                          </a:solidFill>
                          <a:effectLst/>
                          <a:latin typeface="+mj-ea"/>
                          <a:ea typeface="+mj-ea"/>
                        </a:rPr>
                        <a:t>75.50%</a:t>
                      </a:r>
                      <a:endParaRPr lang="en-US" altLang="zh-CN" sz="1600" b="0" i="0" u="none" strike="noStrike" dirty="0">
                        <a:solidFill>
                          <a:schemeClr val="accent3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22194" marR="22194" marT="22194" marB="0" anchor="ctr"/>
                </a:tc>
                <a:extLst>
                  <a:ext uri="{0D108BD9-81ED-4DB2-BD59-A6C34878D82A}">
                    <a16:rowId xmlns:a16="http://schemas.microsoft.com/office/drawing/2014/main" val="2818499269"/>
                  </a:ext>
                </a:extLst>
              </a:tr>
              <a:tr h="5604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名称</a:t>
                      </a:r>
                      <a:r>
                        <a:rPr lang="en-US" altLang="zh-CN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03</a:t>
                      </a:r>
                      <a:endParaRPr lang="en-US" altLang="zh-CN" sz="16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345678</a:t>
                      </a:r>
                      <a:endParaRPr lang="en-US" altLang="zh-CN" sz="16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25.50%</a:t>
                      </a:r>
                      <a:endParaRPr lang="en-US" altLang="zh-CN" sz="16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876543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75.50%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extLst>
                  <a:ext uri="{0D108BD9-81ED-4DB2-BD59-A6C34878D82A}">
                    <a16:rowId xmlns:a16="http://schemas.microsoft.com/office/drawing/2014/main" val="2529128796"/>
                  </a:ext>
                </a:extLst>
              </a:tr>
              <a:tr h="5604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名称</a:t>
                      </a:r>
                      <a:r>
                        <a:rPr lang="en-US" altLang="zh-CN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04</a:t>
                      </a:r>
                      <a:endParaRPr lang="en-US" altLang="zh-CN" sz="16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456789</a:t>
                      </a:r>
                      <a:endParaRPr lang="en-US" altLang="zh-CN" sz="16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25.50%</a:t>
                      </a:r>
                      <a:endParaRPr lang="en-US" altLang="zh-CN" sz="16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987654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75.50%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extLst>
                  <a:ext uri="{0D108BD9-81ED-4DB2-BD59-A6C34878D82A}">
                    <a16:rowId xmlns:a16="http://schemas.microsoft.com/office/drawing/2014/main" val="218038957"/>
                  </a:ext>
                </a:extLst>
              </a:tr>
              <a:tr h="5604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en-US" altLang="zh-CN" sz="16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名称</a:t>
                      </a:r>
                      <a:r>
                        <a:rPr lang="en-US" altLang="zh-CN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05</a:t>
                      </a:r>
                      <a:endParaRPr lang="en-US" altLang="zh-CN" sz="16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102030</a:t>
                      </a:r>
                      <a:endParaRPr lang="en-US" altLang="zh-CN" sz="16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25.50%</a:t>
                      </a:r>
                      <a:endParaRPr lang="en-US" altLang="zh-CN" sz="16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203040</a:t>
                      </a:r>
                      <a:endParaRPr lang="en-US" altLang="zh-CN" sz="16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75.50%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/>
                </a:tc>
                <a:extLst>
                  <a:ext uri="{0D108BD9-81ED-4DB2-BD59-A6C34878D82A}">
                    <a16:rowId xmlns:a16="http://schemas.microsoft.com/office/drawing/2014/main" val="691430100"/>
                  </a:ext>
                </a:extLst>
              </a:tr>
              <a:tr h="5604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名称</a:t>
                      </a:r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06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304050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25.50%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405060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75.50%</a:t>
                      </a:r>
                      <a:endParaRPr lang="en-US" altLang="zh-CN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2194" marR="22194" marT="22194" marB="0" anchor="ctr"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421900"/>
                  </a:ext>
                </a:extLst>
              </a:tr>
            </a:tbl>
          </a:graphicData>
        </a:graphic>
      </p:graphicFrame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85C7738B-C7B5-8760-4E2C-2CD02C5719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3352331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940779;"/>
</p:tagLst>
</file>

<file path=ppt/theme/theme1.xml><?xml version="1.0" encoding="utf-8"?>
<a:theme xmlns:a="http://schemas.openxmlformats.org/drawingml/2006/main" name="Office 主题​​">
  <a:themeElements>
    <a:clrScheme name="新拟态风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BECF0"/>
      </a:accent1>
      <a:accent2>
        <a:srgbClr val="F0578A"/>
      </a:accent2>
      <a:accent3>
        <a:srgbClr val="016EFD"/>
      </a:accent3>
      <a:accent4>
        <a:srgbClr val="FFC000"/>
      </a:accent4>
      <a:accent5>
        <a:srgbClr val="A0A7C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模板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</TotalTime>
  <Words>785</Words>
  <Application>Microsoft Office PowerPoint</Application>
  <PresentationFormat>宽屏</PresentationFormat>
  <Paragraphs>130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OPPOSans H</vt:lpstr>
      <vt:lpstr>OPPOSans L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拟态风简约商务工作汇报ppt模板</dc:title>
  <dc:creator>猪志摩</dc:creator>
  <cp:keywords>P界达人</cp:keywords>
  <dc:description>www.51pptmoban.com</dc:description>
  <cp:lastModifiedBy>Power user</cp:lastModifiedBy>
  <cp:revision>51</cp:revision>
  <dcterms:created xsi:type="dcterms:W3CDTF">2022-04-26T12:09:56Z</dcterms:created>
  <dcterms:modified xsi:type="dcterms:W3CDTF">2023-01-09T13:04:30Z</dcterms:modified>
</cp:coreProperties>
</file>