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90" r:id="rId2"/>
    <p:sldId id="392" r:id="rId3"/>
    <p:sldId id="417" r:id="rId4"/>
    <p:sldId id="418" r:id="rId5"/>
    <p:sldId id="422" r:id="rId6"/>
    <p:sldId id="423" r:id="rId7"/>
    <p:sldId id="424" r:id="rId8"/>
    <p:sldId id="420" r:id="rId9"/>
    <p:sldId id="421" r:id="rId10"/>
    <p:sldId id="419" r:id="rId11"/>
    <p:sldId id="425" r:id="rId12"/>
    <p:sldId id="416" r:id="rId13"/>
    <p:sldId id="426" r:id="rId14"/>
  </p:sldIdLst>
  <p:sldSz cx="12192000" cy="6858000"/>
  <p:notesSz cx="6858000" cy="9144000"/>
  <p:custDataLst>
    <p:tags r:id="rId1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E537E"/>
    <a:srgbClr val="835794"/>
    <a:srgbClr val="C08EAF"/>
    <a:srgbClr val="A3BCBB"/>
    <a:srgbClr val="877BA9"/>
    <a:srgbClr val="F77F56"/>
    <a:srgbClr val="FBD6B7"/>
    <a:srgbClr val="C05151"/>
    <a:srgbClr val="F88E6A"/>
    <a:srgbClr val="FACAA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345" autoAdjust="0"/>
    <p:restoredTop sz="95799" autoAdjust="0"/>
  </p:normalViewPr>
  <p:slideViewPr>
    <p:cSldViewPr snapToGrid="0">
      <p:cViewPr>
        <p:scale>
          <a:sx n="66" d="100"/>
          <a:sy n="66" d="100"/>
        </p:scale>
        <p:origin x="1164" y="798"/>
      </p:cViewPr>
      <p:guideLst/>
    </p:cSldViewPr>
  </p:slideViewPr>
  <p:notesTextViewPr>
    <p:cViewPr>
      <p:scale>
        <a:sx n="20" d="100"/>
        <a:sy n="2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spPr>
            <a:ln w="25400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7"/>
            <c:spPr>
              <a:solidFill>
                <a:srgbClr val="EEF7FE"/>
              </a:solidFill>
              <a:ln w="25400">
                <a:solidFill>
                  <a:srgbClr val="4C95F9"/>
                </a:solidFill>
              </a:ln>
              <a:effectLst/>
            </c:spPr>
          </c:marker>
          <c:val>
            <c:numRef>
              <c:f>Sheet1!$B$2:$B$9</c:f>
              <c:numCache>
                <c:formatCode>General</c:formatCode>
                <c:ptCount val="8"/>
                <c:pt idx="0">
                  <c:v>0.5</c:v>
                </c:pt>
                <c:pt idx="1">
                  <c:v>2.5</c:v>
                </c:pt>
                <c:pt idx="2">
                  <c:v>3.5</c:v>
                </c:pt>
                <c:pt idx="3">
                  <c:v>1.5</c:v>
                </c:pt>
                <c:pt idx="4">
                  <c:v>5.5</c:v>
                </c:pt>
                <c:pt idx="5">
                  <c:v>4</c:v>
                </c:pt>
                <c:pt idx="6">
                  <c:v>3</c:v>
                </c:pt>
                <c:pt idx="7">
                  <c:v>2.5</c:v>
                </c:pt>
              </c:numCache>
            </c:numRef>
          </c:val>
          <c:smooth val="1"/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系列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Sheet1!$A$2:$A$9</c15:sqref>
                        </c15:formulaRef>
                      </c:ext>
                    </c:extLst>
                    <c:strCache>
                      <c:ptCount val="8"/>
                      <c:pt idx="0">
                        <c:v>类别 1</c:v>
                      </c:pt>
                      <c:pt idx="1">
                        <c:v>类别 2</c:v>
                      </c:pt>
                      <c:pt idx="2">
                        <c:v>类别 3</c:v>
                      </c:pt>
                      <c:pt idx="3">
                        <c:v>类别 4</c:v>
                      </c:pt>
                      <c:pt idx="4">
                        <c:v>类别5</c:v>
                      </c:pt>
                      <c:pt idx="5">
                        <c:v>类别6</c:v>
                      </c:pt>
                      <c:pt idx="6">
                        <c:v>类别7</c:v>
                      </c:pt>
                      <c:pt idx="7">
                        <c:v>类别8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0-72F1-4677-9ABA-B4E526E9D443}"/>
            </c:ext>
          </c:extLst>
        </c:ser>
        <c:ser>
          <c:idx val="1"/>
          <c:order val="1"/>
          <c:spPr>
            <a:ln w="25400" cap="rnd">
              <a:solidFill>
                <a:schemeClr val="accent2">
                  <a:lumMod val="50000"/>
                </a:schemeClr>
              </a:solidFill>
              <a:round/>
            </a:ln>
            <a:effectLst/>
          </c:spPr>
          <c:marker>
            <c:symbol val="circle"/>
            <c:size val="7"/>
            <c:spPr>
              <a:solidFill>
                <a:srgbClr val="EEF7FE"/>
              </a:solidFill>
              <a:ln w="25400">
                <a:solidFill>
                  <a:srgbClr val="FF648C"/>
                </a:solidFill>
              </a:ln>
              <a:effectLst/>
            </c:spPr>
          </c:marker>
          <c:val>
            <c:numRef>
              <c:f>Sheet1!$C$2:$C$9</c:f>
              <c:numCache>
                <c:formatCode>General</c:formatCode>
                <c:ptCount val="8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  <c:pt idx="4">
                  <c:v>3</c:v>
                </c:pt>
                <c:pt idx="5">
                  <c:v>5</c:v>
                </c:pt>
                <c:pt idx="6">
                  <c:v>2.4</c:v>
                </c:pt>
                <c:pt idx="7">
                  <c:v>1.8</c:v>
                </c:pt>
              </c:numCache>
            </c:numRef>
          </c:val>
          <c:smooth val="1"/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Sheet1!$C$1</c15:sqref>
                        </c15:formulaRef>
                      </c:ext>
                    </c:extLst>
                    <c:strCache>
                      <c:ptCount val="1"/>
                      <c:pt idx="0">
                        <c:v>系列 2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Sheet1!$A$2:$A$9</c15:sqref>
                        </c15:formulaRef>
                      </c:ext>
                    </c:extLst>
                    <c:strCache>
                      <c:ptCount val="8"/>
                      <c:pt idx="0">
                        <c:v>类别 1</c:v>
                      </c:pt>
                      <c:pt idx="1">
                        <c:v>类别 2</c:v>
                      </c:pt>
                      <c:pt idx="2">
                        <c:v>类别 3</c:v>
                      </c:pt>
                      <c:pt idx="3">
                        <c:v>类别 4</c:v>
                      </c:pt>
                      <c:pt idx="4">
                        <c:v>类别5</c:v>
                      </c:pt>
                      <c:pt idx="5">
                        <c:v>类别6</c:v>
                      </c:pt>
                      <c:pt idx="6">
                        <c:v>类别7</c:v>
                      </c:pt>
                      <c:pt idx="7">
                        <c:v>类别8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1-72F1-4677-9ABA-B4E526E9D44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755483696"/>
        <c:axId val="755484112"/>
      </c:lineChart>
      <c:catAx>
        <c:axId val="7554836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defRPr>
            </a:pPr>
            <a:endParaRPr lang="zh-CN"/>
          </a:p>
        </c:txPr>
        <c:crossAx val="755484112"/>
        <c:crosses val="autoZero"/>
        <c:auto val="1"/>
        <c:lblAlgn val="ctr"/>
        <c:lblOffset val="100"/>
        <c:noMultiLvlLbl val="0"/>
      </c:catAx>
      <c:valAx>
        <c:axId val="75548411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rgbClr val="5B7A9B">
                  <a:alpha val="30000"/>
                </a:srgb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defRPr>
            </a:pPr>
            <a:endParaRPr lang="zh-CN"/>
          </a:p>
        </c:txPr>
        <c:crossAx val="75548369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Arial" panose="020B0604020202020204" pitchFamily="34" charset="0"/>
          <a:ea typeface="OPPOSans R" panose="00020600040101010101" pitchFamily="18" charset="-122"/>
          <a:cs typeface="OPPOSans R" panose="00020600040101010101" pitchFamily="18" charset="-122"/>
          <a:sym typeface="Arial" panose="020B0604020202020204" pitchFamily="34" charset="0"/>
        </a:defRPr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OPPOSans R" panose="00020600040101010101" pitchFamily="18" charset="-122"/>
              <a:cs typeface="OPPOSans R" panose="00020600040101010101" pitchFamily="18" charset="-122"/>
              <a:sym typeface="Arial" panose="020B0604020202020204" pitchFamily="34" charset="0"/>
            </a:defRPr>
          </a:pPr>
          <a:endParaRPr lang="zh-CN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49A1-44A0-8B9D-874E1144CA70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49A1-44A0-8B9D-874E1144CA70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49A1-44A0-8B9D-874E1144CA70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49A1-44A0-8B9D-874E1144CA70}"/>
              </c:ext>
            </c:extLst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FD4-4108-963B-8B5BE6347DE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OPPOSans R" panose="00020600040101010101" pitchFamily="18" charset="-122"/>
              <a:cs typeface="OPPOSans R" panose="00020600040101010101" pitchFamily="18" charset="-122"/>
              <a:sym typeface="Arial" panose="020B0604020202020204" pitchFamily="34" charset="0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latin typeface="Arial" panose="020B0604020202020204" pitchFamily="34" charset="0"/>
          <a:ea typeface="OPPOSans R" panose="00020600040101010101" pitchFamily="18" charset="-122"/>
          <a:cs typeface="OPPOSans R" panose="00020600040101010101" pitchFamily="18" charset="-122"/>
          <a:sym typeface="Arial" panose="020B0604020202020204" pitchFamily="34" charset="0"/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Arial" panose="020B0604020202020204" pitchFamily="34" charset="0"/>
              <a:ea typeface="OPPOSans R" panose="00020600040101010101" pitchFamily="18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ea typeface="OPPOSans R" panose="00020600040101010101" pitchFamily="18" charset="-122"/>
              </a:rPr>
              <a:t>2023/1/9</a:t>
            </a:fld>
            <a:endParaRPr lang="zh-CN" altLang="en-US">
              <a:ea typeface="OPPOSans R" panose="00020600040101010101" pitchFamily="18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Arial" panose="020B0604020202020204" pitchFamily="34" charset="0"/>
              <a:ea typeface="OPPOSans R" panose="00020600040101010101" pitchFamily="18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ea typeface="OPPOSans R" panose="00020600040101010101" pitchFamily="18" charset="-122"/>
              </a:rPr>
              <a:t>‹#›</a:t>
            </a:fld>
            <a:endParaRPr lang="zh-CN" altLang="en-US">
              <a:ea typeface="OPPOSans R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OPPOSans R" panose="00020600040101010101" pitchFamily="18" charset="-122"/>
                <a:ea typeface="OPPOSans R" panose="00020600040101010101" pitchFamily="18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OPPOSans R" panose="00020600040101010101" pitchFamily="18" charset="-122"/>
                <a:ea typeface="OPPOSans R" panose="00020600040101010101" pitchFamily="18" charset="-122"/>
              </a:defRPr>
            </a:lvl1pPr>
          </a:lstStyle>
          <a:p>
            <a:fld id="{D7BBE6FB-4983-42F5-B216-1A2ADEE7DF7A}" type="datetimeFigureOut">
              <a:rPr lang="zh-CN" altLang="en-US" smtClean="0"/>
              <a:t>2023/1/9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OPPOSans R" panose="00020600040101010101" pitchFamily="18" charset="-122"/>
                <a:ea typeface="OPPOSans R" panose="00020600040101010101" pitchFamily="18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OPPOSans R" panose="00020600040101010101" pitchFamily="18" charset="-122"/>
                <a:ea typeface="OPPOSans R" panose="00020600040101010101" pitchFamily="18" charset="-122"/>
              </a:defRPr>
            </a:lvl1pPr>
          </a:lstStyle>
          <a:p>
            <a:fld id="{2B735503-9D21-443F-BC18-5459550EB72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OPPOSans R" panose="00020600040101010101" pitchFamily="18" charset="-122"/>
        <a:ea typeface="OPPOSans R" panose="00020600040101010101" pitchFamily="18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OPPOSans R" panose="00020600040101010101" pitchFamily="18" charset="-122"/>
        <a:ea typeface="OPPOSans R" panose="00020600040101010101" pitchFamily="18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OPPOSans R" panose="00020600040101010101" pitchFamily="18" charset="-122"/>
        <a:ea typeface="OPPOSans R" panose="00020600040101010101" pitchFamily="18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OPPOSans R" panose="00020600040101010101" pitchFamily="18" charset="-122"/>
        <a:ea typeface="OPPOSans R" panose="00020600040101010101" pitchFamily="18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OPPOSans R" panose="00020600040101010101" pitchFamily="18" charset="-122"/>
        <a:ea typeface="OPPOSans R" panose="00020600040101010101" pitchFamily="18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735503-9D21-443F-BC18-5459550EB72F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45837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B836F3F7-5DAF-339D-1106-EF2ABBF4350B}"/>
              </a:ext>
            </a:extLst>
          </p:cNvPr>
          <p:cNvSpPr/>
          <p:nvPr userDrawn="1"/>
        </p:nvSpPr>
        <p:spPr>
          <a:xfrm>
            <a:off x="1267970" y="0"/>
            <a:ext cx="10141528" cy="6858000"/>
          </a:xfrm>
          <a:custGeom>
            <a:avLst/>
            <a:gdLst>
              <a:gd name="connsiteX0" fmla="*/ 1307004 w 10141528"/>
              <a:gd name="connsiteY0" fmla="*/ 0 h 6858000"/>
              <a:gd name="connsiteX1" fmla="*/ 8834524 w 10141528"/>
              <a:gd name="connsiteY1" fmla="*/ 0 h 6858000"/>
              <a:gd name="connsiteX2" fmla="*/ 8983612 w 10141528"/>
              <a:gd name="connsiteY2" fmla="*/ 172113 h 6858000"/>
              <a:gd name="connsiteX3" fmla="*/ 10141528 w 10141528"/>
              <a:gd name="connsiteY3" fmla="*/ 3397590 h 6858000"/>
              <a:gd name="connsiteX4" fmla="*/ 8824236 w 10141528"/>
              <a:gd name="connsiteY4" fmla="*/ 6807058 h 6858000"/>
              <a:gd name="connsiteX5" fmla="*/ 8775666 w 10141528"/>
              <a:gd name="connsiteY5" fmla="*/ 6858000 h 6858000"/>
              <a:gd name="connsiteX6" fmla="*/ 1365862 w 10141528"/>
              <a:gd name="connsiteY6" fmla="*/ 6858000 h 6858000"/>
              <a:gd name="connsiteX7" fmla="*/ 1317293 w 10141528"/>
              <a:gd name="connsiteY7" fmla="*/ 6807058 h 6858000"/>
              <a:gd name="connsiteX8" fmla="*/ 0 w 10141528"/>
              <a:gd name="connsiteY8" fmla="*/ 3397590 h 6858000"/>
              <a:gd name="connsiteX9" fmla="*/ 1157916 w 10141528"/>
              <a:gd name="connsiteY9" fmla="*/ 17211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0141528" h="6858000">
                <a:moveTo>
                  <a:pt x="1307004" y="0"/>
                </a:moveTo>
                <a:lnTo>
                  <a:pt x="8834524" y="0"/>
                </a:lnTo>
                <a:lnTo>
                  <a:pt x="8983612" y="172113"/>
                </a:lnTo>
                <a:cubicBezTo>
                  <a:pt x="9706986" y="1048640"/>
                  <a:pt x="10141528" y="2172369"/>
                  <a:pt x="10141528" y="3397590"/>
                </a:cubicBezTo>
                <a:cubicBezTo>
                  <a:pt x="10141528" y="4710327"/>
                  <a:pt x="9642692" y="5906555"/>
                  <a:pt x="8824236" y="6807058"/>
                </a:cubicBezTo>
                <a:lnTo>
                  <a:pt x="8775666" y="6858000"/>
                </a:lnTo>
                <a:lnTo>
                  <a:pt x="1365862" y="6858000"/>
                </a:lnTo>
                <a:lnTo>
                  <a:pt x="1317293" y="6807058"/>
                </a:lnTo>
                <a:cubicBezTo>
                  <a:pt x="498836" y="5906555"/>
                  <a:pt x="0" y="4710327"/>
                  <a:pt x="0" y="3397590"/>
                </a:cubicBezTo>
                <a:cubicBezTo>
                  <a:pt x="0" y="2172369"/>
                  <a:pt x="434542" y="1048640"/>
                  <a:pt x="1157916" y="172113"/>
                </a:cubicBezTo>
                <a:close/>
              </a:path>
            </a:pathLst>
          </a:cu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latin typeface="思源黑体 CN Light" panose="020B0300000000000000" pitchFamily="34" charset="-122"/>
              <a:ea typeface="思源黑体 CN Light" panose="020B03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9B329A16-34D9-8ADE-BE54-4AF568B60BFC}"/>
              </a:ext>
            </a:extLst>
          </p:cNvPr>
          <p:cNvSpPr/>
          <p:nvPr userDrawn="1"/>
        </p:nvSpPr>
        <p:spPr>
          <a:xfrm>
            <a:off x="0" y="2678198"/>
            <a:ext cx="4396902" cy="4220183"/>
          </a:xfrm>
          <a:custGeom>
            <a:avLst/>
            <a:gdLst>
              <a:gd name="connsiteX0" fmla="*/ 1387813 w 4396902"/>
              <a:gd name="connsiteY0" fmla="*/ 0 h 4220183"/>
              <a:gd name="connsiteX1" fmla="*/ 4396902 w 4396902"/>
              <a:gd name="connsiteY1" fmla="*/ 3009089 h 4220183"/>
              <a:gd name="connsiteX2" fmla="*/ 4160433 w 4396902"/>
              <a:gd name="connsiteY2" fmla="*/ 4180363 h 4220183"/>
              <a:gd name="connsiteX3" fmla="*/ 4141251 w 4396902"/>
              <a:gd name="connsiteY3" fmla="*/ 4220183 h 4220183"/>
              <a:gd name="connsiteX4" fmla="*/ 2842801 w 4396902"/>
              <a:gd name="connsiteY4" fmla="*/ 4220183 h 4220183"/>
              <a:gd name="connsiteX5" fmla="*/ 2848883 w 4396902"/>
              <a:gd name="connsiteY5" fmla="*/ 4213492 h 4220183"/>
              <a:gd name="connsiteX6" fmla="*/ 3281252 w 4396902"/>
              <a:gd name="connsiteY6" fmla="*/ 3009089 h 4220183"/>
              <a:gd name="connsiteX7" fmla="*/ 1387813 w 4396902"/>
              <a:gd name="connsiteY7" fmla="*/ 1115650 h 4220183"/>
              <a:gd name="connsiteX8" fmla="*/ 48950 w 4396902"/>
              <a:gd name="connsiteY8" fmla="*/ 1670226 h 4220183"/>
              <a:gd name="connsiteX9" fmla="*/ 0 w 4396902"/>
              <a:gd name="connsiteY9" fmla="*/ 1724084 h 4220183"/>
              <a:gd name="connsiteX10" fmla="*/ 0 w 4396902"/>
              <a:gd name="connsiteY10" fmla="*/ 340782 h 4220183"/>
              <a:gd name="connsiteX11" fmla="*/ 216540 w 4396902"/>
              <a:gd name="connsiteY11" fmla="*/ 236469 h 4220183"/>
              <a:gd name="connsiteX12" fmla="*/ 1387813 w 4396902"/>
              <a:gd name="connsiteY12" fmla="*/ 0 h 42201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396902" h="4220183">
                <a:moveTo>
                  <a:pt x="1387813" y="0"/>
                </a:moveTo>
                <a:cubicBezTo>
                  <a:pt x="3049687" y="0"/>
                  <a:pt x="4396902" y="1347215"/>
                  <a:pt x="4396902" y="3009089"/>
                </a:cubicBezTo>
                <a:cubicBezTo>
                  <a:pt x="4396902" y="3424558"/>
                  <a:pt x="4312701" y="3820360"/>
                  <a:pt x="4160433" y="4180363"/>
                </a:cubicBezTo>
                <a:lnTo>
                  <a:pt x="4141251" y="4220183"/>
                </a:lnTo>
                <a:lnTo>
                  <a:pt x="2842801" y="4220183"/>
                </a:lnTo>
                <a:lnTo>
                  <a:pt x="2848883" y="4213492"/>
                </a:lnTo>
                <a:cubicBezTo>
                  <a:pt x="3118993" y="3886194"/>
                  <a:pt x="3281252" y="3466590"/>
                  <a:pt x="3281252" y="3009089"/>
                </a:cubicBezTo>
                <a:cubicBezTo>
                  <a:pt x="3281252" y="1963372"/>
                  <a:pt x="2433530" y="1115650"/>
                  <a:pt x="1387813" y="1115650"/>
                </a:cubicBezTo>
                <a:cubicBezTo>
                  <a:pt x="864955" y="1115650"/>
                  <a:pt x="391595" y="1327581"/>
                  <a:pt x="48950" y="1670226"/>
                </a:cubicBezTo>
                <a:lnTo>
                  <a:pt x="0" y="1724084"/>
                </a:lnTo>
                <a:lnTo>
                  <a:pt x="0" y="340782"/>
                </a:lnTo>
                <a:lnTo>
                  <a:pt x="216540" y="236469"/>
                </a:lnTo>
                <a:cubicBezTo>
                  <a:pt x="576542" y="84201"/>
                  <a:pt x="972345" y="0"/>
                  <a:pt x="1387813" y="0"/>
                </a:cubicBezTo>
                <a:close/>
              </a:path>
            </a:pathLst>
          </a:custGeom>
          <a:solidFill>
            <a:schemeClr val="bg1"/>
          </a:solidFill>
          <a:ln w="2540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  <a:effectLst>
            <a:outerShdw blurRad="127000" dist="50800" dir="7200000" algn="t" rotWithShape="0">
              <a:srgbClr val="5B7A9B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lt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lt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lt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lt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lt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lt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lt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lt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lt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tx1"/>
              </a:solidFill>
              <a:ea typeface="思源黑体 CN Regular" panose="020B0500000000000000" pitchFamily="34" charset="-122"/>
            </a:endParaRPr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529FCA94-867C-088A-A5C9-E6CE29669D74}"/>
              </a:ext>
            </a:extLst>
          </p:cNvPr>
          <p:cNvSpPr/>
          <p:nvPr userDrawn="1"/>
        </p:nvSpPr>
        <p:spPr>
          <a:xfrm>
            <a:off x="1074326" y="624689"/>
            <a:ext cx="4204053" cy="5759450"/>
          </a:xfrm>
          <a:prstGeom prst="roundRect">
            <a:avLst>
              <a:gd name="adj" fmla="val 9314"/>
            </a:avLst>
          </a:prstGeom>
          <a:solidFill>
            <a:srgbClr val="EEF7FE"/>
          </a:solidFill>
          <a:ln>
            <a:noFill/>
          </a:ln>
          <a:effectLst>
            <a:outerShdw blurRad="190500" dist="127000" dir="2700000" algn="b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latin typeface="思源黑体 CN Light" panose="020B0300000000000000" pitchFamily="34" charset="-122"/>
              <a:ea typeface="思源黑体 CN Light" panose="020B03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9" name="Rounded Rectangle 1+">
            <a:extLst>
              <a:ext uri="{FF2B5EF4-FFF2-40B4-BE49-F238E27FC236}">
                <a16:creationId xmlns:a16="http://schemas.microsoft.com/office/drawing/2014/main" id="{C1967FB3-88FB-81DD-6A0E-78BBF699A8A1}"/>
              </a:ext>
            </a:extLst>
          </p:cNvPr>
          <p:cNvSpPr/>
          <p:nvPr userDrawn="1"/>
        </p:nvSpPr>
        <p:spPr>
          <a:xfrm>
            <a:off x="1074326" y="624689"/>
            <a:ext cx="4204053" cy="5759450"/>
          </a:xfrm>
          <a:prstGeom prst="roundRect">
            <a:avLst>
              <a:gd name="adj" fmla="val 9314"/>
            </a:avLst>
          </a:prstGeom>
          <a:solidFill>
            <a:schemeClr val="accent1"/>
          </a:solidFill>
          <a:ln w="19050">
            <a:gradFill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  <a:effectLst>
            <a:outerShdw blurRad="190500" dist="139700" dir="2700000" algn="tl" rotWithShape="0">
              <a:srgbClr val="4C95F9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10" name="文本框 45">
            <a:extLst>
              <a:ext uri="{FF2B5EF4-FFF2-40B4-BE49-F238E27FC236}">
                <a16:creationId xmlns:a16="http://schemas.microsoft.com/office/drawing/2014/main" id="{D8A65129-A375-94FD-8167-8304F096A8B2}"/>
              </a:ext>
            </a:extLst>
          </p:cNvPr>
          <p:cNvSpPr txBox="1"/>
          <p:nvPr userDrawn="1"/>
        </p:nvSpPr>
        <p:spPr>
          <a:xfrm rot="5400000">
            <a:off x="-1353550" y="2781140"/>
            <a:ext cx="616128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r>
              <a:rPr lang="en-US" altLang="zh-CN" sz="8800" dirty="0">
                <a:solidFill>
                  <a:schemeClr val="bg1">
                    <a:alpha val="20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cs typeface="思源黑体 CN Regular" panose="020B0500000000000000" pitchFamily="34" charset="-122"/>
                <a:sym typeface="思源黑体 CN Regular" panose="020B0500000000000000" pitchFamily="34" charset="-122"/>
              </a:rPr>
              <a:t>CONTENT</a:t>
            </a:r>
            <a:endParaRPr lang="zh-CN" altLang="en-US" sz="8800" dirty="0">
              <a:solidFill>
                <a:schemeClr val="bg1">
                  <a:alpha val="20000"/>
                </a:schemeClr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  <a:cs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A0417B9B-5E89-6183-A041-7804EA338D2C}"/>
              </a:ext>
            </a:extLst>
          </p:cNvPr>
          <p:cNvSpPr/>
          <p:nvPr userDrawn="1"/>
        </p:nvSpPr>
        <p:spPr>
          <a:xfrm>
            <a:off x="10652888" y="-225780"/>
            <a:ext cx="1806826" cy="1148274"/>
          </a:xfrm>
          <a:custGeom>
            <a:avLst/>
            <a:gdLst>
              <a:gd name="connsiteX0" fmla="*/ 0 w 1806826"/>
              <a:gd name="connsiteY0" fmla="*/ 0 h 1148274"/>
              <a:gd name="connsiteX1" fmla="*/ 1806826 w 1806826"/>
              <a:gd name="connsiteY1" fmla="*/ 0 h 1148274"/>
              <a:gd name="connsiteX2" fmla="*/ 1806826 w 1806826"/>
              <a:gd name="connsiteY2" fmla="*/ 941660 h 1148274"/>
              <a:gd name="connsiteX3" fmla="*/ 1793219 w 1806826"/>
              <a:gd name="connsiteY3" fmla="*/ 951835 h 1148274"/>
              <a:gd name="connsiteX4" fmla="*/ 1150121 w 1806826"/>
              <a:gd name="connsiteY4" fmla="*/ 1148274 h 1148274"/>
              <a:gd name="connsiteX5" fmla="*/ 5841 w 1806826"/>
              <a:gd name="connsiteY5" fmla="*/ 115658 h 11482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806826" h="1148274">
                <a:moveTo>
                  <a:pt x="0" y="0"/>
                </a:moveTo>
                <a:lnTo>
                  <a:pt x="1806826" y="0"/>
                </a:lnTo>
                <a:lnTo>
                  <a:pt x="1806826" y="941660"/>
                </a:lnTo>
                <a:lnTo>
                  <a:pt x="1793219" y="951835"/>
                </a:lnTo>
                <a:cubicBezTo>
                  <a:pt x="1609643" y="1075856"/>
                  <a:pt x="1388339" y="1148274"/>
                  <a:pt x="1150121" y="1148274"/>
                </a:cubicBezTo>
                <a:cubicBezTo>
                  <a:pt x="554576" y="1148274"/>
                  <a:pt x="64743" y="695663"/>
                  <a:pt x="5841" y="11565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127000" dist="50800" dir="8040000" algn="t" rotWithShape="0">
              <a:srgbClr val="5B7A9B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latin typeface="思源黑体 CN Light" panose="020B0300000000000000" pitchFamily="34" charset="-122"/>
              <a:ea typeface="思源黑体 CN Light" panose="020B03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id="{092D0FFD-D7CC-F10C-8778-D3B7690F6F94}"/>
              </a:ext>
            </a:extLst>
          </p:cNvPr>
          <p:cNvSpPr/>
          <p:nvPr userDrawn="1"/>
        </p:nvSpPr>
        <p:spPr>
          <a:xfrm>
            <a:off x="5024960" y="3215191"/>
            <a:ext cx="578446" cy="578446"/>
          </a:xfrm>
          <a:prstGeom prst="ellipse">
            <a:avLst/>
          </a:prstGeom>
          <a:solidFill>
            <a:srgbClr val="EEF7FE"/>
          </a:solidFill>
          <a:ln>
            <a:noFill/>
          </a:ln>
          <a:effectLst>
            <a:outerShdw blurRad="63500" dist="38100" dir="13500000" algn="br" rotWithShape="0">
              <a:schemeClr val="bg1">
                <a:alpha val="6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latin typeface="Arial" panose="020B0604020202020204" pitchFamily="34" charset="0"/>
              <a:ea typeface="思源黑体 CN Regular" panose="020B0500000000000000" pitchFamily="34" charset="-122"/>
            </a:endParaRPr>
          </a:p>
        </p:txBody>
      </p:sp>
      <p:sp>
        <p:nvSpPr>
          <p:cNvPr id="23" name="Oval 59+">
            <a:extLst>
              <a:ext uri="{FF2B5EF4-FFF2-40B4-BE49-F238E27FC236}">
                <a16:creationId xmlns:a16="http://schemas.microsoft.com/office/drawing/2014/main" id="{B113AF43-4DD4-D1F2-5818-171E28691DFF}"/>
              </a:ext>
            </a:extLst>
          </p:cNvPr>
          <p:cNvSpPr/>
          <p:nvPr userDrawn="1"/>
        </p:nvSpPr>
        <p:spPr>
          <a:xfrm>
            <a:off x="5024960" y="3215191"/>
            <a:ext cx="578446" cy="578446"/>
          </a:xfrm>
          <a:prstGeom prst="ellipse">
            <a:avLst/>
          </a:prstGeom>
          <a:solidFill>
            <a:srgbClr val="EEF7FE"/>
          </a:solidFill>
          <a:ln>
            <a:noFill/>
          </a:ln>
          <a:effectLst>
            <a:outerShdw blurRad="63500" dist="635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latin typeface="Arial" panose="020B0604020202020204" pitchFamily="34" charset="0"/>
              <a:ea typeface="思源黑体 CN Regular" panose="020B0500000000000000" pitchFamily="34" charset="-122"/>
            </a:endParaRPr>
          </a:p>
        </p:txBody>
      </p:sp>
      <p:sp>
        <p:nvSpPr>
          <p:cNvPr id="24" name="箭头: V 形 23">
            <a:extLst>
              <a:ext uri="{FF2B5EF4-FFF2-40B4-BE49-F238E27FC236}">
                <a16:creationId xmlns:a16="http://schemas.microsoft.com/office/drawing/2014/main" id="{F14B1450-374C-4D45-9B21-4C638DE5577D}"/>
              </a:ext>
            </a:extLst>
          </p:cNvPr>
          <p:cNvSpPr/>
          <p:nvPr userDrawn="1"/>
        </p:nvSpPr>
        <p:spPr>
          <a:xfrm>
            <a:off x="5250476" y="3380216"/>
            <a:ext cx="175691" cy="248396"/>
          </a:xfrm>
          <a:prstGeom prst="chevron">
            <a:avLst>
              <a:gd name="adj" fmla="val 57392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tx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25" name="弧形 24">
            <a:extLst>
              <a:ext uri="{FF2B5EF4-FFF2-40B4-BE49-F238E27FC236}">
                <a16:creationId xmlns:a16="http://schemas.microsoft.com/office/drawing/2014/main" id="{3690743A-0310-2E55-02C6-BB163FB60025}"/>
              </a:ext>
            </a:extLst>
          </p:cNvPr>
          <p:cNvSpPr/>
          <p:nvPr userDrawn="1"/>
        </p:nvSpPr>
        <p:spPr>
          <a:xfrm rot="7467897" flipH="1">
            <a:off x="3694478" y="2149254"/>
            <a:ext cx="754301" cy="1788884"/>
          </a:xfrm>
          <a:prstGeom prst="arc">
            <a:avLst>
              <a:gd name="adj1" fmla="val 13825951"/>
              <a:gd name="adj2" fmla="val 7305768"/>
            </a:avLst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>
            <a:defPPr>
              <a:defRPr lang="zh-CN">
                <a:solidFill>
                  <a:schemeClr val="tx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latin typeface="思源黑体 CN Light" panose="020B0300000000000000" pitchFamily="34" charset="-122"/>
              <a:ea typeface="思源黑体 CN Light" panose="020B03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26" name="图形 34">
            <a:extLst>
              <a:ext uri="{FF2B5EF4-FFF2-40B4-BE49-F238E27FC236}">
                <a16:creationId xmlns:a16="http://schemas.microsoft.com/office/drawing/2014/main" id="{30D41FFF-4F37-BB21-0D70-A7143FA5ED03}"/>
              </a:ext>
            </a:extLst>
          </p:cNvPr>
          <p:cNvSpPr/>
          <p:nvPr userDrawn="1"/>
        </p:nvSpPr>
        <p:spPr>
          <a:xfrm>
            <a:off x="3848349" y="2430797"/>
            <a:ext cx="288787" cy="288787"/>
          </a:xfrm>
          <a:custGeom>
            <a:avLst/>
            <a:gdLst>
              <a:gd name="connsiteX0" fmla="*/ 390681 w 1012866"/>
              <a:gd name="connsiteY0" fmla="*/ 376190 h 1012866"/>
              <a:gd name="connsiteX1" fmla="*/ 1848 w 1012866"/>
              <a:gd name="connsiteY1" fmla="*/ 506433 h 1012866"/>
              <a:gd name="connsiteX2" fmla="*/ 369043 w 1012866"/>
              <a:gd name="connsiteY2" fmla="*/ 643971 h 1012866"/>
              <a:gd name="connsiteX3" fmla="*/ 513112 w 1012866"/>
              <a:gd name="connsiteY3" fmla="*/ 1011141 h 1012866"/>
              <a:gd name="connsiteX4" fmla="*/ 651931 w 1012866"/>
              <a:gd name="connsiteY4" fmla="*/ 645795 h 1012866"/>
              <a:gd name="connsiteX5" fmla="*/ 1012102 w 1012866"/>
              <a:gd name="connsiteY5" fmla="*/ 521466 h 1012866"/>
              <a:gd name="connsiteX6" fmla="*/ 661123 w 1012866"/>
              <a:gd name="connsiteY6" fmla="*/ 383756 h 1012866"/>
              <a:gd name="connsiteX7" fmla="*/ 524719 w 1012866"/>
              <a:gd name="connsiteY7" fmla="*/ 1848 h 1012866"/>
              <a:gd name="connsiteX8" fmla="*/ 390681 w 1012866"/>
              <a:gd name="connsiteY8" fmla="*/ 376190 h 10128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12866" h="1012866">
                <a:moveTo>
                  <a:pt x="390681" y="376190"/>
                </a:moveTo>
                <a:lnTo>
                  <a:pt x="1848" y="506433"/>
                </a:lnTo>
                <a:lnTo>
                  <a:pt x="369043" y="643971"/>
                </a:lnTo>
                <a:lnTo>
                  <a:pt x="513112" y="1011141"/>
                </a:lnTo>
                <a:lnTo>
                  <a:pt x="651931" y="645795"/>
                </a:lnTo>
                <a:lnTo>
                  <a:pt x="1012102" y="521466"/>
                </a:lnTo>
                <a:lnTo>
                  <a:pt x="661123" y="383756"/>
                </a:lnTo>
                <a:lnTo>
                  <a:pt x="524719" y="1848"/>
                </a:lnTo>
                <a:lnTo>
                  <a:pt x="390681" y="376190"/>
                </a:ln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27" name="文本框 46">
            <a:extLst>
              <a:ext uri="{FF2B5EF4-FFF2-40B4-BE49-F238E27FC236}">
                <a16:creationId xmlns:a16="http://schemas.microsoft.com/office/drawing/2014/main" id="{A470B21A-BA93-0FAB-651E-24F4A7710E18}"/>
              </a:ext>
            </a:extLst>
          </p:cNvPr>
          <p:cNvSpPr txBox="1"/>
          <p:nvPr userDrawn="1"/>
        </p:nvSpPr>
        <p:spPr>
          <a:xfrm>
            <a:off x="1822909" y="2719584"/>
            <a:ext cx="270688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dist"/>
            <a:r>
              <a:rPr lang="zh-CN" altLang="en-US" sz="8800" dirty="0">
                <a:solidFill>
                  <a:schemeClr val="bg1"/>
                </a:solidFill>
                <a:effectLst>
                  <a:outerShdw blurRad="88900" sx="102000" sy="102000" algn="ctr" rotWithShape="0">
                    <a:schemeClr val="bg1">
                      <a:alpha val="20000"/>
                    </a:schemeClr>
                  </a:outerShdw>
                </a:effectLst>
                <a:latin typeface="思源黑体 CN Heavy" panose="020B0A00000000000000" pitchFamily="34" charset="-122"/>
                <a:ea typeface="思源黑体 CN Heavy" panose="020B0A00000000000000" pitchFamily="34" charset="-122"/>
                <a:cs typeface="思源黑体 CN Heavy" panose="020B0A00000000000000" pitchFamily="34" charset="-122"/>
                <a:sym typeface="思源黑体 CN Heavy" panose="020B0A00000000000000" pitchFamily="34" charset="-122"/>
              </a:rPr>
              <a:t>目录</a:t>
            </a:r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过渡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72F1ED8C-52C6-D7CB-7FC7-FF005E53022E}"/>
              </a:ext>
            </a:extLst>
          </p:cNvPr>
          <p:cNvSpPr/>
          <p:nvPr userDrawn="1"/>
        </p:nvSpPr>
        <p:spPr>
          <a:xfrm>
            <a:off x="759457" y="0"/>
            <a:ext cx="10673086" cy="6858000"/>
          </a:xfrm>
          <a:custGeom>
            <a:avLst/>
            <a:gdLst>
              <a:gd name="connsiteX0" fmla="*/ 1185178 w 10673086"/>
              <a:gd name="connsiteY0" fmla="*/ 0 h 6858000"/>
              <a:gd name="connsiteX1" fmla="*/ 4777727 w 10673086"/>
              <a:gd name="connsiteY1" fmla="*/ 0 h 6858000"/>
              <a:gd name="connsiteX2" fmla="*/ 4651622 w 10673086"/>
              <a:gd name="connsiteY2" fmla="*/ 22520 h 6858000"/>
              <a:gd name="connsiteX3" fmla="*/ 1938019 w 10673086"/>
              <a:gd name="connsiteY3" fmla="*/ 3351998 h 6858000"/>
              <a:gd name="connsiteX4" fmla="*/ 5336543 w 10673086"/>
              <a:gd name="connsiteY4" fmla="*/ 6750522 h 6858000"/>
              <a:gd name="connsiteX5" fmla="*/ 8735067 w 10673086"/>
              <a:gd name="connsiteY5" fmla="*/ 3351998 h 6858000"/>
              <a:gd name="connsiteX6" fmla="*/ 6021464 w 10673086"/>
              <a:gd name="connsiteY6" fmla="*/ 22520 h 6858000"/>
              <a:gd name="connsiteX7" fmla="*/ 5895359 w 10673086"/>
              <a:gd name="connsiteY7" fmla="*/ 0 h 6858000"/>
              <a:gd name="connsiteX8" fmla="*/ 9487908 w 10673086"/>
              <a:gd name="connsiteY8" fmla="*/ 0 h 6858000"/>
              <a:gd name="connsiteX9" fmla="*/ 9612904 w 10673086"/>
              <a:gd name="connsiteY9" fmla="*/ 159060 h 6858000"/>
              <a:gd name="connsiteX10" fmla="*/ 10673086 w 10673086"/>
              <a:gd name="connsiteY10" fmla="*/ 3351998 h 6858000"/>
              <a:gd name="connsiteX11" fmla="*/ 9454479 w 10673086"/>
              <a:gd name="connsiteY11" fmla="*/ 6746535 h 6858000"/>
              <a:gd name="connsiteX12" fmla="*/ 9357925 w 10673086"/>
              <a:gd name="connsiteY12" fmla="*/ 6858000 h 6858000"/>
              <a:gd name="connsiteX13" fmla="*/ 1315161 w 10673086"/>
              <a:gd name="connsiteY13" fmla="*/ 6858000 h 6858000"/>
              <a:gd name="connsiteX14" fmla="*/ 1218607 w 10673086"/>
              <a:gd name="connsiteY14" fmla="*/ 6746535 h 6858000"/>
              <a:gd name="connsiteX15" fmla="*/ 0 w 10673086"/>
              <a:gd name="connsiteY15" fmla="*/ 3351998 h 6858000"/>
              <a:gd name="connsiteX16" fmla="*/ 1060182 w 10673086"/>
              <a:gd name="connsiteY16" fmla="*/ 15906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0673086" h="6858000">
                <a:moveTo>
                  <a:pt x="1185178" y="0"/>
                </a:moveTo>
                <a:lnTo>
                  <a:pt x="4777727" y="0"/>
                </a:lnTo>
                <a:lnTo>
                  <a:pt x="4651622" y="22520"/>
                </a:lnTo>
                <a:cubicBezTo>
                  <a:pt x="3102972" y="339420"/>
                  <a:pt x="1938019" y="1709664"/>
                  <a:pt x="1938019" y="3351998"/>
                </a:cubicBezTo>
                <a:cubicBezTo>
                  <a:pt x="1938019" y="5228951"/>
                  <a:pt x="3459590" y="6750522"/>
                  <a:pt x="5336543" y="6750522"/>
                </a:cubicBezTo>
                <a:cubicBezTo>
                  <a:pt x="7213496" y="6750522"/>
                  <a:pt x="8735067" y="5228951"/>
                  <a:pt x="8735067" y="3351998"/>
                </a:cubicBezTo>
                <a:cubicBezTo>
                  <a:pt x="8735067" y="1709664"/>
                  <a:pt x="7570114" y="339420"/>
                  <a:pt x="6021464" y="22520"/>
                </a:cubicBezTo>
                <a:lnTo>
                  <a:pt x="5895359" y="0"/>
                </a:lnTo>
                <a:lnTo>
                  <a:pt x="9487908" y="0"/>
                </a:lnTo>
                <a:lnTo>
                  <a:pt x="9612904" y="159060"/>
                </a:lnTo>
                <a:cubicBezTo>
                  <a:pt x="10278766" y="1049422"/>
                  <a:pt x="10673086" y="2154661"/>
                  <a:pt x="10673086" y="3351998"/>
                </a:cubicBezTo>
                <a:cubicBezTo>
                  <a:pt x="10673086" y="4641438"/>
                  <a:pt x="10215768" y="5824066"/>
                  <a:pt x="9454479" y="6746535"/>
                </a:cubicBezTo>
                <a:lnTo>
                  <a:pt x="9357925" y="6858000"/>
                </a:lnTo>
                <a:lnTo>
                  <a:pt x="1315161" y="6858000"/>
                </a:lnTo>
                <a:lnTo>
                  <a:pt x="1218607" y="6746535"/>
                </a:lnTo>
                <a:cubicBezTo>
                  <a:pt x="457318" y="5824066"/>
                  <a:pt x="0" y="4641438"/>
                  <a:pt x="0" y="3351998"/>
                </a:cubicBezTo>
                <a:cubicBezTo>
                  <a:pt x="0" y="2154661"/>
                  <a:pt x="394320" y="1049422"/>
                  <a:pt x="1060182" y="159060"/>
                </a:cubicBezTo>
                <a:close/>
              </a:path>
            </a:pathLst>
          </a:custGeom>
          <a:solidFill>
            <a:srgbClr val="EEF7FE"/>
          </a:soli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  <a:effectLst>
            <a:outerShdw blurRad="127000" dist="50800" dir="7200000" algn="t" rotWithShape="0">
              <a:srgbClr val="5B7A9B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lt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lt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lt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lt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lt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lt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lt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lt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lt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tx1"/>
              </a:solidFill>
              <a:ea typeface="思源黑体 CN Regular" panose="020B0500000000000000" pitchFamily="34" charset="-122"/>
            </a:endParaRP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6D7A77D0-39F3-DDD3-269D-AAB9843C0AAC}"/>
              </a:ext>
            </a:extLst>
          </p:cNvPr>
          <p:cNvSpPr/>
          <p:nvPr userDrawn="1"/>
        </p:nvSpPr>
        <p:spPr>
          <a:xfrm>
            <a:off x="965464" y="881863"/>
            <a:ext cx="675640" cy="675640"/>
          </a:xfrm>
          <a:prstGeom prst="ellipse">
            <a:avLst/>
          </a:prstGeom>
          <a:solidFill>
            <a:schemeClr val="accent1"/>
          </a:solidFill>
          <a:ln w="19050">
            <a:gradFill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  <a:effectLst>
            <a:outerShdw blurRad="127000" dist="38100" dir="2700000" algn="tl" rotWithShape="0">
              <a:schemeClr val="accent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latin typeface="思源黑体 CN Light" panose="020B0300000000000000" pitchFamily="34" charset="-122"/>
              <a:ea typeface="思源黑体 CN Light" panose="020B03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BD987286-ACE3-7D13-BBA4-A0FDEA1912B0}"/>
              </a:ext>
            </a:extLst>
          </p:cNvPr>
          <p:cNvSpPr/>
          <p:nvPr userDrawn="1"/>
        </p:nvSpPr>
        <p:spPr>
          <a:xfrm>
            <a:off x="2915419" y="4980698"/>
            <a:ext cx="476826" cy="476826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101600" dist="38100" dir="2700000" algn="tl" rotWithShape="0">
              <a:schemeClr val="accent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latin typeface="思源黑体 CN Light" panose="020B0300000000000000" pitchFamily="34" charset="-122"/>
              <a:ea typeface="思源黑体 CN Light" panose="020B03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4ED53244-82FF-D998-4292-59302334D221}"/>
              </a:ext>
            </a:extLst>
          </p:cNvPr>
          <p:cNvSpPr/>
          <p:nvPr userDrawn="1"/>
        </p:nvSpPr>
        <p:spPr>
          <a:xfrm>
            <a:off x="10552226" y="5457524"/>
            <a:ext cx="675640" cy="675640"/>
          </a:xfrm>
          <a:prstGeom prst="ellipse">
            <a:avLst/>
          </a:prstGeom>
          <a:solidFill>
            <a:schemeClr val="accent2">
              <a:lumMod val="90000"/>
            </a:schemeClr>
          </a:solidFill>
          <a:ln w="19050">
            <a:gradFill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  <a:effectLst>
            <a:outerShdw blurRad="127000" dist="38100" dir="13500000" algn="tl" rotWithShape="0">
              <a:schemeClr val="accent2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latin typeface="思源黑体 CN Light" panose="020B0300000000000000" pitchFamily="34" charset="-122"/>
              <a:ea typeface="思源黑体 CN Light" panose="020B03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24C80E40-3A3A-2738-3AA6-9CEF635F4882}"/>
              </a:ext>
            </a:extLst>
          </p:cNvPr>
          <p:cNvSpPr/>
          <p:nvPr userDrawn="1"/>
        </p:nvSpPr>
        <p:spPr>
          <a:xfrm>
            <a:off x="8670582" y="1206430"/>
            <a:ext cx="314518" cy="314518"/>
          </a:xfrm>
          <a:prstGeom prst="ellipse">
            <a:avLst/>
          </a:prstGeom>
          <a:solidFill>
            <a:schemeClr val="accent2">
              <a:lumMod val="90000"/>
            </a:schemeClr>
          </a:solidFill>
          <a:ln>
            <a:gradFill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  <a:effectLst>
            <a:outerShdw blurRad="38100" dist="38100" dir="19200000" algn="tl" rotWithShape="0">
              <a:schemeClr val="accent2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latin typeface="思源黑体 CN Light" panose="020B0300000000000000" pitchFamily="34" charset="-122"/>
              <a:ea typeface="思源黑体 CN Light" panose="020B0300000000000000" pitchFamily="34" charset="-122"/>
              <a:sym typeface="思源黑体 CN Light" panose="020B0300000000000000" pitchFamily="34" charset="-122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22">
            <a:extLst>
              <a:ext uri="{FF2B5EF4-FFF2-40B4-BE49-F238E27FC236}">
                <a16:creationId xmlns:a16="http://schemas.microsoft.com/office/drawing/2014/main" id="{B75187C5-A0BD-A3B7-D6CB-66630C9D3B09}"/>
              </a:ext>
            </a:extLst>
          </p:cNvPr>
          <p:cNvSpPr/>
          <p:nvPr userDrawn="1"/>
        </p:nvSpPr>
        <p:spPr>
          <a:xfrm flipV="1">
            <a:off x="784225" y="694690"/>
            <a:ext cx="2048510" cy="1886585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C81AF41D-AF3E-2F8B-9C1F-169FC04B7642}"/>
              </a:ext>
            </a:extLst>
          </p:cNvPr>
          <p:cNvGrpSpPr/>
          <p:nvPr userDrawn="1"/>
        </p:nvGrpSpPr>
        <p:grpSpPr>
          <a:xfrm>
            <a:off x="1261745" y="1102995"/>
            <a:ext cx="10146030" cy="5060315"/>
            <a:chOff x="1711" y="1835"/>
            <a:chExt cx="15978" cy="7969"/>
          </a:xfrm>
        </p:grpSpPr>
        <p:sp>
          <p:nvSpPr>
            <p:cNvPr id="20" name="形状1">
              <a:extLst>
                <a:ext uri="{FF2B5EF4-FFF2-40B4-BE49-F238E27FC236}">
                  <a16:creationId xmlns:a16="http://schemas.microsoft.com/office/drawing/2014/main" id="{EBAB0259-F2B9-F932-EA4F-CC08579A1942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1711" y="1835"/>
              <a:ext cx="15413" cy="7281"/>
            </a:xfrm>
            <a:prstGeom prst="roundRect">
              <a:avLst>
                <a:gd name="adj" fmla="val 16688"/>
              </a:avLst>
            </a:prstGeom>
            <a:solidFill>
              <a:schemeClr val="bg1"/>
            </a:solidFill>
            <a:ln>
              <a:noFill/>
            </a:ln>
            <a:effectLst>
              <a:softEdge rad="381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1" name="形状1">
              <a:extLst>
                <a:ext uri="{FF2B5EF4-FFF2-40B4-BE49-F238E27FC236}">
                  <a16:creationId xmlns:a16="http://schemas.microsoft.com/office/drawing/2014/main" id="{8D735136-A9B9-4203-03E5-F69879F46B55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2113" y="2204"/>
              <a:ext cx="15576" cy="7600"/>
            </a:xfrm>
            <a:prstGeom prst="roundRect">
              <a:avLst>
                <a:gd name="adj" fmla="val 9032"/>
              </a:avLst>
            </a:prstGeom>
            <a:solidFill>
              <a:srgbClr val="DADDE4"/>
            </a:solidFill>
            <a:ln>
              <a:noFill/>
            </a:ln>
            <a:effectLst>
              <a:softEdge rad="381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2" name="形状1">
              <a:extLst>
                <a:ext uri="{FF2B5EF4-FFF2-40B4-BE49-F238E27FC236}">
                  <a16:creationId xmlns:a16="http://schemas.microsoft.com/office/drawing/2014/main" id="{680D3F1F-E109-203B-A0D9-7158F5AA1145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2077" y="2029"/>
              <a:ext cx="14816" cy="6841"/>
            </a:xfrm>
            <a:prstGeom prst="roundRect">
              <a:avLst>
                <a:gd name="adj" fmla="val 9032"/>
              </a:avLst>
            </a:prstGeom>
            <a:solidFill>
              <a:srgbClr val="EEF2F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9" name="圆角矩形 31">
            <a:extLst>
              <a:ext uri="{FF2B5EF4-FFF2-40B4-BE49-F238E27FC236}">
                <a16:creationId xmlns:a16="http://schemas.microsoft.com/office/drawing/2014/main" id="{9F911D6A-DF84-879D-9D7C-FD114A8D42CB}"/>
              </a:ext>
            </a:extLst>
          </p:cNvPr>
          <p:cNvSpPr/>
          <p:nvPr userDrawn="1"/>
        </p:nvSpPr>
        <p:spPr>
          <a:xfrm flipV="1">
            <a:off x="1261745" y="3698240"/>
            <a:ext cx="393065" cy="383565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0" name="圆角矩形 32">
            <a:extLst>
              <a:ext uri="{FF2B5EF4-FFF2-40B4-BE49-F238E27FC236}">
                <a16:creationId xmlns:a16="http://schemas.microsoft.com/office/drawing/2014/main" id="{F5660C25-F48D-D37C-4CBB-5DBCA6A147C1}"/>
              </a:ext>
            </a:extLst>
          </p:cNvPr>
          <p:cNvSpPr/>
          <p:nvPr userDrawn="1"/>
        </p:nvSpPr>
        <p:spPr>
          <a:xfrm flipV="1">
            <a:off x="10747375" y="4669155"/>
            <a:ext cx="353060" cy="359410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1" name="圆角矩形 61">
            <a:extLst>
              <a:ext uri="{FF2B5EF4-FFF2-40B4-BE49-F238E27FC236}">
                <a16:creationId xmlns:a16="http://schemas.microsoft.com/office/drawing/2014/main" id="{B0476261-BFBF-B6B6-A5D8-AD9419F153A7}"/>
              </a:ext>
            </a:extLst>
          </p:cNvPr>
          <p:cNvSpPr/>
          <p:nvPr userDrawn="1"/>
        </p:nvSpPr>
        <p:spPr>
          <a:xfrm flipV="1">
            <a:off x="10404475" y="4728845"/>
            <a:ext cx="131445" cy="147955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2" name="圆角矩形 62">
            <a:extLst>
              <a:ext uri="{FF2B5EF4-FFF2-40B4-BE49-F238E27FC236}">
                <a16:creationId xmlns:a16="http://schemas.microsoft.com/office/drawing/2014/main" id="{245E8FAF-5F23-7DDF-231E-B58066D57794}"/>
              </a:ext>
            </a:extLst>
          </p:cNvPr>
          <p:cNvSpPr/>
          <p:nvPr userDrawn="1"/>
        </p:nvSpPr>
        <p:spPr>
          <a:xfrm flipV="1">
            <a:off x="10423525" y="5107305"/>
            <a:ext cx="235585" cy="264795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3" name="圆角矩形 63">
            <a:extLst>
              <a:ext uri="{FF2B5EF4-FFF2-40B4-BE49-F238E27FC236}">
                <a16:creationId xmlns:a16="http://schemas.microsoft.com/office/drawing/2014/main" id="{F6D3B0DA-39AB-1941-92CF-F81E7C0A5825}"/>
              </a:ext>
            </a:extLst>
          </p:cNvPr>
          <p:cNvSpPr/>
          <p:nvPr userDrawn="1"/>
        </p:nvSpPr>
        <p:spPr>
          <a:xfrm flipV="1">
            <a:off x="9978390" y="5173980"/>
            <a:ext cx="175895" cy="198120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22006581-2BFB-F1EE-908F-56C7402AB011}"/>
              </a:ext>
            </a:extLst>
          </p:cNvPr>
          <p:cNvGrpSpPr/>
          <p:nvPr userDrawn="1"/>
        </p:nvGrpSpPr>
        <p:grpSpPr>
          <a:xfrm>
            <a:off x="691918" y="532781"/>
            <a:ext cx="559317" cy="400304"/>
            <a:chOff x="1204120" y="1069207"/>
            <a:chExt cx="348803" cy="249639"/>
          </a:xfrm>
        </p:grpSpPr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68157665-B773-0AA4-3337-828D4C111527}"/>
                </a:ext>
              </a:extLst>
            </p:cNvPr>
            <p:cNvSpPr/>
            <p:nvPr userDrawn="1"/>
          </p:nvSpPr>
          <p:spPr>
            <a:xfrm>
              <a:off x="1204120" y="1069207"/>
              <a:ext cx="249639" cy="249639"/>
            </a:xfrm>
            <a:prstGeom prst="ellipse">
              <a:avLst/>
            </a:prstGeom>
            <a:solidFill>
              <a:schemeClr val="accent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思源黑体 CN Light" panose="020B0300000000000000" pitchFamily="34" charset="-122"/>
                <a:ea typeface="思源黑体 CN Light" panose="020B0300000000000000" pitchFamily="34" charset="-122"/>
                <a:sym typeface="思源黑体 CN Light" panose="020B0300000000000000" pitchFamily="34" charset="-122"/>
              </a:endParaRPr>
            </a:p>
          </p:txBody>
        </p:sp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AB245F3C-CBAE-DDD5-1759-172EAB4077B6}"/>
                </a:ext>
              </a:extLst>
            </p:cNvPr>
            <p:cNvSpPr/>
            <p:nvPr userDrawn="1"/>
          </p:nvSpPr>
          <p:spPr>
            <a:xfrm>
              <a:off x="1340529" y="1106452"/>
              <a:ext cx="212394" cy="21239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思源黑体 CN Light" panose="020B0300000000000000" pitchFamily="34" charset="-122"/>
                <a:ea typeface="思源黑体 CN Light" panose="020B0300000000000000" pitchFamily="34" charset="-122"/>
                <a:sym typeface="思源黑体 CN Light" panose="020B0300000000000000" pitchFamily="34" charset="-122"/>
              </a:endParaRPr>
            </a:p>
          </p:txBody>
        </p:sp>
      </p:grp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0">
              <a:schemeClr val="accent2">
                <a:lumMod val="20000"/>
                <a:lumOff val="80000"/>
              </a:schemeClr>
            </a:gs>
            <a:gs pos="47000">
              <a:schemeClr val="accent2">
                <a:lumMod val="40000"/>
                <a:lumOff val="60000"/>
              </a:schemeClr>
            </a:gs>
            <a:gs pos="100000">
              <a:schemeClr val="accent2">
                <a:lumMod val="60000"/>
                <a:lumOff val="40000"/>
              </a:schemeClr>
            </a:gs>
          </a:gsLst>
          <a:lin ang="27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zh-CN" altLang="en-US"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29D849DE-2A9B-B41A-C6E7-7A06B8779F69}"/>
              </a:ext>
            </a:extLst>
          </p:cNvPr>
          <p:cNvSpPr txBox="1"/>
          <p:nvPr/>
        </p:nvSpPr>
        <p:spPr>
          <a:xfrm>
            <a:off x="2326064" y="2413262"/>
            <a:ext cx="753987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dirty="0">
                <a:latin typeface="+mj-ea"/>
                <a:ea typeface="+mj-ea"/>
                <a:cs typeface="OPPOSans R" panose="00020600040101010101" pitchFamily="18" charset="-122"/>
                <a:sym typeface="Arial" panose="020B0604020202020204" pitchFamily="34" charset="0"/>
              </a:rPr>
              <a:t>新拟态风</a:t>
            </a:r>
            <a:endParaRPr lang="en-US" altLang="zh-CN" sz="7200" dirty="0">
              <a:latin typeface="+mj-ea"/>
              <a:ea typeface="+mj-ea"/>
              <a:cs typeface="OPPOSans R" panose="00020600040101010101" pitchFamily="18" charset="-122"/>
              <a:sym typeface="Arial" panose="020B0604020202020204" pitchFamily="34" charset="0"/>
            </a:endParaRPr>
          </a:p>
          <a:p>
            <a:pPr algn="ctr"/>
            <a:r>
              <a:rPr lang="zh-CN" altLang="en-US" sz="7200" dirty="0">
                <a:latin typeface="+mj-ea"/>
                <a:ea typeface="+mj-ea"/>
                <a:cs typeface="OPPOSans R" panose="00020600040101010101" pitchFamily="18" charset="-122"/>
                <a:sym typeface="Arial" panose="020B0604020202020204" pitchFamily="34" charset="0"/>
              </a:rPr>
              <a:t>论文答辩</a:t>
            </a:r>
            <a:r>
              <a:rPr lang="en-US" altLang="zh-CN" sz="7200" dirty="0">
                <a:latin typeface="+mj-ea"/>
                <a:ea typeface="+mj-ea"/>
                <a:cs typeface="OPPOSans R" panose="00020600040101010101" pitchFamily="18" charset="-122"/>
                <a:sym typeface="Arial" panose="020B0604020202020204" pitchFamily="34" charset="0"/>
              </a:rPr>
              <a:t>PPT</a:t>
            </a:r>
            <a:r>
              <a:rPr lang="zh-CN" altLang="en-US" sz="7200" dirty="0">
                <a:latin typeface="+mj-ea"/>
                <a:ea typeface="+mj-ea"/>
                <a:cs typeface="OPPOSans R" panose="00020600040101010101" pitchFamily="18" charset="-122"/>
                <a:sym typeface="Arial" panose="020B0604020202020204" pitchFamily="34" charset="0"/>
              </a:rPr>
              <a:t>模板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DA67F5FA-EB37-B0A8-CBB4-323630F47B68}"/>
              </a:ext>
            </a:extLst>
          </p:cNvPr>
          <p:cNvSpPr/>
          <p:nvPr/>
        </p:nvSpPr>
        <p:spPr>
          <a:xfrm>
            <a:off x="7174668" y="6064538"/>
            <a:ext cx="1519013" cy="40386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solidFill>
                  <a:srgbClr val="29251C"/>
                </a:solidFill>
                <a:latin typeface="Arial" panose="020B0604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rPr>
              <a:t>导师：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0D0ECBC0-60F6-8734-02ED-3EBA3FA06ADB}"/>
              </a:ext>
            </a:extLst>
          </p:cNvPr>
          <p:cNvSpPr/>
          <p:nvPr/>
        </p:nvSpPr>
        <p:spPr>
          <a:xfrm>
            <a:off x="9776132" y="6064538"/>
            <a:ext cx="1683280" cy="40386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solidFill>
                  <a:srgbClr val="29251C"/>
                </a:solidFill>
                <a:latin typeface="Arial" panose="020B0604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rPr>
              <a:t>答辩人：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6EC3DFFC-437E-2076-3C55-83117D68FE9C}"/>
              </a:ext>
            </a:extLst>
          </p:cNvPr>
          <p:cNvGrpSpPr/>
          <p:nvPr/>
        </p:nvGrpSpPr>
        <p:grpSpPr>
          <a:xfrm>
            <a:off x="6096000" y="5803920"/>
            <a:ext cx="925098" cy="925097"/>
            <a:chOff x="2949660" y="5000788"/>
            <a:chExt cx="925098" cy="925097"/>
          </a:xfrm>
        </p:grpSpPr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DA2DBC36-ADBF-861F-97E4-5F93E0EC4A74}"/>
                </a:ext>
              </a:extLst>
            </p:cNvPr>
            <p:cNvGrpSpPr/>
            <p:nvPr/>
          </p:nvGrpSpPr>
          <p:grpSpPr>
            <a:xfrm>
              <a:off x="2949660" y="5000788"/>
              <a:ext cx="925098" cy="925097"/>
              <a:chOff x="1523544" y="4863475"/>
              <a:chExt cx="925098" cy="925097"/>
            </a:xfrm>
          </p:grpSpPr>
          <p:sp>
            <p:nvSpPr>
              <p:cNvPr id="20" name="椭圆 19">
                <a:extLst>
                  <a:ext uri="{FF2B5EF4-FFF2-40B4-BE49-F238E27FC236}">
                    <a16:creationId xmlns:a16="http://schemas.microsoft.com/office/drawing/2014/main" id="{8E0F6215-D990-C8C0-88FE-1BBD917F4FE8}"/>
                  </a:ext>
                </a:extLst>
              </p:cNvPr>
              <p:cNvSpPr/>
              <p:nvPr/>
            </p:nvSpPr>
            <p:spPr>
              <a:xfrm>
                <a:off x="1523544" y="4863475"/>
                <a:ext cx="925098" cy="925097"/>
              </a:xfrm>
              <a:prstGeom prst="ellipse">
                <a:avLst/>
              </a:prstGeom>
              <a:solidFill>
                <a:srgbClr val="DFD7CA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dirty="0">
                  <a:latin typeface="Arial" panose="020B0604020202020204" pitchFamily="34" charset="0"/>
                  <a:ea typeface="OPPOSans R" panose="00020600040101010101" pitchFamily="18" charset="-122"/>
                  <a:cs typeface="OPPOSans R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1" name="椭圆 20">
                <a:extLst>
                  <a:ext uri="{FF2B5EF4-FFF2-40B4-BE49-F238E27FC236}">
                    <a16:creationId xmlns:a16="http://schemas.microsoft.com/office/drawing/2014/main" id="{B5EF9D7B-C9E6-F3AD-E44A-12C5DA1D8180}"/>
                  </a:ext>
                </a:extLst>
              </p:cNvPr>
              <p:cNvSpPr/>
              <p:nvPr/>
            </p:nvSpPr>
            <p:spPr>
              <a:xfrm>
                <a:off x="1523544" y="4863475"/>
                <a:ext cx="925098" cy="925097"/>
              </a:xfrm>
              <a:prstGeom prst="ellipse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  <a:effectLst>
                <a:outerShdw blurRad="50800" dist="38100" dir="13500000" algn="br" rotWithShape="0">
                  <a:schemeClr val="bg1">
                    <a:alpha val="9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dirty="0">
                  <a:latin typeface="Arial" panose="020B0604020202020204" pitchFamily="34" charset="0"/>
                  <a:ea typeface="OPPOSans R" panose="00020600040101010101" pitchFamily="18" charset="-122"/>
                  <a:cs typeface="OPPOSans R" panose="00020600040101010101" pitchFamily="18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8" name="graduate-boy_73605">
              <a:extLst>
                <a:ext uri="{FF2B5EF4-FFF2-40B4-BE49-F238E27FC236}">
                  <a16:creationId xmlns:a16="http://schemas.microsoft.com/office/drawing/2014/main" id="{E918F708-A4F3-1798-F894-7E5CA8201ED0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3210902" y="5232770"/>
              <a:ext cx="402614" cy="461132"/>
            </a:xfrm>
            <a:custGeom>
              <a:avLst/>
              <a:gdLst>
                <a:gd name="T0" fmla="*/ 2247 w 2247"/>
                <a:gd name="T1" fmla="*/ 2107 h 2577"/>
                <a:gd name="T2" fmla="*/ 2247 w 2247"/>
                <a:gd name="T3" fmla="*/ 2511 h 2577"/>
                <a:gd name="T4" fmla="*/ 2181 w 2247"/>
                <a:gd name="T5" fmla="*/ 2577 h 2577"/>
                <a:gd name="T6" fmla="*/ 67 w 2247"/>
                <a:gd name="T7" fmla="*/ 2577 h 2577"/>
                <a:gd name="T8" fmla="*/ 0 w 2247"/>
                <a:gd name="T9" fmla="*/ 2511 h 2577"/>
                <a:gd name="T10" fmla="*/ 0 w 2247"/>
                <a:gd name="T11" fmla="*/ 2107 h 2577"/>
                <a:gd name="T12" fmla="*/ 258 w 2247"/>
                <a:gd name="T13" fmla="*/ 1725 h 2577"/>
                <a:gd name="T14" fmla="*/ 712 w 2247"/>
                <a:gd name="T15" fmla="*/ 1526 h 2577"/>
                <a:gd name="T16" fmla="*/ 765 w 2247"/>
                <a:gd name="T17" fmla="*/ 1525 h 2577"/>
                <a:gd name="T18" fmla="*/ 802 w 2247"/>
                <a:gd name="T19" fmla="*/ 1564 h 2577"/>
                <a:gd name="T20" fmla="*/ 934 w 2247"/>
                <a:gd name="T21" fmla="*/ 1930 h 2577"/>
                <a:gd name="T22" fmla="*/ 991 w 2247"/>
                <a:gd name="T23" fmla="*/ 1835 h 2577"/>
                <a:gd name="T24" fmla="*/ 954 w 2247"/>
                <a:gd name="T25" fmla="*/ 1733 h 2577"/>
                <a:gd name="T26" fmla="*/ 962 w 2247"/>
                <a:gd name="T27" fmla="*/ 1672 h 2577"/>
                <a:gd name="T28" fmla="*/ 1016 w 2247"/>
                <a:gd name="T29" fmla="*/ 1643 h 2577"/>
                <a:gd name="T30" fmla="*/ 1231 w 2247"/>
                <a:gd name="T31" fmla="*/ 1643 h 2577"/>
                <a:gd name="T32" fmla="*/ 1286 w 2247"/>
                <a:gd name="T33" fmla="*/ 1672 h 2577"/>
                <a:gd name="T34" fmla="*/ 1294 w 2247"/>
                <a:gd name="T35" fmla="*/ 1733 h 2577"/>
                <a:gd name="T36" fmla="*/ 1257 w 2247"/>
                <a:gd name="T37" fmla="*/ 1835 h 2577"/>
                <a:gd name="T38" fmla="*/ 1313 w 2247"/>
                <a:gd name="T39" fmla="*/ 1930 h 2577"/>
                <a:gd name="T40" fmla="*/ 1446 w 2247"/>
                <a:gd name="T41" fmla="*/ 1564 h 2577"/>
                <a:gd name="T42" fmla="*/ 1482 w 2247"/>
                <a:gd name="T43" fmla="*/ 1525 h 2577"/>
                <a:gd name="T44" fmla="*/ 1535 w 2247"/>
                <a:gd name="T45" fmla="*/ 1526 h 2577"/>
                <a:gd name="T46" fmla="*/ 1990 w 2247"/>
                <a:gd name="T47" fmla="*/ 1725 h 2577"/>
                <a:gd name="T48" fmla="*/ 2247 w 2247"/>
                <a:gd name="T49" fmla="*/ 2107 h 2577"/>
                <a:gd name="T50" fmla="*/ 2054 w 2247"/>
                <a:gd name="T51" fmla="*/ 0 h 2577"/>
                <a:gd name="T52" fmla="*/ 193 w 2247"/>
                <a:gd name="T53" fmla="*/ 0 h 2577"/>
                <a:gd name="T54" fmla="*/ 126 w 2247"/>
                <a:gd name="T55" fmla="*/ 67 h 2577"/>
                <a:gd name="T56" fmla="*/ 187 w 2247"/>
                <a:gd name="T57" fmla="*/ 133 h 2577"/>
                <a:gd name="T58" fmla="*/ 187 w 2247"/>
                <a:gd name="T59" fmla="*/ 633 h 2577"/>
                <a:gd name="T60" fmla="*/ 147 w 2247"/>
                <a:gd name="T61" fmla="*/ 717 h 2577"/>
                <a:gd name="T62" fmla="*/ 254 w 2247"/>
                <a:gd name="T63" fmla="*/ 826 h 2577"/>
                <a:gd name="T64" fmla="*/ 360 w 2247"/>
                <a:gd name="T65" fmla="*/ 717 h 2577"/>
                <a:gd name="T66" fmla="*/ 320 w 2247"/>
                <a:gd name="T67" fmla="*/ 633 h 2577"/>
                <a:gd name="T68" fmla="*/ 320 w 2247"/>
                <a:gd name="T69" fmla="*/ 133 h 2577"/>
                <a:gd name="T70" fmla="*/ 520 w 2247"/>
                <a:gd name="T71" fmla="*/ 133 h 2577"/>
                <a:gd name="T72" fmla="*/ 520 w 2247"/>
                <a:gd name="T73" fmla="*/ 400 h 2577"/>
                <a:gd name="T74" fmla="*/ 1727 w 2247"/>
                <a:gd name="T75" fmla="*/ 400 h 2577"/>
                <a:gd name="T76" fmla="*/ 1727 w 2247"/>
                <a:gd name="T77" fmla="*/ 133 h 2577"/>
                <a:gd name="T78" fmla="*/ 2054 w 2247"/>
                <a:gd name="T79" fmla="*/ 133 h 2577"/>
                <a:gd name="T80" fmla="*/ 2121 w 2247"/>
                <a:gd name="T81" fmla="*/ 67 h 2577"/>
                <a:gd name="T82" fmla="*/ 2054 w 2247"/>
                <a:gd name="T83" fmla="*/ 0 h 2577"/>
                <a:gd name="T84" fmla="*/ 1721 w 2247"/>
                <a:gd name="T85" fmla="*/ 801 h 2577"/>
                <a:gd name="T86" fmla="*/ 1676 w 2247"/>
                <a:gd name="T87" fmla="*/ 755 h 2577"/>
                <a:gd name="T88" fmla="*/ 1668 w 2247"/>
                <a:gd name="T89" fmla="*/ 652 h 2577"/>
                <a:gd name="T90" fmla="*/ 1665 w 2247"/>
                <a:gd name="T91" fmla="*/ 503 h 2577"/>
                <a:gd name="T92" fmla="*/ 1124 w 2247"/>
                <a:gd name="T93" fmla="*/ 503 h 2577"/>
                <a:gd name="T94" fmla="*/ 582 w 2247"/>
                <a:gd name="T95" fmla="*/ 503 h 2577"/>
                <a:gd name="T96" fmla="*/ 579 w 2247"/>
                <a:gd name="T97" fmla="*/ 652 h 2577"/>
                <a:gd name="T98" fmla="*/ 571 w 2247"/>
                <a:gd name="T99" fmla="*/ 755 h 2577"/>
                <a:gd name="T100" fmla="*/ 527 w 2247"/>
                <a:gd name="T101" fmla="*/ 801 h 2577"/>
                <a:gd name="T102" fmla="*/ 509 w 2247"/>
                <a:gd name="T103" fmla="*/ 1001 h 2577"/>
                <a:gd name="T104" fmla="*/ 691 w 2247"/>
                <a:gd name="T105" fmla="*/ 1196 h 2577"/>
                <a:gd name="T106" fmla="*/ 852 w 2247"/>
                <a:gd name="T107" fmla="*/ 1437 h 2577"/>
                <a:gd name="T108" fmla="*/ 956 w 2247"/>
                <a:gd name="T109" fmla="*/ 1500 h 2577"/>
                <a:gd name="T110" fmla="*/ 1124 w 2247"/>
                <a:gd name="T111" fmla="*/ 1532 h 2577"/>
                <a:gd name="T112" fmla="*/ 1292 w 2247"/>
                <a:gd name="T113" fmla="*/ 1500 h 2577"/>
                <a:gd name="T114" fmla="*/ 1396 w 2247"/>
                <a:gd name="T115" fmla="*/ 1437 h 2577"/>
                <a:gd name="T116" fmla="*/ 1557 w 2247"/>
                <a:gd name="T117" fmla="*/ 1196 h 2577"/>
                <a:gd name="T118" fmla="*/ 1738 w 2247"/>
                <a:gd name="T119" fmla="*/ 1001 h 2577"/>
                <a:gd name="T120" fmla="*/ 1721 w 2247"/>
                <a:gd name="T121" fmla="*/ 801 h 25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247" h="2577">
                  <a:moveTo>
                    <a:pt x="2247" y="2107"/>
                  </a:moveTo>
                  <a:lnTo>
                    <a:pt x="2247" y="2511"/>
                  </a:lnTo>
                  <a:cubicBezTo>
                    <a:pt x="2247" y="2548"/>
                    <a:pt x="2217" y="2577"/>
                    <a:pt x="2181" y="2577"/>
                  </a:cubicBezTo>
                  <a:lnTo>
                    <a:pt x="67" y="2577"/>
                  </a:lnTo>
                  <a:cubicBezTo>
                    <a:pt x="30" y="2577"/>
                    <a:pt x="0" y="2548"/>
                    <a:pt x="0" y="2511"/>
                  </a:cubicBezTo>
                  <a:lnTo>
                    <a:pt x="0" y="2107"/>
                  </a:lnTo>
                  <a:cubicBezTo>
                    <a:pt x="0" y="1938"/>
                    <a:pt x="101" y="1788"/>
                    <a:pt x="258" y="1725"/>
                  </a:cubicBezTo>
                  <a:lnTo>
                    <a:pt x="712" y="1526"/>
                  </a:lnTo>
                  <a:cubicBezTo>
                    <a:pt x="729" y="1518"/>
                    <a:pt x="749" y="1518"/>
                    <a:pt x="765" y="1525"/>
                  </a:cubicBezTo>
                  <a:cubicBezTo>
                    <a:pt x="782" y="1533"/>
                    <a:pt x="796" y="1547"/>
                    <a:pt x="802" y="1564"/>
                  </a:cubicBezTo>
                  <a:lnTo>
                    <a:pt x="934" y="1930"/>
                  </a:lnTo>
                  <a:lnTo>
                    <a:pt x="991" y="1835"/>
                  </a:lnTo>
                  <a:lnTo>
                    <a:pt x="954" y="1733"/>
                  </a:lnTo>
                  <a:cubicBezTo>
                    <a:pt x="946" y="1712"/>
                    <a:pt x="949" y="1689"/>
                    <a:pt x="962" y="1672"/>
                  </a:cubicBezTo>
                  <a:cubicBezTo>
                    <a:pt x="974" y="1654"/>
                    <a:pt x="995" y="1643"/>
                    <a:pt x="1016" y="1643"/>
                  </a:cubicBezTo>
                  <a:lnTo>
                    <a:pt x="1231" y="1643"/>
                  </a:lnTo>
                  <a:cubicBezTo>
                    <a:pt x="1253" y="1643"/>
                    <a:pt x="1273" y="1654"/>
                    <a:pt x="1286" y="1672"/>
                  </a:cubicBezTo>
                  <a:cubicBezTo>
                    <a:pt x="1298" y="1689"/>
                    <a:pt x="1301" y="1712"/>
                    <a:pt x="1294" y="1733"/>
                  </a:cubicBezTo>
                  <a:lnTo>
                    <a:pt x="1257" y="1835"/>
                  </a:lnTo>
                  <a:lnTo>
                    <a:pt x="1313" y="1930"/>
                  </a:lnTo>
                  <a:lnTo>
                    <a:pt x="1446" y="1564"/>
                  </a:lnTo>
                  <a:cubicBezTo>
                    <a:pt x="1452" y="1547"/>
                    <a:pt x="1465" y="1533"/>
                    <a:pt x="1482" y="1525"/>
                  </a:cubicBezTo>
                  <a:cubicBezTo>
                    <a:pt x="1499" y="1518"/>
                    <a:pt x="1518" y="1518"/>
                    <a:pt x="1535" y="1526"/>
                  </a:cubicBezTo>
                  <a:lnTo>
                    <a:pt x="1990" y="1725"/>
                  </a:lnTo>
                  <a:cubicBezTo>
                    <a:pt x="2146" y="1788"/>
                    <a:pt x="2247" y="1938"/>
                    <a:pt x="2247" y="2107"/>
                  </a:cubicBezTo>
                  <a:close/>
                  <a:moveTo>
                    <a:pt x="2054" y="0"/>
                  </a:moveTo>
                  <a:lnTo>
                    <a:pt x="193" y="0"/>
                  </a:lnTo>
                  <a:cubicBezTo>
                    <a:pt x="156" y="0"/>
                    <a:pt x="126" y="30"/>
                    <a:pt x="126" y="67"/>
                  </a:cubicBezTo>
                  <a:cubicBezTo>
                    <a:pt x="126" y="101"/>
                    <a:pt x="153" y="130"/>
                    <a:pt x="187" y="133"/>
                  </a:cubicBezTo>
                  <a:lnTo>
                    <a:pt x="187" y="633"/>
                  </a:lnTo>
                  <a:cubicBezTo>
                    <a:pt x="163" y="653"/>
                    <a:pt x="147" y="683"/>
                    <a:pt x="147" y="717"/>
                  </a:cubicBezTo>
                  <a:cubicBezTo>
                    <a:pt x="147" y="777"/>
                    <a:pt x="195" y="826"/>
                    <a:pt x="254" y="826"/>
                  </a:cubicBezTo>
                  <a:cubicBezTo>
                    <a:pt x="312" y="826"/>
                    <a:pt x="360" y="777"/>
                    <a:pt x="360" y="717"/>
                  </a:cubicBezTo>
                  <a:cubicBezTo>
                    <a:pt x="360" y="683"/>
                    <a:pt x="345" y="653"/>
                    <a:pt x="320" y="633"/>
                  </a:cubicBezTo>
                  <a:lnTo>
                    <a:pt x="320" y="133"/>
                  </a:lnTo>
                  <a:lnTo>
                    <a:pt x="520" y="133"/>
                  </a:lnTo>
                  <a:lnTo>
                    <a:pt x="520" y="400"/>
                  </a:lnTo>
                  <a:lnTo>
                    <a:pt x="1727" y="400"/>
                  </a:lnTo>
                  <a:lnTo>
                    <a:pt x="1727" y="133"/>
                  </a:lnTo>
                  <a:lnTo>
                    <a:pt x="2054" y="133"/>
                  </a:lnTo>
                  <a:cubicBezTo>
                    <a:pt x="2091" y="133"/>
                    <a:pt x="2121" y="103"/>
                    <a:pt x="2121" y="67"/>
                  </a:cubicBezTo>
                  <a:cubicBezTo>
                    <a:pt x="2121" y="30"/>
                    <a:pt x="2091" y="0"/>
                    <a:pt x="2054" y="0"/>
                  </a:cubicBezTo>
                  <a:close/>
                  <a:moveTo>
                    <a:pt x="1721" y="801"/>
                  </a:moveTo>
                  <a:cubicBezTo>
                    <a:pt x="1707" y="780"/>
                    <a:pt x="1691" y="765"/>
                    <a:pt x="1676" y="755"/>
                  </a:cubicBezTo>
                  <a:cubicBezTo>
                    <a:pt x="1676" y="728"/>
                    <a:pt x="1674" y="693"/>
                    <a:pt x="1668" y="652"/>
                  </a:cubicBezTo>
                  <a:cubicBezTo>
                    <a:pt x="1670" y="631"/>
                    <a:pt x="1673" y="573"/>
                    <a:pt x="1665" y="503"/>
                  </a:cubicBezTo>
                  <a:lnTo>
                    <a:pt x="1124" y="503"/>
                  </a:lnTo>
                  <a:lnTo>
                    <a:pt x="582" y="503"/>
                  </a:lnTo>
                  <a:cubicBezTo>
                    <a:pt x="575" y="573"/>
                    <a:pt x="578" y="631"/>
                    <a:pt x="579" y="652"/>
                  </a:cubicBezTo>
                  <a:cubicBezTo>
                    <a:pt x="574" y="693"/>
                    <a:pt x="572" y="728"/>
                    <a:pt x="571" y="755"/>
                  </a:cubicBezTo>
                  <a:cubicBezTo>
                    <a:pt x="556" y="765"/>
                    <a:pt x="540" y="780"/>
                    <a:pt x="527" y="801"/>
                  </a:cubicBezTo>
                  <a:cubicBezTo>
                    <a:pt x="494" y="851"/>
                    <a:pt x="488" y="919"/>
                    <a:pt x="509" y="1001"/>
                  </a:cubicBezTo>
                  <a:cubicBezTo>
                    <a:pt x="549" y="1150"/>
                    <a:pt x="639" y="1187"/>
                    <a:pt x="691" y="1196"/>
                  </a:cubicBezTo>
                  <a:cubicBezTo>
                    <a:pt x="722" y="1257"/>
                    <a:pt x="786" y="1376"/>
                    <a:pt x="852" y="1437"/>
                  </a:cubicBezTo>
                  <a:cubicBezTo>
                    <a:pt x="879" y="1462"/>
                    <a:pt x="914" y="1483"/>
                    <a:pt x="956" y="1500"/>
                  </a:cubicBezTo>
                  <a:cubicBezTo>
                    <a:pt x="1009" y="1521"/>
                    <a:pt x="1066" y="1532"/>
                    <a:pt x="1124" y="1532"/>
                  </a:cubicBezTo>
                  <a:cubicBezTo>
                    <a:pt x="1182" y="1532"/>
                    <a:pt x="1238" y="1521"/>
                    <a:pt x="1292" y="1500"/>
                  </a:cubicBezTo>
                  <a:cubicBezTo>
                    <a:pt x="1334" y="1483"/>
                    <a:pt x="1369" y="1462"/>
                    <a:pt x="1396" y="1437"/>
                  </a:cubicBezTo>
                  <a:cubicBezTo>
                    <a:pt x="1461" y="1376"/>
                    <a:pt x="1526" y="1257"/>
                    <a:pt x="1557" y="1196"/>
                  </a:cubicBezTo>
                  <a:cubicBezTo>
                    <a:pt x="1609" y="1187"/>
                    <a:pt x="1699" y="1150"/>
                    <a:pt x="1738" y="1001"/>
                  </a:cubicBezTo>
                  <a:cubicBezTo>
                    <a:pt x="1759" y="919"/>
                    <a:pt x="1754" y="851"/>
                    <a:pt x="1721" y="801"/>
                  </a:cubicBezTo>
                  <a:close/>
                </a:path>
              </a:pathLst>
            </a:custGeom>
            <a:solidFill>
              <a:srgbClr val="FDCF00"/>
            </a:solidFill>
            <a:ln>
              <a:noFill/>
            </a:ln>
            <a:effectLst>
              <a:outerShdw blurRad="254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Arial" panose="020B0604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9" name="graduate-boy_73605">
              <a:extLst>
                <a:ext uri="{FF2B5EF4-FFF2-40B4-BE49-F238E27FC236}">
                  <a16:creationId xmlns:a16="http://schemas.microsoft.com/office/drawing/2014/main" id="{ABDDB28E-17E5-3F59-0906-1B3BDBCA700D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3210902" y="5232770"/>
              <a:ext cx="402614" cy="461132"/>
            </a:xfrm>
            <a:custGeom>
              <a:avLst/>
              <a:gdLst>
                <a:gd name="T0" fmla="*/ 2247 w 2247"/>
                <a:gd name="T1" fmla="*/ 2107 h 2577"/>
                <a:gd name="T2" fmla="*/ 2247 w 2247"/>
                <a:gd name="T3" fmla="*/ 2511 h 2577"/>
                <a:gd name="T4" fmla="*/ 2181 w 2247"/>
                <a:gd name="T5" fmla="*/ 2577 h 2577"/>
                <a:gd name="T6" fmla="*/ 67 w 2247"/>
                <a:gd name="T7" fmla="*/ 2577 h 2577"/>
                <a:gd name="T8" fmla="*/ 0 w 2247"/>
                <a:gd name="T9" fmla="*/ 2511 h 2577"/>
                <a:gd name="T10" fmla="*/ 0 w 2247"/>
                <a:gd name="T11" fmla="*/ 2107 h 2577"/>
                <a:gd name="T12" fmla="*/ 258 w 2247"/>
                <a:gd name="T13" fmla="*/ 1725 h 2577"/>
                <a:gd name="T14" fmla="*/ 712 w 2247"/>
                <a:gd name="T15" fmla="*/ 1526 h 2577"/>
                <a:gd name="T16" fmla="*/ 765 w 2247"/>
                <a:gd name="T17" fmla="*/ 1525 h 2577"/>
                <a:gd name="T18" fmla="*/ 802 w 2247"/>
                <a:gd name="T19" fmla="*/ 1564 h 2577"/>
                <a:gd name="T20" fmla="*/ 934 w 2247"/>
                <a:gd name="T21" fmla="*/ 1930 h 2577"/>
                <a:gd name="T22" fmla="*/ 991 w 2247"/>
                <a:gd name="T23" fmla="*/ 1835 h 2577"/>
                <a:gd name="T24" fmla="*/ 954 w 2247"/>
                <a:gd name="T25" fmla="*/ 1733 h 2577"/>
                <a:gd name="T26" fmla="*/ 962 w 2247"/>
                <a:gd name="T27" fmla="*/ 1672 h 2577"/>
                <a:gd name="T28" fmla="*/ 1016 w 2247"/>
                <a:gd name="T29" fmla="*/ 1643 h 2577"/>
                <a:gd name="T30" fmla="*/ 1231 w 2247"/>
                <a:gd name="T31" fmla="*/ 1643 h 2577"/>
                <a:gd name="T32" fmla="*/ 1286 w 2247"/>
                <a:gd name="T33" fmla="*/ 1672 h 2577"/>
                <a:gd name="T34" fmla="*/ 1294 w 2247"/>
                <a:gd name="T35" fmla="*/ 1733 h 2577"/>
                <a:gd name="T36" fmla="*/ 1257 w 2247"/>
                <a:gd name="T37" fmla="*/ 1835 h 2577"/>
                <a:gd name="T38" fmla="*/ 1313 w 2247"/>
                <a:gd name="T39" fmla="*/ 1930 h 2577"/>
                <a:gd name="T40" fmla="*/ 1446 w 2247"/>
                <a:gd name="T41" fmla="*/ 1564 h 2577"/>
                <a:gd name="T42" fmla="*/ 1482 w 2247"/>
                <a:gd name="T43" fmla="*/ 1525 h 2577"/>
                <a:gd name="T44" fmla="*/ 1535 w 2247"/>
                <a:gd name="T45" fmla="*/ 1526 h 2577"/>
                <a:gd name="T46" fmla="*/ 1990 w 2247"/>
                <a:gd name="T47" fmla="*/ 1725 h 2577"/>
                <a:gd name="T48" fmla="*/ 2247 w 2247"/>
                <a:gd name="T49" fmla="*/ 2107 h 2577"/>
                <a:gd name="T50" fmla="*/ 2054 w 2247"/>
                <a:gd name="T51" fmla="*/ 0 h 2577"/>
                <a:gd name="T52" fmla="*/ 193 w 2247"/>
                <a:gd name="T53" fmla="*/ 0 h 2577"/>
                <a:gd name="T54" fmla="*/ 126 w 2247"/>
                <a:gd name="T55" fmla="*/ 67 h 2577"/>
                <a:gd name="T56" fmla="*/ 187 w 2247"/>
                <a:gd name="T57" fmla="*/ 133 h 2577"/>
                <a:gd name="T58" fmla="*/ 187 w 2247"/>
                <a:gd name="T59" fmla="*/ 633 h 2577"/>
                <a:gd name="T60" fmla="*/ 147 w 2247"/>
                <a:gd name="T61" fmla="*/ 717 h 2577"/>
                <a:gd name="T62" fmla="*/ 254 w 2247"/>
                <a:gd name="T63" fmla="*/ 826 h 2577"/>
                <a:gd name="T64" fmla="*/ 360 w 2247"/>
                <a:gd name="T65" fmla="*/ 717 h 2577"/>
                <a:gd name="T66" fmla="*/ 320 w 2247"/>
                <a:gd name="T67" fmla="*/ 633 h 2577"/>
                <a:gd name="T68" fmla="*/ 320 w 2247"/>
                <a:gd name="T69" fmla="*/ 133 h 2577"/>
                <a:gd name="T70" fmla="*/ 520 w 2247"/>
                <a:gd name="T71" fmla="*/ 133 h 2577"/>
                <a:gd name="T72" fmla="*/ 520 w 2247"/>
                <a:gd name="T73" fmla="*/ 400 h 2577"/>
                <a:gd name="T74" fmla="*/ 1727 w 2247"/>
                <a:gd name="T75" fmla="*/ 400 h 2577"/>
                <a:gd name="T76" fmla="*/ 1727 w 2247"/>
                <a:gd name="T77" fmla="*/ 133 h 2577"/>
                <a:gd name="T78" fmla="*/ 2054 w 2247"/>
                <a:gd name="T79" fmla="*/ 133 h 2577"/>
                <a:gd name="T80" fmla="*/ 2121 w 2247"/>
                <a:gd name="T81" fmla="*/ 67 h 2577"/>
                <a:gd name="T82" fmla="*/ 2054 w 2247"/>
                <a:gd name="T83" fmla="*/ 0 h 2577"/>
                <a:gd name="T84" fmla="*/ 1721 w 2247"/>
                <a:gd name="T85" fmla="*/ 801 h 2577"/>
                <a:gd name="T86" fmla="*/ 1676 w 2247"/>
                <a:gd name="T87" fmla="*/ 755 h 2577"/>
                <a:gd name="T88" fmla="*/ 1668 w 2247"/>
                <a:gd name="T89" fmla="*/ 652 h 2577"/>
                <a:gd name="T90" fmla="*/ 1665 w 2247"/>
                <a:gd name="T91" fmla="*/ 503 h 2577"/>
                <a:gd name="T92" fmla="*/ 1124 w 2247"/>
                <a:gd name="T93" fmla="*/ 503 h 2577"/>
                <a:gd name="T94" fmla="*/ 582 w 2247"/>
                <a:gd name="T95" fmla="*/ 503 h 2577"/>
                <a:gd name="T96" fmla="*/ 579 w 2247"/>
                <a:gd name="T97" fmla="*/ 652 h 2577"/>
                <a:gd name="T98" fmla="*/ 571 w 2247"/>
                <a:gd name="T99" fmla="*/ 755 h 2577"/>
                <a:gd name="T100" fmla="*/ 527 w 2247"/>
                <a:gd name="T101" fmla="*/ 801 h 2577"/>
                <a:gd name="T102" fmla="*/ 509 w 2247"/>
                <a:gd name="T103" fmla="*/ 1001 h 2577"/>
                <a:gd name="T104" fmla="*/ 691 w 2247"/>
                <a:gd name="T105" fmla="*/ 1196 h 2577"/>
                <a:gd name="T106" fmla="*/ 852 w 2247"/>
                <a:gd name="T107" fmla="*/ 1437 h 2577"/>
                <a:gd name="T108" fmla="*/ 956 w 2247"/>
                <a:gd name="T109" fmla="*/ 1500 h 2577"/>
                <a:gd name="T110" fmla="*/ 1124 w 2247"/>
                <a:gd name="T111" fmla="*/ 1532 h 2577"/>
                <a:gd name="T112" fmla="*/ 1292 w 2247"/>
                <a:gd name="T113" fmla="*/ 1500 h 2577"/>
                <a:gd name="T114" fmla="*/ 1396 w 2247"/>
                <a:gd name="T115" fmla="*/ 1437 h 2577"/>
                <a:gd name="T116" fmla="*/ 1557 w 2247"/>
                <a:gd name="T117" fmla="*/ 1196 h 2577"/>
                <a:gd name="T118" fmla="*/ 1738 w 2247"/>
                <a:gd name="T119" fmla="*/ 1001 h 2577"/>
                <a:gd name="T120" fmla="*/ 1721 w 2247"/>
                <a:gd name="T121" fmla="*/ 801 h 25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247" h="2577">
                  <a:moveTo>
                    <a:pt x="2247" y="2107"/>
                  </a:moveTo>
                  <a:lnTo>
                    <a:pt x="2247" y="2511"/>
                  </a:lnTo>
                  <a:cubicBezTo>
                    <a:pt x="2247" y="2548"/>
                    <a:pt x="2217" y="2577"/>
                    <a:pt x="2181" y="2577"/>
                  </a:cubicBezTo>
                  <a:lnTo>
                    <a:pt x="67" y="2577"/>
                  </a:lnTo>
                  <a:cubicBezTo>
                    <a:pt x="30" y="2577"/>
                    <a:pt x="0" y="2548"/>
                    <a:pt x="0" y="2511"/>
                  </a:cubicBezTo>
                  <a:lnTo>
                    <a:pt x="0" y="2107"/>
                  </a:lnTo>
                  <a:cubicBezTo>
                    <a:pt x="0" y="1938"/>
                    <a:pt x="101" y="1788"/>
                    <a:pt x="258" y="1725"/>
                  </a:cubicBezTo>
                  <a:lnTo>
                    <a:pt x="712" y="1526"/>
                  </a:lnTo>
                  <a:cubicBezTo>
                    <a:pt x="729" y="1518"/>
                    <a:pt x="749" y="1518"/>
                    <a:pt x="765" y="1525"/>
                  </a:cubicBezTo>
                  <a:cubicBezTo>
                    <a:pt x="782" y="1533"/>
                    <a:pt x="796" y="1547"/>
                    <a:pt x="802" y="1564"/>
                  </a:cubicBezTo>
                  <a:lnTo>
                    <a:pt x="934" y="1930"/>
                  </a:lnTo>
                  <a:lnTo>
                    <a:pt x="991" y="1835"/>
                  </a:lnTo>
                  <a:lnTo>
                    <a:pt x="954" y="1733"/>
                  </a:lnTo>
                  <a:cubicBezTo>
                    <a:pt x="946" y="1712"/>
                    <a:pt x="949" y="1689"/>
                    <a:pt x="962" y="1672"/>
                  </a:cubicBezTo>
                  <a:cubicBezTo>
                    <a:pt x="974" y="1654"/>
                    <a:pt x="995" y="1643"/>
                    <a:pt x="1016" y="1643"/>
                  </a:cubicBezTo>
                  <a:lnTo>
                    <a:pt x="1231" y="1643"/>
                  </a:lnTo>
                  <a:cubicBezTo>
                    <a:pt x="1253" y="1643"/>
                    <a:pt x="1273" y="1654"/>
                    <a:pt x="1286" y="1672"/>
                  </a:cubicBezTo>
                  <a:cubicBezTo>
                    <a:pt x="1298" y="1689"/>
                    <a:pt x="1301" y="1712"/>
                    <a:pt x="1294" y="1733"/>
                  </a:cubicBezTo>
                  <a:lnTo>
                    <a:pt x="1257" y="1835"/>
                  </a:lnTo>
                  <a:lnTo>
                    <a:pt x="1313" y="1930"/>
                  </a:lnTo>
                  <a:lnTo>
                    <a:pt x="1446" y="1564"/>
                  </a:lnTo>
                  <a:cubicBezTo>
                    <a:pt x="1452" y="1547"/>
                    <a:pt x="1465" y="1533"/>
                    <a:pt x="1482" y="1525"/>
                  </a:cubicBezTo>
                  <a:cubicBezTo>
                    <a:pt x="1499" y="1518"/>
                    <a:pt x="1518" y="1518"/>
                    <a:pt x="1535" y="1526"/>
                  </a:cubicBezTo>
                  <a:lnTo>
                    <a:pt x="1990" y="1725"/>
                  </a:lnTo>
                  <a:cubicBezTo>
                    <a:pt x="2146" y="1788"/>
                    <a:pt x="2247" y="1938"/>
                    <a:pt x="2247" y="2107"/>
                  </a:cubicBezTo>
                  <a:close/>
                  <a:moveTo>
                    <a:pt x="2054" y="0"/>
                  </a:moveTo>
                  <a:lnTo>
                    <a:pt x="193" y="0"/>
                  </a:lnTo>
                  <a:cubicBezTo>
                    <a:pt x="156" y="0"/>
                    <a:pt x="126" y="30"/>
                    <a:pt x="126" y="67"/>
                  </a:cubicBezTo>
                  <a:cubicBezTo>
                    <a:pt x="126" y="101"/>
                    <a:pt x="153" y="130"/>
                    <a:pt x="187" y="133"/>
                  </a:cubicBezTo>
                  <a:lnTo>
                    <a:pt x="187" y="633"/>
                  </a:lnTo>
                  <a:cubicBezTo>
                    <a:pt x="163" y="653"/>
                    <a:pt x="147" y="683"/>
                    <a:pt x="147" y="717"/>
                  </a:cubicBezTo>
                  <a:cubicBezTo>
                    <a:pt x="147" y="777"/>
                    <a:pt x="195" y="826"/>
                    <a:pt x="254" y="826"/>
                  </a:cubicBezTo>
                  <a:cubicBezTo>
                    <a:pt x="312" y="826"/>
                    <a:pt x="360" y="777"/>
                    <a:pt x="360" y="717"/>
                  </a:cubicBezTo>
                  <a:cubicBezTo>
                    <a:pt x="360" y="683"/>
                    <a:pt x="345" y="653"/>
                    <a:pt x="320" y="633"/>
                  </a:cubicBezTo>
                  <a:lnTo>
                    <a:pt x="320" y="133"/>
                  </a:lnTo>
                  <a:lnTo>
                    <a:pt x="520" y="133"/>
                  </a:lnTo>
                  <a:lnTo>
                    <a:pt x="520" y="400"/>
                  </a:lnTo>
                  <a:lnTo>
                    <a:pt x="1727" y="400"/>
                  </a:lnTo>
                  <a:lnTo>
                    <a:pt x="1727" y="133"/>
                  </a:lnTo>
                  <a:lnTo>
                    <a:pt x="2054" y="133"/>
                  </a:lnTo>
                  <a:cubicBezTo>
                    <a:pt x="2091" y="133"/>
                    <a:pt x="2121" y="103"/>
                    <a:pt x="2121" y="67"/>
                  </a:cubicBezTo>
                  <a:cubicBezTo>
                    <a:pt x="2121" y="30"/>
                    <a:pt x="2091" y="0"/>
                    <a:pt x="2054" y="0"/>
                  </a:cubicBezTo>
                  <a:close/>
                  <a:moveTo>
                    <a:pt x="1721" y="801"/>
                  </a:moveTo>
                  <a:cubicBezTo>
                    <a:pt x="1707" y="780"/>
                    <a:pt x="1691" y="765"/>
                    <a:pt x="1676" y="755"/>
                  </a:cubicBezTo>
                  <a:cubicBezTo>
                    <a:pt x="1676" y="728"/>
                    <a:pt x="1674" y="693"/>
                    <a:pt x="1668" y="652"/>
                  </a:cubicBezTo>
                  <a:cubicBezTo>
                    <a:pt x="1670" y="631"/>
                    <a:pt x="1673" y="573"/>
                    <a:pt x="1665" y="503"/>
                  </a:cubicBezTo>
                  <a:lnTo>
                    <a:pt x="1124" y="503"/>
                  </a:lnTo>
                  <a:lnTo>
                    <a:pt x="582" y="503"/>
                  </a:lnTo>
                  <a:cubicBezTo>
                    <a:pt x="575" y="573"/>
                    <a:pt x="578" y="631"/>
                    <a:pt x="579" y="652"/>
                  </a:cubicBezTo>
                  <a:cubicBezTo>
                    <a:pt x="574" y="693"/>
                    <a:pt x="572" y="728"/>
                    <a:pt x="571" y="755"/>
                  </a:cubicBezTo>
                  <a:cubicBezTo>
                    <a:pt x="556" y="765"/>
                    <a:pt x="540" y="780"/>
                    <a:pt x="527" y="801"/>
                  </a:cubicBezTo>
                  <a:cubicBezTo>
                    <a:pt x="494" y="851"/>
                    <a:pt x="488" y="919"/>
                    <a:pt x="509" y="1001"/>
                  </a:cubicBezTo>
                  <a:cubicBezTo>
                    <a:pt x="549" y="1150"/>
                    <a:pt x="639" y="1187"/>
                    <a:pt x="691" y="1196"/>
                  </a:cubicBezTo>
                  <a:cubicBezTo>
                    <a:pt x="722" y="1257"/>
                    <a:pt x="786" y="1376"/>
                    <a:pt x="852" y="1437"/>
                  </a:cubicBezTo>
                  <a:cubicBezTo>
                    <a:pt x="879" y="1462"/>
                    <a:pt x="914" y="1483"/>
                    <a:pt x="956" y="1500"/>
                  </a:cubicBezTo>
                  <a:cubicBezTo>
                    <a:pt x="1009" y="1521"/>
                    <a:pt x="1066" y="1532"/>
                    <a:pt x="1124" y="1532"/>
                  </a:cubicBezTo>
                  <a:cubicBezTo>
                    <a:pt x="1182" y="1532"/>
                    <a:pt x="1238" y="1521"/>
                    <a:pt x="1292" y="1500"/>
                  </a:cubicBezTo>
                  <a:cubicBezTo>
                    <a:pt x="1334" y="1483"/>
                    <a:pt x="1369" y="1462"/>
                    <a:pt x="1396" y="1437"/>
                  </a:cubicBezTo>
                  <a:cubicBezTo>
                    <a:pt x="1461" y="1376"/>
                    <a:pt x="1526" y="1257"/>
                    <a:pt x="1557" y="1196"/>
                  </a:cubicBezTo>
                  <a:cubicBezTo>
                    <a:pt x="1609" y="1187"/>
                    <a:pt x="1699" y="1150"/>
                    <a:pt x="1738" y="1001"/>
                  </a:cubicBezTo>
                  <a:cubicBezTo>
                    <a:pt x="1759" y="919"/>
                    <a:pt x="1754" y="851"/>
                    <a:pt x="1721" y="80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25400" dist="38100" dir="13500000" algn="br" rotWithShape="0">
                <a:schemeClr val="bg1">
                  <a:alpha val="80000"/>
                </a:schemeClr>
              </a:outerShdw>
            </a:effec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Arial" panose="020B0604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94BABB05-FF9A-99F0-9438-D2CD50E2226B}"/>
              </a:ext>
            </a:extLst>
          </p:cNvPr>
          <p:cNvGrpSpPr/>
          <p:nvPr/>
        </p:nvGrpSpPr>
        <p:grpSpPr>
          <a:xfrm>
            <a:off x="8702989" y="5803920"/>
            <a:ext cx="925098" cy="925097"/>
            <a:chOff x="725939" y="4044099"/>
            <a:chExt cx="925098" cy="925097"/>
          </a:xfrm>
        </p:grpSpPr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0C8F3A5F-9EC8-72C3-F32D-948D3B8FD173}"/>
                </a:ext>
              </a:extLst>
            </p:cNvPr>
            <p:cNvGrpSpPr/>
            <p:nvPr/>
          </p:nvGrpSpPr>
          <p:grpSpPr>
            <a:xfrm>
              <a:off x="725939" y="4044099"/>
              <a:ext cx="925098" cy="925097"/>
              <a:chOff x="1523544" y="4863475"/>
              <a:chExt cx="925098" cy="925097"/>
            </a:xfrm>
          </p:grpSpPr>
          <p:sp>
            <p:nvSpPr>
              <p:cNvPr id="15" name="椭圆 14">
                <a:extLst>
                  <a:ext uri="{FF2B5EF4-FFF2-40B4-BE49-F238E27FC236}">
                    <a16:creationId xmlns:a16="http://schemas.microsoft.com/office/drawing/2014/main" id="{A97388A9-D248-7B06-435E-D4B1DC8CF125}"/>
                  </a:ext>
                </a:extLst>
              </p:cNvPr>
              <p:cNvSpPr/>
              <p:nvPr/>
            </p:nvSpPr>
            <p:spPr>
              <a:xfrm>
                <a:off x="1523544" y="4863475"/>
                <a:ext cx="925098" cy="925097"/>
              </a:xfrm>
              <a:prstGeom prst="ellipse">
                <a:avLst/>
              </a:prstGeom>
              <a:solidFill>
                <a:srgbClr val="DFD7CA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dirty="0">
                  <a:latin typeface="Arial" panose="020B0604020202020204" pitchFamily="34" charset="0"/>
                  <a:ea typeface="OPPOSans R" panose="00020600040101010101" pitchFamily="18" charset="-122"/>
                  <a:cs typeface="OPPOSans R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6" name="椭圆 15">
                <a:extLst>
                  <a:ext uri="{FF2B5EF4-FFF2-40B4-BE49-F238E27FC236}">
                    <a16:creationId xmlns:a16="http://schemas.microsoft.com/office/drawing/2014/main" id="{60E40304-042A-6E74-6049-3BD290E2C9A9}"/>
                  </a:ext>
                </a:extLst>
              </p:cNvPr>
              <p:cNvSpPr/>
              <p:nvPr/>
            </p:nvSpPr>
            <p:spPr>
              <a:xfrm>
                <a:off x="1523544" y="4863475"/>
                <a:ext cx="925098" cy="925097"/>
              </a:xfrm>
              <a:prstGeom prst="ellipse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  <a:effectLst>
                <a:outerShdw blurRad="50800" dist="38100" dir="13500000" algn="br" rotWithShape="0">
                  <a:schemeClr val="bg1">
                    <a:alpha val="9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dirty="0">
                  <a:latin typeface="Arial" panose="020B0604020202020204" pitchFamily="34" charset="0"/>
                  <a:ea typeface="OPPOSans R" panose="00020600040101010101" pitchFamily="18" charset="-122"/>
                  <a:cs typeface="OPPOSans R" panose="00020600040101010101" pitchFamily="18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2" name="graduation-cap_43911">
              <a:extLst>
                <a:ext uri="{FF2B5EF4-FFF2-40B4-BE49-F238E27FC236}">
                  <a16:creationId xmlns:a16="http://schemas.microsoft.com/office/drawing/2014/main" id="{7A12DC98-7BD4-7179-1102-29CC620AC4EF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987181" y="4276081"/>
              <a:ext cx="402614" cy="461133"/>
            </a:xfrm>
            <a:custGeom>
              <a:avLst/>
              <a:gdLst>
                <a:gd name="connsiteX0" fmla="*/ 175380 w 464312"/>
                <a:gd name="connsiteY0" fmla="*/ 343847 h 605574"/>
                <a:gd name="connsiteX1" fmla="*/ 229052 w 464312"/>
                <a:gd name="connsiteY1" fmla="*/ 397236 h 605574"/>
                <a:gd name="connsiteX2" fmla="*/ 205904 w 464312"/>
                <a:gd name="connsiteY2" fmla="*/ 551879 h 605574"/>
                <a:gd name="connsiteX3" fmla="*/ 206313 w 464312"/>
                <a:gd name="connsiteY3" fmla="*/ 553413 h 605574"/>
                <a:gd name="connsiteX4" fmla="*/ 230486 w 464312"/>
                <a:gd name="connsiteY4" fmla="*/ 586550 h 605574"/>
                <a:gd name="connsiteX5" fmla="*/ 232125 w 464312"/>
                <a:gd name="connsiteY5" fmla="*/ 587369 h 605574"/>
                <a:gd name="connsiteX6" fmla="*/ 233866 w 464312"/>
                <a:gd name="connsiteY6" fmla="*/ 586550 h 605574"/>
                <a:gd name="connsiteX7" fmla="*/ 258039 w 464312"/>
                <a:gd name="connsiteY7" fmla="*/ 553413 h 605574"/>
                <a:gd name="connsiteX8" fmla="*/ 258449 w 464312"/>
                <a:gd name="connsiteY8" fmla="*/ 551879 h 605574"/>
                <a:gd name="connsiteX9" fmla="*/ 235198 w 464312"/>
                <a:gd name="connsiteY9" fmla="*/ 397236 h 605574"/>
                <a:gd name="connsiteX10" fmla="*/ 235300 w 464312"/>
                <a:gd name="connsiteY10" fmla="*/ 397236 h 605574"/>
                <a:gd name="connsiteX11" fmla="*/ 288973 w 464312"/>
                <a:gd name="connsiteY11" fmla="*/ 343847 h 605574"/>
                <a:gd name="connsiteX12" fmla="*/ 322364 w 464312"/>
                <a:gd name="connsiteY12" fmla="*/ 372075 h 605574"/>
                <a:gd name="connsiteX13" fmla="*/ 392015 w 464312"/>
                <a:gd name="connsiteY13" fmla="*/ 403986 h 605574"/>
                <a:gd name="connsiteX14" fmla="*/ 417519 w 464312"/>
                <a:gd name="connsiteY14" fmla="*/ 425771 h 605574"/>
                <a:gd name="connsiteX15" fmla="*/ 452140 w 464312"/>
                <a:gd name="connsiteY15" fmla="*/ 605574 h 605574"/>
                <a:gd name="connsiteX16" fmla="*/ 12212 w 464312"/>
                <a:gd name="connsiteY16" fmla="*/ 605574 h 605574"/>
                <a:gd name="connsiteX17" fmla="*/ 46833 w 464312"/>
                <a:gd name="connsiteY17" fmla="*/ 425771 h 605574"/>
                <a:gd name="connsiteX18" fmla="*/ 72338 w 464312"/>
                <a:gd name="connsiteY18" fmla="*/ 403986 h 605574"/>
                <a:gd name="connsiteX19" fmla="*/ 141886 w 464312"/>
                <a:gd name="connsiteY19" fmla="*/ 372075 h 605574"/>
                <a:gd name="connsiteX20" fmla="*/ 170194 w 464312"/>
                <a:gd name="connsiteY20" fmla="*/ 147795 h 605574"/>
                <a:gd name="connsiteX21" fmla="*/ 134704 w 464312"/>
                <a:gd name="connsiteY21" fmla="*/ 193983 h 605574"/>
                <a:gd name="connsiteX22" fmla="*/ 229958 w 464312"/>
                <a:gd name="connsiteY22" fmla="*/ 315891 h 605574"/>
                <a:gd name="connsiteX23" fmla="*/ 325212 w 464312"/>
                <a:gd name="connsiteY23" fmla="*/ 193983 h 605574"/>
                <a:gd name="connsiteX24" fmla="*/ 204762 w 464312"/>
                <a:gd name="connsiteY24" fmla="*/ 196642 h 605574"/>
                <a:gd name="connsiteX25" fmla="*/ 214287 w 464312"/>
                <a:gd name="connsiteY25" fmla="*/ 169949 h 605574"/>
                <a:gd name="connsiteX26" fmla="*/ 170194 w 464312"/>
                <a:gd name="connsiteY26" fmla="*/ 147795 h 605574"/>
                <a:gd name="connsiteX27" fmla="*/ 228319 w 464312"/>
                <a:gd name="connsiteY27" fmla="*/ 690 h 605574"/>
                <a:gd name="connsiteX28" fmla="*/ 236001 w 464312"/>
                <a:gd name="connsiteY28" fmla="*/ 690 h 605574"/>
                <a:gd name="connsiteX29" fmla="*/ 421490 w 464312"/>
                <a:gd name="connsiteY29" fmla="*/ 67576 h 605574"/>
                <a:gd name="connsiteX30" fmla="*/ 428967 w 464312"/>
                <a:gd name="connsiteY30" fmla="*/ 78110 h 605574"/>
                <a:gd name="connsiteX31" fmla="*/ 421490 w 464312"/>
                <a:gd name="connsiteY31" fmla="*/ 88644 h 605574"/>
                <a:gd name="connsiteX32" fmla="*/ 416267 w 464312"/>
                <a:gd name="connsiteY32" fmla="*/ 90587 h 605574"/>
                <a:gd name="connsiteX33" fmla="*/ 414730 w 464312"/>
                <a:gd name="connsiteY33" fmla="*/ 91098 h 605574"/>
                <a:gd name="connsiteX34" fmla="*/ 414628 w 464312"/>
                <a:gd name="connsiteY34" fmla="*/ 137734 h 605574"/>
                <a:gd name="connsiteX35" fmla="*/ 417701 w 464312"/>
                <a:gd name="connsiteY35" fmla="*/ 137734 h 605574"/>
                <a:gd name="connsiteX36" fmla="*/ 421900 w 464312"/>
                <a:gd name="connsiteY36" fmla="*/ 141211 h 605574"/>
                <a:gd name="connsiteX37" fmla="*/ 423436 w 464312"/>
                <a:gd name="connsiteY37" fmla="*/ 155018 h 605574"/>
                <a:gd name="connsiteX38" fmla="*/ 425792 w 464312"/>
                <a:gd name="connsiteY38" fmla="*/ 174961 h 605574"/>
                <a:gd name="connsiteX39" fmla="*/ 424973 w 464312"/>
                <a:gd name="connsiteY39" fmla="*/ 177824 h 605574"/>
                <a:gd name="connsiteX40" fmla="*/ 422310 w 464312"/>
                <a:gd name="connsiteY40" fmla="*/ 179256 h 605574"/>
                <a:gd name="connsiteX41" fmla="*/ 391378 w 464312"/>
                <a:gd name="connsiteY41" fmla="*/ 179256 h 605574"/>
                <a:gd name="connsiteX42" fmla="*/ 388715 w 464312"/>
                <a:gd name="connsiteY42" fmla="*/ 177927 h 605574"/>
                <a:gd name="connsiteX43" fmla="*/ 387895 w 464312"/>
                <a:gd name="connsiteY43" fmla="*/ 174961 h 605574"/>
                <a:gd name="connsiteX44" fmla="*/ 391787 w 464312"/>
                <a:gd name="connsiteY44" fmla="*/ 141211 h 605574"/>
                <a:gd name="connsiteX45" fmla="*/ 395987 w 464312"/>
                <a:gd name="connsiteY45" fmla="*/ 137836 h 605574"/>
                <a:gd name="connsiteX46" fmla="*/ 398957 w 464312"/>
                <a:gd name="connsiteY46" fmla="*/ 137836 h 605574"/>
                <a:gd name="connsiteX47" fmla="*/ 398855 w 464312"/>
                <a:gd name="connsiteY47" fmla="*/ 96825 h 605574"/>
                <a:gd name="connsiteX48" fmla="*/ 348974 w 464312"/>
                <a:gd name="connsiteY48" fmla="*/ 114825 h 605574"/>
                <a:gd name="connsiteX49" fmla="*/ 355427 w 464312"/>
                <a:gd name="connsiteY49" fmla="*/ 165654 h 605574"/>
                <a:gd name="connsiteX50" fmla="*/ 229958 w 464312"/>
                <a:gd name="connsiteY50" fmla="*/ 342788 h 605574"/>
                <a:gd name="connsiteX51" fmla="*/ 104489 w 464312"/>
                <a:gd name="connsiteY51" fmla="*/ 165654 h 605574"/>
                <a:gd name="connsiteX52" fmla="*/ 111351 w 464312"/>
                <a:gd name="connsiteY52" fmla="*/ 113393 h 605574"/>
                <a:gd name="connsiteX53" fmla="*/ 42728 w 464312"/>
                <a:gd name="connsiteY53" fmla="*/ 88644 h 605574"/>
                <a:gd name="connsiteX54" fmla="*/ 35353 w 464312"/>
                <a:gd name="connsiteY54" fmla="*/ 78110 h 605574"/>
                <a:gd name="connsiteX55" fmla="*/ 42728 w 464312"/>
                <a:gd name="connsiteY55" fmla="*/ 67576 h 605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464312" h="605574">
                  <a:moveTo>
                    <a:pt x="175380" y="343847"/>
                  </a:moveTo>
                  <a:lnTo>
                    <a:pt x="229052" y="397236"/>
                  </a:lnTo>
                  <a:lnTo>
                    <a:pt x="205904" y="551879"/>
                  </a:lnTo>
                  <a:cubicBezTo>
                    <a:pt x="205801" y="552492"/>
                    <a:pt x="206006" y="553004"/>
                    <a:pt x="206313" y="553413"/>
                  </a:cubicBezTo>
                  <a:lnTo>
                    <a:pt x="230486" y="586550"/>
                  </a:lnTo>
                  <a:cubicBezTo>
                    <a:pt x="230896" y="587062"/>
                    <a:pt x="231511" y="587369"/>
                    <a:pt x="232125" y="587369"/>
                  </a:cubicBezTo>
                  <a:cubicBezTo>
                    <a:pt x="232842" y="587369"/>
                    <a:pt x="233457" y="587062"/>
                    <a:pt x="233866" y="586550"/>
                  </a:cubicBezTo>
                  <a:lnTo>
                    <a:pt x="258039" y="553413"/>
                  </a:lnTo>
                  <a:cubicBezTo>
                    <a:pt x="258347" y="553004"/>
                    <a:pt x="258552" y="552492"/>
                    <a:pt x="258449" y="551879"/>
                  </a:cubicBezTo>
                  <a:lnTo>
                    <a:pt x="235198" y="397236"/>
                  </a:lnTo>
                  <a:lnTo>
                    <a:pt x="235300" y="397236"/>
                  </a:lnTo>
                  <a:lnTo>
                    <a:pt x="288973" y="343847"/>
                  </a:lnTo>
                  <a:lnTo>
                    <a:pt x="322364" y="372075"/>
                  </a:lnTo>
                  <a:lnTo>
                    <a:pt x="392015" y="403986"/>
                  </a:lnTo>
                  <a:cubicBezTo>
                    <a:pt x="402258" y="408179"/>
                    <a:pt x="413013" y="415032"/>
                    <a:pt x="417519" y="425771"/>
                  </a:cubicBezTo>
                  <a:cubicBezTo>
                    <a:pt x="417519" y="425771"/>
                    <a:pt x="493111" y="605574"/>
                    <a:pt x="452140" y="605574"/>
                  </a:cubicBezTo>
                  <a:lnTo>
                    <a:pt x="12212" y="605574"/>
                  </a:lnTo>
                  <a:cubicBezTo>
                    <a:pt x="-28861" y="605574"/>
                    <a:pt x="46833" y="425771"/>
                    <a:pt x="46833" y="425771"/>
                  </a:cubicBezTo>
                  <a:cubicBezTo>
                    <a:pt x="51955" y="414623"/>
                    <a:pt x="62095" y="408179"/>
                    <a:pt x="72338" y="403986"/>
                  </a:cubicBezTo>
                  <a:lnTo>
                    <a:pt x="141886" y="372075"/>
                  </a:lnTo>
                  <a:close/>
                  <a:moveTo>
                    <a:pt x="170194" y="147795"/>
                  </a:moveTo>
                  <a:cubicBezTo>
                    <a:pt x="150042" y="151132"/>
                    <a:pt x="131324" y="165859"/>
                    <a:pt x="134704" y="193983"/>
                  </a:cubicBezTo>
                  <a:cubicBezTo>
                    <a:pt x="141874" y="254937"/>
                    <a:pt x="177824" y="315891"/>
                    <a:pt x="229958" y="315891"/>
                  </a:cubicBezTo>
                  <a:cubicBezTo>
                    <a:pt x="279633" y="315891"/>
                    <a:pt x="324700" y="242562"/>
                    <a:pt x="325212" y="193983"/>
                  </a:cubicBezTo>
                  <a:cubicBezTo>
                    <a:pt x="326031" y="125257"/>
                    <a:pt x="211727" y="218528"/>
                    <a:pt x="204762" y="196642"/>
                  </a:cubicBezTo>
                  <a:cubicBezTo>
                    <a:pt x="203430" y="192245"/>
                    <a:pt x="215721" y="180688"/>
                    <a:pt x="214287" y="169949"/>
                  </a:cubicBezTo>
                  <a:cubicBezTo>
                    <a:pt x="211931" y="152512"/>
                    <a:pt x="190346" y="144458"/>
                    <a:pt x="170194" y="147795"/>
                  </a:cubicBezTo>
                  <a:close/>
                  <a:moveTo>
                    <a:pt x="228319" y="690"/>
                  </a:moveTo>
                  <a:cubicBezTo>
                    <a:pt x="230777" y="-230"/>
                    <a:pt x="233440" y="-230"/>
                    <a:pt x="236001" y="690"/>
                  </a:cubicBezTo>
                  <a:lnTo>
                    <a:pt x="421490" y="67576"/>
                  </a:lnTo>
                  <a:cubicBezTo>
                    <a:pt x="425997" y="69212"/>
                    <a:pt x="428967" y="73405"/>
                    <a:pt x="428967" y="78110"/>
                  </a:cubicBezTo>
                  <a:cubicBezTo>
                    <a:pt x="428967" y="82814"/>
                    <a:pt x="425997" y="87110"/>
                    <a:pt x="421490" y="88644"/>
                  </a:cubicBezTo>
                  <a:lnTo>
                    <a:pt x="416267" y="90587"/>
                  </a:lnTo>
                  <a:lnTo>
                    <a:pt x="414730" y="91098"/>
                  </a:lnTo>
                  <a:lnTo>
                    <a:pt x="414628" y="137734"/>
                  </a:lnTo>
                  <a:lnTo>
                    <a:pt x="417701" y="137734"/>
                  </a:lnTo>
                  <a:cubicBezTo>
                    <a:pt x="419749" y="137632"/>
                    <a:pt x="421593" y="139064"/>
                    <a:pt x="421900" y="141211"/>
                  </a:cubicBezTo>
                  <a:lnTo>
                    <a:pt x="423436" y="155018"/>
                  </a:lnTo>
                  <a:cubicBezTo>
                    <a:pt x="424256" y="161665"/>
                    <a:pt x="425075" y="168313"/>
                    <a:pt x="425792" y="174961"/>
                  </a:cubicBezTo>
                  <a:cubicBezTo>
                    <a:pt x="425894" y="175983"/>
                    <a:pt x="425587" y="177006"/>
                    <a:pt x="424973" y="177824"/>
                  </a:cubicBezTo>
                  <a:cubicBezTo>
                    <a:pt x="424358" y="178643"/>
                    <a:pt x="423436" y="179154"/>
                    <a:pt x="422310" y="179256"/>
                  </a:cubicBezTo>
                  <a:lnTo>
                    <a:pt x="391378" y="179256"/>
                  </a:lnTo>
                  <a:cubicBezTo>
                    <a:pt x="390353" y="179154"/>
                    <a:pt x="389329" y="178643"/>
                    <a:pt x="388715" y="177927"/>
                  </a:cubicBezTo>
                  <a:cubicBezTo>
                    <a:pt x="388100" y="177108"/>
                    <a:pt x="387793" y="176086"/>
                    <a:pt x="387895" y="174961"/>
                  </a:cubicBezTo>
                  <a:lnTo>
                    <a:pt x="391787" y="141211"/>
                  </a:lnTo>
                  <a:cubicBezTo>
                    <a:pt x="391992" y="139166"/>
                    <a:pt x="393836" y="137632"/>
                    <a:pt x="395987" y="137836"/>
                  </a:cubicBezTo>
                  <a:lnTo>
                    <a:pt x="398957" y="137836"/>
                  </a:lnTo>
                  <a:lnTo>
                    <a:pt x="398855" y="96825"/>
                  </a:lnTo>
                  <a:lnTo>
                    <a:pt x="348974" y="114825"/>
                  </a:lnTo>
                  <a:cubicBezTo>
                    <a:pt x="353481" y="129757"/>
                    <a:pt x="355632" y="146734"/>
                    <a:pt x="355427" y="165654"/>
                  </a:cubicBezTo>
                  <a:cubicBezTo>
                    <a:pt x="354198" y="276618"/>
                    <a:pt x="288954" y="342788"/>
                    <a:pt x="229958" y="342788"/>
                  </a:cubicBezTo>
                  <a:cubicBezTo>
                    <a:pt x="170245" y="342788"/>
                    <a:pt x="105718" y="276618"/>
                    <a:pt x="104489" y="165654"/>
                  </a:cubicBezTo>
                  <a:cubicBezTo>
                    <a:pt x="104284" y="146223"/>
                    <a:pt x="106538" y="128734"/>
                    <a:pt x="111351" y="113393"/>
                  </a:cubicBezTo>
                  <a:lnTo>
                    <a:pt x="42728" y="88644"/>
                  </a:lnTo>
                  <a:cubicBezTo>
                    <a:pt x="38323" y="87110"/>
                    <a:pt x="35353" y="82814"/>
                    <a:pt x="35353" y="78110"/>
                  </a:cubicBezTo>
                  <a:cubicBezTo>
                    <a:pt x="35353" y="73405"/>
                    <a:pt x="38323" y="69212"/>
                    <a:pt x="42728" y="67576"/>
                  </a:cubicBezTo>
                  <a:close/>
                </a:path>
              </a:pathLst>
            </a:custGeom>
            <a:solidFill>
              <a:srgbClr val="FDCF00"/>
            </a:solidFill>
            <a:ln>
              <a:noFill/>
            </a:ln>
            <a:effectLst>
              <a:outerShdw blurRad="254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Arial" panose="020B0604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4" name="graduation-cap_43911">
              <a:extLst>
                <a:ext uri="{FF2B5EF4-FFF2-40B4-BE49-F238E27FC236}">
                  <a16:creationId xmlns:a16="http://schemas.microsoft.com/office/drawing/2014/main" id="{41D547F5-DC48-01D6-C4FB-0594B1A0BEA8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987181" y="4276081"/>
              <a:ext cx="402614" cy="461133"/>
            </a:xfrm>
            <a:custGeom>
              <a:avLst/>
              <a:gdLst>
                <a:gd name="connsiteX0" fmla="*/ 175380 w 464312"/>
                <a:gd name="connsiteY0" fmla="*/ 343847 h 605574"/>
                <a:gd name="connsiteX1" fmla="*/ 229052 w 464312"/>
                <a:gd name="connsiteY1" fmla="*/ 397236 h 605574"/>
                <a:gd name="connsiteX2" fmla="*/ 205904 w 464312"/>
                <a:gd name="connsiteY2" fmla="*/ 551879 h 605574"/>
                <a:gd name="connsiteX3" fmla="*/ 206313 w 464312"/>
                <a:gd name="connsiteY3" fmla="*/ 553413 h 605574"/>
                <a:gd name="connsiteX4" fmla="*/ 230486 w 464312"/>
                <a:gd name="connsiteY4" fmla="*/ 586550 h 605574"/>
                <a:gd name="connsiteX5" fmla="*/ 232125 w 464312"/>
                <a:gd name="connsiteY5" fmla="*/ 587369 h 605574"/>
                <a:gd name="connsiteX6" fmla="*/ 233866 w 464312"/>
                <a:gd name="connsiteY6" fmla="*/ 586550 h 605574"/>
                <a:gd name="connsiteX7" fmla="*/ 258039 w 464312"/>
                <a:gd name="connsiteY7" fmla="*/ 553413 h 605574"/>
                <a:gd name="connsiteX8" fmla="*/ 258449 w 464312"/>
                <a:gd name="connsiteY8" fmla="*/ 551879 h 605574"/>
                <a:gd name="connsiteX9" fmla="*/ 235198 w 464312"/>
                <a:gd name="connsiteY9" fmla="*/ 397236 h 605574"/>
                <a:gd name="connsiteX10" fmla="*/ 235300 w 464312"/>
                <a:gd name="connsiteY10" fmla="*/ 397236 h 605574"/>
                <a:gd name="connsiteX11" fmla="*/ 288973 w 464312"/>
                <a:gd name="connsiteY11" fmla="*/ 343847 h 605574"/>
                <a:gd name="connsiteX12" fmla="*/ 322364 w 464312"/>
                <a:gd name="connsiteY12" fmla="*/ 372075 h 605574"/>
                <a:gd name="connsiteX13" fmla="*/ 392015 w 464312"/>
                <a:gd name="connsiteY13" fmla="*/ 403986 h 605574"/>
                <a:gd name="connsiteX14" fmla="*/ 417519 w 464312"/>
                <a:gd name="connsiteY14" fmla="*/ 425771 h 605574"/>
                <a:gd name="connsiteX15" fmla="*/ 452140 w 464312"/>
                <a:gd name="connsiteY15" fmla="*/ 605574 h 605574"/>
                <a:gd name="connsiteX16" fmla="*/ 12212 w 464312"/>
                <a:gd name="connsiteY16" fmla="*/ 605574 h 605574"/>
                <a:gd name="connsiteX17" fmla="*/ 46833 w 464312"/>
                <a:gd name="connsiteY17" fmla="*/ 425771 h 605574"/>
                <a:gd name="connsiteX18" fmla="*/ 72338 w 464312"/>
                <a:gd name="connsiteY18" fmla="*/ 403986 h 605574"/>
                <a:gd name="connsiteX19" fmla="*/ 141886 w 464312"/>
                <a:gd name="connsiteY19" fmla="*/ 372075 h 605574"/>
                <a:gd name="connsiteX20" fmla="*/ 170194 w 464312"/>
                <a:gd name="connsiteY20" fmla="*/ 147795 h 605574"/>
                <a:gd name="connsiteX21" fmla="*/ 134704 w 464312"/>
                <a:gd name="connsiteY21" fmla="*/ 193983 h 605574"/>
                <a:gd name="connsiteX22" fmla="*/ 229958 w 464312"/>
                <a:gd name="connsiteY22" fmla="*/ 315891 h 605574"/>
                <a:gd name="connsiteX23" fmla="*/ 325212 w 464312"/>
                <a:gd name="connsiteY23" fmla="*/ 193983 h 605574"/>
                <a:gd name="connsiteX24" fmla="*/ 204762 w 464312"/>
                <a:gd name="connsiteY24" fmla="*/ 196642 h 605574"/>
                <a:gd name="connsiteX25" fmla="*/ 214287 w 464312"/>
                <a:gd name="connsiteY25" fmla="*/ 169949 h 605574"/>
                <a:gd name="connsiteX26" fmla="*/ 170194 w 464312"/>
                <a:gd name="connsiteY26" fmla="*/ 147795 h 605574"/>
                <a:gd name="connsiteX27" fmla="*/ 228319 w 464312"/>
                <a:gd name="connsiteY27" fmla="*/ 690 h 605574"/>
                <a:gd name="connsiteX28" fmla="*/ 236001 w 464312"/>
                <a:gd name="connsiteY28" fmla="*/ 690 h 605574"/>
                <a:gd name="connsiteX29" fmla="*/ 421490 w 464312"/>
                <a:gd name="connsiteY29" fmla="*/ 67576 h 605574"/>
                <a:gd name="connsiteX30" fmla="*/ 428967 w 464312"/>
                <a:gd name="connsiteY30" fmla="*/ 78110 h 605574"/>
                <a:gd name="connsiteX31" fmla="*/ 421490 w 464312"/>
                <a:gd name="connsiteY31" fmla="*/ 88644 h 605574"/>
                <a:gd name="connsiteX32" fmla="*/ 416267 w 464312"/>
                <a:gd name="connsiteY32" fmla="*/ 90587 h 605574"/>
                <a:gd name="connsiteX33" fmla="*/ 414730 w 464312"/>
                <a:gd name="connsiteY33" fmla="*/ 91098 h 605574"/>
                <a:gd name="connsiteX34" fmla="*/ 414628 w 464312"/>
                <a:gd name="connsiteY34" fmla="*/ 137734 h 605574"/>
                <a:gd name="connsiteX35" fmla="*/ 417701 w 464312"/>
                <a:gd name="connsiteY35" fmla="*/ 137734 h 605574"/>
                <a:gd name="connsiteX36" fmla="*/ 421900 w 464312"/>
                <a:gd name="connsiteY36" fmla="*/ 141211 h 605574"/>
                <a:gd name="connsiteX37" fmla="*/ 423436 w 464312"/>
                <a:gd name="connsiteY37" fmla="*/ 155018 h 605574"/>
                <a:gd name="connsiteX38" fmla="*/ 425792 w 464312"/>
                <a:gd name="connsiteY38" fmla="*/ 174961 h 605574"/>
                <a:gd name="connsiteX39" fmla="*/ 424973 w 464312"/>
                <a:gd name="connsiteY39" fmla="*/ 177824 h 605574"/>
                <a:gd name="connsiteX40" fmla="*/ 422310 w 464312"/>
                <a:gd name="connsiteY40" fmla="*/ 179256 h 605574"/>
                <a:gd name="connsiteX41" fmla="*/ 391378 w 464312"/>
                <a:gd name="connsiteY41" fmla="*/ 179256 h 605574"/>
                <a:gd name="connsiteX42" fmla="*/ 388715 w 464312"/>
                <a:gd name="connsiteY42" fmla="*/ 177927 h 605574"/>
                <a:gd name="connsiteX43" fmla="*/ 387895 w 464312"/>
                <a:gd name="connsiteY43" fmla="*/ 174961 h 605574"/>
                <a:gd name="connsiteX44" fmla="*/ 391787 w 464312"/>
                <a:gd name="connsiteY44" fmla="*/ 141211 h 605574"/>
                <a:gd name="connsiteX45" fmla="*/ 395987 w 464312"/>
                <a:gd name="connsiteY45" fmla="*/ 137836 h 605574"/>
                <a:gd name="connsiteX46" fmla="*/ 398957 w 464312"/>
                <a:gd name="connsiteY46" fmla="*/ 137836 h 605574"/>
                <a:gd name="connsiteX47" fmla="*/ 398855 w 464312"/>
                <a:gd name="connsiteY47" fmla="*/ 96825 h 605574"/>
                <a:gd name="connsiteX48" fmla="*/ 348974 w 464312"/>
                <a:gd name="connsiteY48" fmla="*/ 114825 h 605574"/>
                <a:gd name="connsiteX49" fmla="*/ 355427 w 464312"/>
                <a:gd name="connsiteY49" fmla="*/ 165654 h 605574"/>
                <a:gd name="connsiteX50" fmla="*/ 229958 w 464312"/>
                <a:gd name="connsiteY50" fmla="*/ 342788 h 605574"/>
                <a:gd name="connsiteX51" fmla="*/ 104489 w 464312"/>
                <a:gd name="connsiteY51" fmla="*/ 165654 h 605574"/>
                <a:gd name="connsiteX52" fmla="*/ 111351 w 464312"/>
                <a:gd name="connsiteY52" fmla="*/ 113393 h 605574"/>
                <a:gd name="connsiteX53" fmla="*/ 42728 w 464312"/>
                <a:gd name="connsiteY53" fmla="*/ 88644 h 605574"/>
                <a:gd name="connsiteX54" fmla="*/ 35353 w 464312"/>
                <a:gd name="connsiteY54" fmla="*/ 78110 h 605574"/>
                <a:gd name="connsiteX55" fmla="*/ 42728 w 464312"/>
                <a:gd name="connsiteY55" fmla="*/ 67576 h 605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464312" h="605574">
                  <a:moveTo>
                    <a:pt x="175380" y="343847"/>
                  </a:moveTo>
                  <a:lnTo>
                    <a:pt x="229052" y="397236"/>
                  </a:lnTo>
                  <a:lnTo>
                    <a:pt x="205904" y="551879"/>
                  </a:lnTo>
                  <a:cubicBezTo>
                    <a:pt x="205801" y="552492"/>
                    <a:pt x="206006" y="553004"/>
                    <a:pt x="206313" y="553413"/>
                  </a:cubicBezTo>
                  <a:lnTo>
                    <a:pt x="230486" y="586550"/>
                  </a:lnTo>
                  <a:cubicBezTo>
                    <a:pt x="230896" y="587062"/>
                    <a:pt x="231511" y="587369"/>
                    <a:pt x="232125" y="587369"/>
                  </a:cubicBezTo>
                  <a:cubicBezTo>
                    <a:pt x="232842" y="587369"/>
                    <a:pt x="233457" y="587062"/>
                    <a:pt x="233866" y="586550"/>
                  </a:cubicBezTo>
                  <a:lnTo>
                    <a:pt x="258039" y="553413"/>
                  </a:lnTo>
                  <a:cubicBezTo>
                    <a:pt x="258347" y="553004"/>
                    <a:pt x="258552" y="552492"/>
                    <a:pt x="258449" y="551879"/>
                  </a:cubicBezTo>
                  <a:lnTo>
                    <a:pt x="235198" y="397236"/>
                  </a:lnTo>
                  <a:lnTo>
                    <a:pt x="235300" y="397236"/>
                  </a:lnTo>
                  <a:lnTo>
                    <a:pt x="288973" y="343847"/>
                  </a:lnTo>
                  <a:lnTo>
                    <a:pt x="322364" y="372075"/>
                  </a:lnTo>
                  <a:lnTo>
                    <a:pt x="392015" y="403986"/>
                  </a:lnTo>
                  <a:cubicBezTo>
                    <a:pt x="402258" y="408179"/>
                    <a:pt x="413013" y="415032"/>
                    <a:pt x="417519" y="425771"/>
                  </a:cubicBezTo>
                  <a:cubicBezTo>
                    <a:pt x="417519" y="425771"/>
                    <a:pt x="493111" y="605574"/>
                    <a:pt x="452140" y="605574"/>
                  </a:cubicBezTo>
                  <a:lnTo>
                    <a:pt x="12212" y="605574"/>
                  </a:lnTo>
                  <a:cubicBezTo>
                    <a:pt x="-28861" y="605574"/>
                    <a:pt x="46833" y="425771"/>
                    <a:pt x="46833" y="425771"/>
                  </a:cubicBezTo>
                  <a:cubicBezTo>
                    <a:pt x="51955" y="414623"/>
                    <a:pt x="62095" y="408179"/>
                    <a:pt x="72338" y="403986"/>
                  </a:cubicBezTo>
                  <a:lnTo>
                    <a:pt x="141886" y="372075"/>
                  </a:lnTo>
                  <a:close/>
                  <a:moveTo>
                    <a:pt x="170194" y="147795"/>
                  </a:moveTo>
                  <a:cubicBezTo>
                    <a:pt x="150042" y="151132"/>
                    <a:pt x="131324" y="165859"/>
                    <a:pt x="134704" y="193983"/>
                  </a:cubicBezTo>
                  <a:cubicBezTo>
                    <a:pt x="141874" y="254937"/>
                    <a:pt x="177824" y="315891"/>
                    <a:pt x="229958" y="315891"/>
                  </a:cubicBezTo>
                  <a:cubicBezTo>
                    <a:pt x="279633" y="315891"/>
                    <a:pt x="324700" y="242562"/>
                    <a:pt x="325212" y="193983"/>
                  </a:cubicBezTo>
                  <a:cubicBezTo>
                    <a:pt x="326031" y="125257"/>
                    <a:pt x="211727" y="218528"/>
                    <a:pt x="204762" y="196642"/>
                  </a:cubicBezTo>
                  <a:cubicBezTo>
                    <a:pt x="203430" y="192245"/>
                    <a:pt x="215721" y="180688"/>
                    <a:pt x="214287" y="169949"/>
                  </a:cubicBezTo>
                  <a:cubicBezTo>
                    <a:pt x="211931" y="152512"/>
                    <a:pt x="190346" y="144458"/>
                    <a:pt x="170194" y="147795"/>
                  </a:cubicBezTo>
                  <a:close/>
                  <a:moveTo>
                    <a:pt x="228319" y="690"/>
                  </a:moveTo>
                  <a:cubicBezTo>
                    <a:pt x="230777" y="-230"/>
                    <a:pt x="233440" y="-230"/>
                    <a:pt x="236001" y="690"/>
                  </a:cubicBezTo>
                  <a:lnTo>
                    <a:pt x="421490" y="67576"/>
                  </a:lnTo>
                  <a:cubicBezTo>
                    <a:pt x="425997" y="69212"/>
                    <a:pt x="428967" y="73405"/>
                    <a:pt x="428967" y="78110"/>
                  </a:cubicBezTo>
                  <a:cubicBezTo>
                    <a:pt x="428967" y="82814"/>
                    <a:pt x="425997" y="87110"/>
                    <a:pt x="421490" y="88644"/>
                  </a:cubicBezTo>
                  <a:lnTo>
                    <a:pt x="416267" y="90587"/>
                  </a:lnTo>
                  <a:lnTo>
                    <a:pt x="414730" y="91098"/>
                  </a:lnTo>
                  <a:lnTo>
                    <a:pt x="414628" y="137734"/>
                  </a:lnTo>
                  <a:lnTo>
                    <a:pt x="417701" y="137734"/>
                  </a:lnTo>
                  <a:cubicBezTo>
                    <a:pt x="419749" y="137632"/>
                    <a:pt x="421593" y="139064"/>
                    <a:pt x="421900" y="141211"/>
                  </a:cubicBezTo>
                  <a:lnTo>
                    <a:pt x="423436" y="155018"/>
                  </a:lnTo>
                  <a:cubicBezTo>
                    <a:pt x="424256" y="161665"/>
                    <a:pt x="425075" y="168313"/>
                    <a:pt x="425792" y="174961"/>
                  </a:cubicBezTo>
                  <a:cubicBezTo>
                    <a:pt x="425894" y="175983"/>
                    <a:pt x="425587" y="177006"/>
                    <a:pt x="424973" y="177824"/>
                  </a:cubicBezTo>
                  <a:cubicBezTo>
                    <a:pt x="424358" y="178643"/>
                    <a:pt x="423436" y="179154"/>
                    <a:pt x="422310" y="179256"/>
                  </a:cubicBezTo>
                  <a:lnTo>
                    <a:pt x="391378" y="179256"/>
                  </a:lnTo>
                  <a:cubicBezTo>
                    <a:pt x="390353" y="179154"/>
                    <a:pt x="389329" y="178643"/>
                    <a:pt x="388715" y="177927"/>
                  </a:cubicBezTo>
                  <a:cubicBezTo>
                    <a:pt x="388100" y="177108"/>
                    <a:pt x="387793" y="176086"/>
                    <a:pt x="387895" y="174961"/>
                  </a:cubicBezTo>
                  <a:lnTo>
                    <a:pt x="391787" y="141211"/>
                  </a:lnTo>
                  <a:cubicBezTo>
                    <a:pt x="391992" y="139166"/>
                    <a:pt x="393836" y="137632"/>
                    <a:pt x="395987" y="137836"/>
                  </a:cubicBezTo>
                  <a:lnTo>
                    <a:pt x="398957" y="137836"/>
                  </a:lnTo>
                  <a:lnTo>
                    <a:pt x="398855" y="96825"/>
                  </a:lnTo>
                  <a:lnTo>
                    <a:pt x="348974" y="114825"/>
                  </a:lnTo>
                  <a:cubicBezTo>
                    <a:pt x="353481" y="129757"/>
                    <a:pt x="355632" y="146734"/>
                    <a:pt x="355427" y="165654"/>
                  </a:cubicBezTo>
                  <a:cubicBezTo>
                    <a:pt x="354198" y="276618"/>
                    <a:pt x="288954" y="342788"/>
                    <a:pt x="229958" y="342788"/>
                  </a:cubicBezTo>
                  <a:cubicBezTo>
                    <a:pt x="170245" y="342788"/>
                    <a:pt x="105718" y="276618"/>
                    <a:pt x="104489" y="165654"/>
                  </a:cubicBezTo>
                  <a:cubicBezTo>
                    <a:pt x="104284" y="146223"/>
                    <a:pt x="106538" y="128734"/>
                    <a:pt x="111351" y="113393"/>
                  </a:cubicBezTo>
                  <a:lnTo>
                    <a:pt x="42728" y="88644"/>
                  </a:lnTo>
                  <a:cubicBezTo>
                    <a:pt x="38323" y="87110"/>
                    <a:pt x="35353" y="82814"/>
                    <a:pt x="35353" y="78110"/>
                  </a:cubicBezTo>
                  <a:cubicBezTo>
                    <a:pt x="35353" y="73405"/>
                    <a:pt x="38323" y="69212"/>
                    <a:pt x="42728" y="6757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25400" dist="38100" dir="13500000" algn="br" rotWithShape="0">
                <a:schemeClr val="bg1">
                  <a:alpha val="80000"/>
                </a:schemeClr>
              </a:outerShdw>
            </a:effec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Arial" panose="020B0604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00EABE9F-7951-FEAB-CB3A-85F093291435}"/>
              </a:ext>
            </a:extLst>
          </p:cNvPr>
          <p:cNvSpPr txBox="1"/>
          <p:nvPr/>
        </p:nvSpPr>
        <p:spPr>
          <a:xfrm>
            <a:off x="1310326" y="499620"/>
            <a:ext cx="315797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8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OPPOSans R" panose="00020600040101010101" pitchFamily="18" charset="-122"/>
                <a:sym typeface="Arial" panose="020B0604020202020204" pitchFamily="34" charset="0"/>
              </a:rPr>
              <a:t>请输入标题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92ED5B84-1B69-F52F-62AD-D27E1914CA7E}"/>
              </a:ext>
            </a:extLst>
          </p:cNvPr>
          <p:cNvGrpSpPr/>
          <p:nvPr/>
        </p:nvGrpSpPr>
        <p:grpSpPr>
          <a:xfrm>
            <a:off x="8190231" y="3646490"/>
            <a:ext cx="2606178" cy="861527"/>
            <a:chOff x="1957" y="4798"/>
            <a:chExt cx="1852" cy="1848"/>
          </a:xfrm>
        </p:grpSpPr>
        <p:sp>
          <p:nvSpPr>
            <p:cNvPr id="22" name="形状1">
              <a:extLst>
                <a:ext uri="{FF2B5EF4-FFF2-40B4-BE49-F238E27FC236}">
                  <a16:creationId xmlns:a16="http://schemas.microsoft.com/office/drawing/2014/main" id="{F63CAF55-D784-C2FF-6805-291FB0366B32}"/>
                </a:ext>
              </a:extLst>
            </p:cNvPr>
            <p:cNvSpPr/>
            <p:nvPr/>
          </p:nvSpPr>
          <p:spPr>
            <a:xfrm>
              <a:off x="1964" y="4798"/>
              <a:ext cx="1845" cy="1845"/>
            </a:xfrm>
            <a:prstGeom prst="ellipse">
              <a:avLst/>
            </a:prstGeom>
            <a:solidFill>
              <a:srgbClr val="DDE0E7"/>
            </a:solidFill>
            <a:ln>
              <a:solidFill>
                <a:srgbClr val="FAFAFA"/>
              </a:solidFill>
            </a:ln>
            <a:effectLst>
              <a:outerShdw blurRad="254000" dist="101600" dir="13500000" algn="tl" rotWithShape="0">
                <a:srgbClr val="FFFFFF">
                  <a:alpha val="10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Arial" panose="020B0604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3" name="形状1">
              <a:extLst>
                <a:ext uri="{FF2B5EF4-FFF2-40B4-BE49-F238E27FC236}">
                  <a16:creationId xmlns:a16="http://schemas.microsoft.com/office/drawing/2014/main" id="{CF4891AD-4CA5-ADD0-114B-CEA309B5506D}"/>
                </a:ext>
              </a:extLst>
            </p:cNvPr>
            <p:cNvSpPr/>
            <p:nvPr/>
          </p:nvSpPr>
          <p:spPr>
            <a:xfrm>
              <a:off x="1957" y="4801"/>
              <a:ext cx="1845" cy="1845"/>
            </a:xfrm>
            <a:prstGeom prst="ellipse">
              <a:avLst/>
            </a:prstGeom>
            <a:solidFill>
              <a:srgbClr val="EEF2F9"/>
            </a:solidFill>
            <a:ln>
              <a:solidFill>
                <a:srgbClr val="FAFAFA"/>
              </a:solidFill>
            </a:ln>
            <a:effectLst>
              <a:outerShdw blurRad="381000" dist="127000" dir="2700000" algn="tl" rotWithShape="0">
                <a:srgbClr val="DCDFE6">
                  <a:alpha val="10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Arial" panose="020B0604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8C9A4906-65E6-A7B1-8A5B-FB6CC12A2E30}"/>
              </a:ext>
            </a:extLst>
          </p:cNvPr>
          <p:cNvGrpSpPr/>
          <p:nvPr/>
        </p:nvGrpSpPr>
        <p:grpSpPr>
          <a:xfrm>
            <a:off x="1356995" y="1097599"/>
            <a:ext cx="2022297" cy="2017852"/>
            <a:chOff x="1957" y="4798"/>
            <a:chExt cx="1852" cy="1848"/>
          </a:xfrm>
        </p:grpSpPr>
        <p:sp>
          <p:nvSpPr>
            <p:cNvPr id="20" name="形状1">
              <a:extLst>
                <a:ext uri="{FF2B5EF4-FFF2-40B4-BE49-F238E27FC236}">
                  <a16:creationId xmlns:a16="http://schemas.microsoft.com/office/drawing/2014/main" id="{3D7271A0-1B1C-5BA4-318F-B8C260E596F4}"/>
                </a:ext>
              </a:extLst>
            </p:cNvPr>
            <p:cNvSpPr/>
            <p:nvPr/>
          </p:nvSpPr>
          <p:spPr>
            <a:xfrm>
              <a:off x="1964" y="4798"/>
              <a:ext cx="1845" cy="1845"/>
            </a:xfrm>
            <a:prstGeom prst="ellipse">
              <a:avLst/>
            </a:prstGeom>
            <a:solidFill>
              <a:srgbClr val="DDE0E7"/>
            </a:solidFill>
            <a:ln>
              <a:solidFill>
                <a:srgbClr val="FAFAFA"/>
              </a:solidFill>
            </a:ln>
            <a:effectLst>
              <a:outerShdw blurRad="254000" dist="101600" dir="13500000" algn="tl" rotWithShape="0">
                <a:srgbClr val="FFFFFF">
                  <a:alpha val="10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Arial" panose="020B0604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1" name="形状1">
              <a:extLst>
                <a:ext uri="{FF2B5EF4-FFF2-40B4-BE49-F238E27FC236}">
                  <a16:creationId xmlns:a16="http://schemas.microsoft.com/office/drawing/2014/main" id="{8C165A0F-546D-CAD3-6CFD-B5F89D5AEECF}"/>
                </a:ext>
              </a:extLst>
            </p:cNvPr>
            <p:cNvSpPr/>
            <p:nvPr/>
          </p:nvSpPr>
          <p:spPr>
            <a:xfrm>
              <a:off x="1957" y="4801"/>
              <a:ext cx="1845" cy="1845"/>
            </a:xfrm>
            <a:prstGeom prst="ellipse">
              <a:avLst/>
            </a:prstGeom>
            <a:solidFill>
              <a:srgbClr val="EEF2F9"/>
            </a:solidFill>
            <a:ln>
              <a:solidFill>
                <a:srgbClr val="FAFAFA"/>
              </a:solidFill>
            </a:ln>
            <a:effectLst>
              <a:outerShdw blurRad="381000" dist="127000" dir="2700000" algn="tl" rotWithShape="0">
                <a:srgbClr val="DCDFE6">
                  <a:alpha val="10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Arial" panose="020B0604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594B31DA-381E-89B9-6C0E-EB6C80155C33}"/>
              </a:ext>
            </a:extLst>
          </p:cNvPr>
          <p:cNvGrpSpPr/>
          <p:nvPr/>
        </p:nvGrpSpPr>
        <p:grpSpPr>
          <a:xfrm>
            <a:off x="1356995" y="3538539"/>
            <a:ext cx="2022297" cy="2017852"/>
            <a:chOff x="1957" y="4798"/>
            <a:chExt cx="1852" cy="1848"/>
          </a:xfrm>
        </p:grpSpPr>
        <p:sp>
          <p:nvSpPr>
            <p:cNvPr id="18" name="形状1">
              <a:extLst>
                <a:ext uri="{FF2B5EF4-FFF2-40B4-BE49-F238E27FC236}">
                  <a16:creationId xmlns:a16="http://schemas.microsoft.com/office/drawing/2014/main" id="{F8273AA5-02D0-1009-800D-4105578D6CAC}"/>
                </a:ext>
              </a:extLst>
            </p:cNvPr>
            <p:cNvSpPr/>
            <p:nvPr/>
          </p:nvSpPr>
          <p:spPr>
            <a:xfrm>
              <a:off x="1964" y="4798"/>
              <a:ext cx="1845" cy="1845"/>
            </a:xfrm>
            <a:prstGeom prst="ellipse">
              <a:avLst/>
            </a:prstGeom>
            <a:solidFill>
              <a:srgbClr val="DDE0E7"/>
            </a:solidFill>
            <a:ln>
              <a:solidFill>
                <a:srgbClr val="FAFAFA"/>
              </a:solidFill>
            </a:ln>
            <a:effectLst>
              <a:outerShdw blurRad="254000" dist="101600" dir="13500000" algn="tl" rotWithShape="0">
                <a:srgbClr val="FFFFFF">
                  <a:alpha val="10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Arial" panose="020B0604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9" name="形状1">
              <a:extLst>
                <a:ext uri="{FF2B5EF4-FFF2-40B4-BE49-F238E27FC236}">
                  <a16:creationId xmlns:a16="http://schemas.microsoft.com/office/drawing/2014/main" id="{7869639B-090A-E5BF-5B3D-C57753B1F065}"/>
                </a:ext>
              </a:extLst>
            </p:cNvPr>
            <p:cNvSpPr/>
            <p:nvPr/>
          </p:nvSpPr>
          <p:spPr>
            <a:xfrm>
              <a:off x="1957" y="4801"/>
              <a:ext cx="1845" cy="1845"/>
            </a:xfrm>
            <a:prstGeom prst="ellipse">
              <a:avLst/>
            </a:prstGeom>
            <a:solidFill>
              <a:srgbClr val="EEF2F9"/>
            </a:solidFill>
            <a:ln>
              <a:solidFill>
                <a:srgbClr val="FAFAFA"/>
              </a:solidFill>
            </a:ln>
            <a:effectLst>
              <a:outerShdw blurRad="381000" dist="127000" dir="2700000" algn="tl" rotWithShape="0">
                <a:srgbClr val="DCDFE6">
                  <a:alpha val="10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Arial" panose="020B0604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endParaRPr>
            </a:p>
          </p:txBody>
        </p:sp>
      </p:grpSp>
      <p:sp>
        <p:nvSpPr>
          <p:cNvPr id="6" name="椭圆 5">
            <a:extLst>
              <a:ext uri="{FF2B5EF4-FFF2-40B4-BE49-F238E27FC236}">
                <a16:creationId xmlns:a16="http://schemas.microsoft.com/office/drawing/2014/main" id="{CB998F5C-FD3D-FB9C-6018-BD6CEA5913E0}"/>
              </a:ext>
            </a:extLst>
          </p:cNvPr>
          <p:cNvSpPr/>
          <p:nvPr/>
        </p:nvSpPr>
        <p:spPr>
          <a:xfrm>
            <a:off x="1922780" y="1585278"/>
            <a:ext cx="964565" cy="96456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800" b="1">
                <a:latin typeface="Arial" panose="020B0604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D010C659-1E77-838D-219E-6CFD43A7A4C8}"/>
              </a:ext>
            </a:extLst>
          </p:cNvPr>
          <p:cNvSpPr/>
          <p:nvPr/>
        </p:nvSpPr>
        <p:spPr>
          <a:xfrm>
            <a:off x="1922780" y="4038283"/>
            <a:ext cx="964565" cy="96456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800" b="1">
                <a:latin typeface="Arial" panose="020B0604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8" name="文本框 10">
            <a:extLst>
              <a:ext uri="{FF2B5EF4-FFF2-40B4-BE49-F238E27FC236}">
                <a16:creationId xmlns:a16="http://schemas.microsoft.com/office/drawing/2014/main" id="{F548F1D8-C93C-4D72-C71E-88734BE5F679}"/>
              </a:ext>
            </a:extLst>
          </p:cNvPr>
          <p:cNvSpPr txBox="1"/>
          <p:nvPr/>
        </p:nvSpPr>
        <p:spPr>
          <a:xfrm>
            <a:off x="4114800" y="1269683"/>
            <a:ext cx="146240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rPr>
              <a:t>请输入标题</a:t>
            </a:r>
            <a:endParaRPr lang="en-US" altLang="zh-CN" sz="1600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OPPOSans R" panose="00020600040101010101" pitchFamily="18" charset="-122"/>
              <a:cs typeface="OPPOSans R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9" name="文本框 13">
            <a:extLst>
              <a:ext uri="{FF2B5EF4-FFF2-40B4-BE49-F238E27FC236}">
                <a16:creationId xmlns:a16="http://schemas.microsoft.com/office/drawing/2014/main" id="{191CF316-6089-BFAF-9162-E7721A9DBAF3}"/>
              </a:ext>
            </a:extLst>
          </p:cNvPr>
          <p:cNvSpPr txBox="1"/>
          <p:nvPr/>
        </p:nvSpPr>
        <p:spPr>
          <a:xfrm>
            <a:off x="4150360" y="1604963"/>
            <a:ext cx="2947670" cy="714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rPr>
              <a:t>Lorem ipsum dolor sit amet  adipiscing elit. Lorem ipsum dolor sit amet  adipiscing elit. </a:t>
            </a:r>
          </a:p>
          <a:p>
            <a:pPr algn="l">
              <a:lnSpc>
                <a:spcPct val="150000"/>
              </a:lnSpc>
            </a:pP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OPPOSans R" panose="00020600040101010101" pitchFamily="18" charset="-122"/>
              <a:cs typeface="OPPOSans R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10" name="文本框 14">
            <a:extLst>
              <a:ext uri="{FF2B5EF4-FFF2-40B4-BE49-F238E27FC236}">
                <a16:creationId xmlns:a16="http://schemas.microsoft.com/office/drawing/2014/main" id="{AAF30ACE-8109-1655-FAF9-96D2EA1F499A}"/>
              </a:ext>
            </a:extLst>
          </p:cNvPr>
          <p:cNvSpPr txBox="1"/>
          <p:nvPr/>
        </p:nvSpPr>
        <p:spPr>
          <a:xfrm>
            <a:off x="4114800" y="2328863"/>
            <a:ext cx="146240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rPr>
              <a:t>请输入标题</a:t>
            </a:r>
            <a:endParaRPr lang="en-US" altLang="zh-CN" sz="1600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OPPOSans R" panose="00020600040101010101" pitchFamily="18" charset="-122"/>
              <a:cs typeface="OPPOSans R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11" name="文本框 15">
            <a:extLst>
              <a:ext uri="{FF2B5EF4-FFF2-40B4-BE49-F238E27FC236}">
                <a16:creationId xmlns:a16="http://schemas.microsoft.com/office/drawing/2014/main" id="{B00D7AC6-66B6-807A-950D-FAFF9CBF7B3E}"/>
              </a:ext>
            </a:extLst>
          </p:cNvPr>
          <p:cNvSpPr txBox="1"/>
          <p:nvPr/>
        </p:nvSpPr>
        <p:spPr>
          <a:xfrm>
            <a:off x="4150360" y="2664143"/>
            <a:ext cx="2947670" cy="714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rPr>
              <a:t>Lorem ipsum dolor sit amet  adipiscing elit. Lorem ipsum dolor sit amet  adipiscing elit. </a:t>
            </a:r>
          </a:p>
          <a:p>
            <a:pPr algn="l">
              <a:lnSpc>
                <a:spcPct val="150000"/>
              </a:lnSpc>
            </a:pP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OPPOSans R" panose="00020600040101010101" pitchFamily="18" charset="-122"/>
              <a:cs typeface="OPPOSans R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12" name="文本框 16">
            <a:extLst>
              <a:ext uri="{FF2B5EF4-FFF2-40B4-BE49-F238E27FC236}">
                <a16:creationId xmlns:a16="http://schemas.microsoft.com/office/drawing/2014/main" id="{C1867AAD-0162-E522-3DBA-D663D90604BC}"/>
              </a:ext>
            </a:extLst>
          </p:cNvPr>
          <p:cNvSpPr txBox="1"/>
          <p:nvPr/>
        </p:nvSpPr>
        <p:spPr>
          <a:xfrm>
            <a:off x="4114800" y="3651568"/>
            <a:ext cx="146240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rPr>
              <a:t>请输入标题</a:t>
            </a:r>
            <a:endParaRPr lang="en-US" altLang="zh-CN" sz="1600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OPPOSans R" panose="00020600040101010101" pitchFamily="18" charset="-122"/>
              <a:cs typeface="OPPOSans R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13" name="文本框 17">
            <a:extLst>
              <a:ext uri="{FF2B5EF4-FFF2-40B4-BE49-F238E27FC236}">
                <a16:creationId xmlns:a16="http://schemas.microsoft.com/office/drawing/2014/main" id="{101753A8-15FE-B9F5-FD3D-8864C53EB65F}"/>
              </a:ext>
            </a:extLst>
          </p:cNvPr>
          <p:cNvSpPr txBox="1"/>
          <p:nvPr/>
        </p:nvSpPr>
        <p:spPr>
          <a:xfrm>
            <a:off x="4150360" y="3986848"/>
            <a:ext cx="2947670" cy="714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rPr>
              <a:t>Lorem ipsum dolor sit amet  adipiscing elit. Lorem ipsum dolor sit amet  adipiscing elit. </a:t>
            </a:r>
          </a:p>
          <a:p>
            <a:pPr algn="l">
              <a:lnSpc>
                <a:spcPct val="150000"/>
              </a:lnSpc>
            </a:pP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OPPOSans R" panose="00020600040101010101" pitchFamily="18" charset="-122"/>
              <a:cs typeface="OPPOSans R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14" name="文本框 18">
            <a:extLst>
              <a:ext uri="{FF2B5EF4-FFF2-40B4-BE49-F238E27FC236}">
                <a16:creationId xmlns:a16="http://schemas.microsoft.com/office/drawing/2014/main" id="{4EB1683A-D63C-5DB1-3623-A6B7B9FB98CE}"/>
              </a:ext>
            </a:extLst>
          </p:cNvPr>
          <p:cNvSpPr txBox="1"/>
          <p:nvPr/>
        </p:nvSpPr>
        <p:spPr>
          <a:xfrm>
            <a:off x="4114800" y="4710748"/>
            <a:ext cx="146240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rPr>
              <a:t>请输入标题</a:t>
            </a:r>
            <a:endParaRPr lang="en-US" altLang="zh-CN" sz="1600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OPPOSans R" panose="00020600040101010101" pitchFamily="18" charset="-122"/>
              <a:cs typeface="OPPOSans R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15" name="文本框 19">
            <a:extLst>
              <a:ext uri="{FF2B5EF4-FFF2-40B4-BE49-F238E27FC236}">
                <a16:creationId xmlns:a16="http://schemas.microsoft.com/office/drawing/2014/main" id="{D4AE89A2-597A-1496-4C11-A40162987D02}"/>
              </a:ext>
            </a:extLst>
          </p:cNvPr>
          <p:cNvSpPr txBox="1"/>
          <p:nvPr/>
        </p:nvSpPr>
        <p:spPr>
          <a:xfrm>
            <a:off x="4150360" y="5046028"/>
            <a:ext cx="2947670" cy="714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rPr>
              <a:t>Lorem ipsum dolor sit amet  adipiscing elit. Lorem ipsum dolor sit amet  adipiscing elit. </a:t>
            </a:r>
          </a:p>
          <a:p>
            <a:pPr algn="l">
              <a:lnSpc>
                <a:spcPct val="150000"/>
              </a:lnSpc>
            </a:pP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OPPOSans R" panose="00020600040101010101" pitchFamily="18" charset="-122"/>
              <a:cs typeface="OPPOSans R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17" name="文本框 28">
            <a:extLst>
              <a:ext uri="{FF2B5EF4-FFF2-40B4-BE49-F238E27FC236}">
                <a16:creationId xmlns:a16="http://schemas.microsoft.com/office/drawing/2014/main" id="{084D47D9-67B5-D5EB-5FFF-35357B0F117B}"/>
              </a:ext>
            </a:extLst>
          </p:cNvPr>
          <p:cNvSpPr txBox="1"/>
          <p:nvPr/>
        </p:nvSpPr>
        <p:spPr>
          <a:xfrm>
            <a:off x="8496935" y="4853623"/>
            <a:ext cx="22994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b="1" dirty="0">
                <a:solidFill>
                  <a:schemeClr val="accent1"/>
                </a:solidFill>
                <a:latin typeface="Arial" panose="020B0604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rPr>
              <a:t>输入图表标题</a:t>
            </a:r>
            <a:endParaRPr lang="en-US" altLang="zh-CN" sz="2400" b="1" dirty="0">
              <a:solidFill>
                <a:schemeClr val="accent1"/>
              </a:solidFill>
              <a:latin typeface="Arial" panose="020B0604020202020204" pitchFamily="34" charset="0"/>
              <a:ea typeface="OPPOSans R" panose="00020600040101010101" pitchFamily="18" charset="-122"/>
              <a:cs typeface="OPPOSans R" panose="00020600040101010101" pitchFamily="18" charset="-122"/>
              <a:sym typeface="Arial" panose="020B0604020202020204" pitchFamily="34" charset="0"/>
            </a:endParaRPr>
          </a:p>
        </p:txBody>
      </p:sp>
      <p:graphicFrame>
        <p:nvGraphicFramePr>
          <p:cNvPr id="26" name="图表 25">
            <a:extLst>
              <a:ext uri="{FF2B5EF4-FFF2-40B4-BE49-F238E27FC236}">
                <a16:creationId xmlns:a16="http://schemas.microsoft.com/office/drawing/2014/main" id="{361FCBA0-B240-FCA0-A431-68C150EEA4D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36462748"/>
              </p:ext>
            </p:extLst>
          </p:nvPr>
        </p:nvGraphicFramePr>
        <p:xfrm>
          <a:off x="6899227" y="703520"/>
          <a:ext cx="5381803" cy="35878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23962556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29D849DE-2A9B-B41A-C6E7-7A06B8779F69}"/>
              </a:ext>
            </a:extLst>
          </p:cNvPr>
          <p:cNvSpPr txBox="1"/>
          <p:nvPr/>
        </p:nvSpPr>
        <p:spPr>
          <a:xfrm>
            <a:off x="2326064" y="2413262"/>
            <a:ext cx="75398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dirty="0">
                <a:latin typeface="+mj-ea"/>
                <a:ea typeface="+mj-ea"/>
                <a:cs typeface="OPPOSans R" panose="00020600040101010101" pitchFamily="18" charset="-122"/>
                <a:sym typeface="Arial" panose="020B0604020202020204" pitchFamily="34" charset="0"/>
              </a:rPr>
              <a:t>谢谢观看</a:t>
            </a:r>
            <a:endParaRPr lang="en-US" altLang="zh-CN" sz="7200" dirty="0">
              <a:latin typeface="+mj-ea"/>
              <a:ea typeface="+mj-ea"/>
              <a:cs typeface="OPPOSans R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DA67F5FA-EB37-B0A8-CBB4-323630F47B68}"/>
              </a:ext>
            </a:extLst>
          </p:cNvPr>
          <p:cNvSpPr/>
          <p:nvPr/>
        </p:nvSpPr>
        <p:spPr>
          <a:xfrm>
            <a:off x="7174668" y="6064538"/>
            <a:ext cx="1519013" cy="40386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solidFill>
                  <a:srgbClr val="29251C"/>
                </a:solidFill>
                <a:latin typeface="Arial" panose="020B0604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rPr>
              <a:t>导师：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0D0ECBC0-60F6-8734-02ED-3EBA3FA06ADB}"/>
              </a:ext>
            </a:extLst>
          </p:cNvPr>
          <p:cNvSpPr/>
          <p:nvPr/>
        </p:nvSpPr>
        <p:spPr>
          <a:xfrm>
            <a:off x="9776132" y="6064538"/>
            <a:ext cx="1683280" cy="40386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solidFill>
                  <a:srgbClr val="29251C"/>
                </a:solidFill>
                <a:latin typeface="Arial" panose="020B0604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rPr>
              <a:t>答辩人：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6EC3DFFC-437E-2076-3C55-83117D68FE9C}"/>
              </a:ext>
            </a:extLst>
          </p:cNvPr>
          <p:cNvGrpSpPr/>
          <p:nvPr/>
        </p:nvGrpSpPr>
        <p:grpSpPr>
          <a:xfrm>
            <a:off x="6096000" y="5803920"/>
            <a:ext cx="925098" cy="925097"/>
            <a:chOff x="2949660" y="5000788"/>
            <a:chExt cx="925098" cy="925097"/>
          </a:xfrm>
        </p:grpSpPr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DA2DBC36-ADBF-861F-97E4-5F93E0EC4A74}"/>
                </a:ext>
              </a:extLst>
            </p:cNvPr>
            <p:cNvGrpSpPr/>
            <p:nvPr/>
          </p:nvGrpSpPr>
          <p:grpSpPr>
            <a:xfrm>
              <a:off x="2949660" y="5000788"/>
              <a:ext cx="925098" cy="925097"/>
              <a:chOff x="1523544" y="4863475"/>
              <a:chExt cx="925098" cy="925097"/>
            </a:xfrm>
          </p:grpSpPr>
          <p:sp>
            <p:nvSpPr>
              <p:cNvPr id="20" name="椭圆 19">
                <a:extLst>
                  <a:ext uri="{FF2B5EF4-FFF2-40B4-BE49-F238E27FC236}">
                    <a16:creationId xmlns:a16="http://schemas.microsoft.com/office/drawing/2014/main" id="{8E0F6215-D990-C8C0-88FE-1BBD917F4FE8}"/>
                  </a:ext>
                </a:extLst>
              </p:cNvPr>
              <p:cNvSpPr/>
              <p:nvPr/>
            </p:nvSpPr>
            <p:spPr>
              <a:xfrm>
                <a:off x="1523544" y="4863475"/>
                <a:ext cx="925098" cy="925097"/>
              </a:xfrm>
              <a:prstGeom prst="ellipse">
                <a:avLst/>
              </a:prstGeom>
              <a:solidFill>
                <a:srgbClr val="DFD7CA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dirty="0">
                  <a:latin typeface="Arial" panose="020B0604020202020204" pitchFamily="34" charset="0"/>
                  <a:ea typeface="OPPOSans R" panose="00020600040101010101" pitchFamily="18" charset="-122"/>
                  <a:cs typeface="OPPOSans R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1" name="椭圆 20">
                <a:extLst>
                  <a:ext uri="{FF2B5EF4-FFF2-40B4-BE49-F238E27FC236}">
                    <a16:creationId xmlns:a16="http://schemas.microsoft.com/office/drawing/2014/main" id="{B5EF9D7B-C9E6-F3AD-E44A-12C5DA1D8180}"/>
                  </a:ext>
                </a:extLst>
              </p:cNvPr>
              <p:cNvSpPr/>
              <p:nvPr/>
            </p:nvSpPr>
            <p:spPr>
              <a:xfrm>
                <a:off x="1523544" y="4863475"/>
                <a:ext cx="925098" cy="925097"/>
              </a:xfrm>
              <a:prstGeom prst="ellipse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  <a:effectLst>
                <a:outerShdw blurRad="50800" dist="38100" dir="13500000" algn="br" rotWithShape="0">
                  <a:schemeClr val="bg1">
                    <a:alpha val="9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dirty="0">
                  <a:latin typeface="Arial" panose="020B0604020202020204" pitchFamily="34" charset="0"/>
                  <a:ea typeface="OPPOSans R" panose="00020600040101010101" pitchFamily="18" charset="-122"/>
                  <a:cs typeface="OPPOSans R" panose="00020600040101010101" pitchFamily="18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8" name="graduate-boy_73605">
              <a:extLst>
                <a:ext uri="{FF2B5EF4-FFF2-40B4-BE49-F238E27FC236}">
                  <a16:creationId xmlns:a16="http://schemas.microsoft.com/office/drawing/2014/main" id="{E918F708-A4F3-1798-F894-7E5CA8201ED0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3210902" y="5232770"/>
              <a:ext cx="402614" cy="461132"/>
            </a:xfrm>
            <a:custGeom>
              <a:avLst/>
              <a:gdLst>
                <a:gd name="T0" fmla="*/ 2247 w 2247"/>
                <a:gd name="T1" fmla="*/ 2107 h 2577"/>
                <a:gd name="T2" fmla="*/ 2247 w 2247"/>
                <a:gd name="T3" fmla="*/ 2511 h 2577"/>
                <a:gd name="T4" fmla="*/ 2181 w 2247"/>
                <a:gd name="T5" fmla="*/ 2577 h 2577"/>
                <a:gd name="T6" fmla="*/ 67 w 2247"/>
                <a:gd name="T7" fmla="*/ 2577 h 2577"/>
                <a:gd name="T8" fmla="*/ 0 w 2247"/>
                <a:gd name="T9" fmla="*/ 2511 h 2577"/>
                <a:gd name="T10" fmla="*/ 0 w 2247"/>
                <a:gd name="T11" fmla="*/ 2107 h 2577"/>
                <a:gd name="T12" fmla="*/ 258 w 2247"/>
                <a:gd name="T13" fmla="*/ 1725 h 2577"/>
                <a:gd name="T14" fmla="*/ 712 w 2247"/>
                <a:gd name="T15" fmla="*/ 1526 h 2577"/>
                <a:gd name="T16" fmla="*/ 765 w 2247"/>
                <a:gd name="T17" fmla="*/ 1525 h 2577"/>
                <a:gd name="T18" fmla="*/ 802 w 2247"/>
                <a:gd name="T19" fmla="*/ 1564 h 2577"/>
                <a:gd name="T20" fmla="*/ 934 w 2247"/>
                <a:gd name="T21" fmla="*/ 1930 h 2577"/>
                <a:gd name="T22" fmla="*/ 991 w 2247"/>
                <a:gd name="T23" fmla="*/ 1835 h 2577"/>
                <a:gd name="T24" fmla="*/ 954 w 2247"/>
                <a:gd name="T25" fmla="*/ 1733 h 2577"/>
                <a:gd name="T26" fmla="*/ 962 w 2247"/>
                <a:gd name="T27" fmla="*/ 1672 h 2577"/>
                <a:gd name="T28" fmla="*/ 1016 w 2247"/>
                <a:gd name="T29" fmla="*/ 1643 h 2577"/>
                <a:gd name="T30" fmla="*/ 1231 w 2247"/>
                <a:gd name="T31" fmla="*/ 1643 h 2577"/>
                <a:gd name="T32" fmla="*/ 1286 w 2247"/>
                <a:gd name="T33" fmla="*/ 1672 h 2577"/>
                <a:gd name="T34" fmla="*/ 1294 w 2247"/>
                <a:gd name="T35" fmla="*/ 1733 h 2577"/>
                <a:gd name="T36" fmla="*/ 1257 w 2247"/>
                <a:gd name="T37" fmla="*/ 1835 h 2577"/>
                <a:gd name="T38" fmla="*/ 1313 w 2247"/>
                <a:gd name="T39" fmla="*/ 1930 h 2577"/>
                <a:gd name="T40" fmla="*/ 1446 w 2247"/>
                <a:gd name="T41" fmla="*/ 1564 h 2577"/>
                <a:gd name="T42" fmla="*/ 1482 w 2247"/>
                <a:gd name="T43" fmla="*/ 1525 h 2577"/>
                <a:gd name="T44" fmla="*/ 1535 w 2247"/>
                <a:gd name="T45" fmla="*/ 1526 h 2577"/>
                <a:gd name="T46" fmla="*/ 1990 w 2247"/>
                <a:gd name="T47" fmla="*/ 1725 h 2577"/>
                <a:gd name="T48" fmla="*/ 2247 w 2247"/>
                <a:gd name="T49" fmla="*/ 2107 h 2577"/>
                <a:gd name="T50" fmla="*/ 2054 w 2247"/>
                <a:gd name="T51" fmla="*/ 0 h 2577"/>
                <a:gd name="T52" fmla="*/ 193 w 2247"/>
                <a:gd name="T53" fmla="*/ 0 h 2577"/>
                <a:gd name="T54" fmla="*/ 126 w 2247"/>
                <a:gd name="T55" fmla="*/ 67 h 2577"/>
                <a:gd name="T56" fmla="*/ 187 w 2247"/>
                <a:gd name="T57" fmla="*/ 133 h 2577"/>
                <a:gd name="T58" fmla="*/ 187 w 2247"/>
                <a:gd name="T59" fmla="*/ 633 h 2577"/>
                <a:gd name="T60" fmla="*/ 147 w 2247"/>
                <a:gd name="T61" fmla="*/ 717 h 2577"/>
                <a:gd name="T62" fmla="*/ 254 w 2247"/>
                <a:gd name="T63" fmla="*/ 826 h 2577"/>
                <a:gd name="T64" fmla="*/ 360 w 2247"/>
                <a:gd name="T65" fmla="*/ 717 h 2577"/>
                <a:gd name="T66" fmla="*/ 320 w 2247"/>
                <a:gd name="T67" fmla="*/ 633 h 2577"/>
                <a:gd name="T68" fmla="*/ 320 w 2247"/>
                <a:gd name="T69" fmla="*/ 133 h 2577"/>
                <a:gd name="T70" fmla="*/ 520 w 2247"/>
                <a:gd name="T71" fmla="*/ 133 h 2577"/>
                <a:gd name="T72" fmla="*/ 520 w 2247"/>
                <a:gd name="T73" fmla="*/ 400 h 2577"/>
                <a:gd name="T74" fmla="*/ 1727 w 2247"/>
                <a:gd name="T75" fmla="*/ 400 h 2577"/>
                <a:gd name="T76" fmla="*/ 1727 w 2247"/>
                <a:gd name="T77" fmla="*/ 133 h 2577"/>
                <a:gd name="T78" fmla="*/ 2054 w 2247"/>
                <a:gd name="T79" fmla="*/ 133 h 2577"/>
                <a:gd name="T80" fmla="*/ 2121 w 2247"/>
                <a:gd name="T81" fmla="*/ 67 h 2577"/>
                <a:gd name="T82" fmla="*/ 2054 w 2247"/>
                <a:gd name="T83" fmla="*/ 0 h 2577"/>
                <a:gd name="T84" fmla="*/ 1721 w 2247"/>
                <a:gd name="T85" fmla="*/ 801 h 2577"/>
                <a:gd name="T86" fmla="*/ 1676 w 2247"/>
                <a:gd name="T87" fmla="*/ 755 h 2577"/>
                <a:gd name="T88" fmla="*/ 1668 w 2247"/>
                <a:gd name="T89" fmla="*/ 652 h 2577"/>
                <a:gd name="T90" fmla="*/ 1665 w 2247"/>
                <a:gd name="T91" fmla="*/ 503 h 2577"/>
                <a:gd name="T92" fmla="*/ 1124 w 2247"/>
                <a:gd name="T93" fmla="*/ 503 h 2577"/>
                <a:gd name="T94" fmla="*/ 582 w 2247"/>
                <a:gd name="T95" fmla="*/ 503 h 2577"/>
                <a:gd name="T96" fmla="*/ 579 w 2247"/>
                <a:gd name="T97" fmla="*/ 652 h 2577"/>
                <a:gd name="T98" fmla="*/ 571 w 2247"/>
                <a:gd name="T99" fmla="*/ 755 h 2577"/>
                <a:gd name="T100" fmla="*/ 527 w 2247"/>
                <a:gd name="T101" fmla="*/ 801 h 2577"/>
                <a:gd name="T102" fmla="*/ 509 w 2247"/>
                <a:gd name="T103" fmla="*/ 1001 h 2577"/>
                <a:gd name="T104" fmla="*/ 691 w 2247"/>
                <a:gd name="T105" fmla="*/ 1196 h 2577"/>
                <a:gd name="T106" fmla="*/ 852 w 2247"/>
                <a:gd name="T107" fmla="*/ 1437 h 2577"/>
                <a:gd name="T108" fmla="*/ 956 w 2247"/>
                <a:gd name="T109" fmla="*/ 1500 h 2577"/>
                <a:gd name="T110" fmla="*/ 1124 w 2247"/>
                <a:gd name="T111" fmla="*/ 1532 h 2577"/>
                <a:gd name="T112" fmla="*/ 1292 w 2247"/>
                <a:gd name="T113" fmla="*/ 1500 h 2577"/>
                <a:gd name="T114" fmla="*/ 1396 w 2247"/>
                <a:gd name="T115" fmla="*/ 1437 h 2577"/>
                <a:gd name="T116" fmla="*/ 1557 w 2247"/>
                <a:gd name="T117" fmla="*/ 1196 h 2577"/>
                <a:gd name="T118" fmla="*/ 1738 w 2247"/>
                <a:gd name="T119" fmla="*/ 1001 h 2577"/>
                <a:gd name="T120" fmla="*/ 1721 w 2247"/>
                <a:gd name="T121" fmla="*/ 801 h 25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247" h="2577">
                  <a:moveTo>
                    <a:pt x="2247" y="2107"/>
                  </a:moveTo>
                  <a:lnTo>
                    <a:pt x="2247" y="2511"/>
                  </a:lnTo>
                  <a:cubicBezTo>
                    <a:pt x="2247" y="2548"/>
                    <a:pt x="2217" y="2577"/>
                    <a:pt x="2181" y="2577"/>
                  </a:cubicBezTo>
                  <a:lnTo>
                    <a:pt x="67" y="2577"/>
                  </a:lnTo>
                  <a:cubicBezTo>
                    <a:pt x="30" y="2577"/>
                    <a:pt x="0" y="2548"/>
                    <a:pt x="0" y="2511"/>
                  </a:cubicBezTo>
                  <a:lnTo>
                    <a:pt x="0" y="2107"/>
                  </a:lnTo>
                  <a:cubicBezTo>
                    <a:pt x="0" y="1938"/>
                    <a:pt x="101" y="1788"/>
                    <a:pt x="258" y="1725"/>
                  </a:cubicBezTo>
                  <a:lnTo>
                    <a:pt x="712" y="1526"/>
                  </a:lnTo>
                  <a:cubicBezTo>
                    <a:pt x="729" y="1518"/>
                    <a:pt x="749" y="1518"/>
                    <a:pt x="765" y="1525"/>
                  </a:cubicBezTo>
                  <a:cubicBezTo>
                    <a:pt x="782" y="1533"/>
                    <a:pt x="796" y="1547"/>
                    <a:pt x="802" y="1564"/>
                  </a:cubicBezTo>
                  <a:lnTo>
                    <a:pt x="934" y="1930"/>
                  </a:lnTo>
                  <a:lnTo>
                    <a:pt x="991" y="1835"/>
                  </a:lnTo>
                  <a:lnTo>
                    <a:pt x="954" y="1733"/>
                  </a:lnTo>
                  <a:cubicBezTo>
                    <a:pt x="946" y="1712"/>
                    <a:pt x="949" y="1689"/>
                    <a:pt x="962" y="1672"/>
                  </a:cubicBezTo>
                  <a:cubicBezTo>
                    <a:pt x="974" y="1654"/>
                    <a:pt x="995" y="1643"/>
                    <a:pt x="1016" y="1643"/>
                  </a:cubicBezTo>
                  <a:lnTo>
                    <a:pt x="1231" y="1643"/>
                  </a:lnTo>
                  <a:cubicBezTo>
                    <a:pt x="1253" y="1643"/>
                    <a:pt x="1273" y="1654"/>
                    <a:pt x="1286" y="1672"/>
                  </a:cubicBezTo>
                  <a:cubicBezTo>
                    <a:pt x="1298" y="1689"/>
                    <a:pt x="1301" y="1712"/>
                    <a:pt x="1294" y="1733"/>
                  </a:cubicBezTo>
                  <a:lnTo>
                    <a:pt x="1257" y="1835"/>
                  </a:lnTo>
                  <a:lnTo>
                    <a:pt x="1313" y="1930"/>
                  </a:lnTo>
                  <a:lnTo>
                    <a:pt x="1446" y="1564"/>
                  </a:lnTo>
                  <a:cubicBezTo>
                    <a:pt x="1452" y="1547"/>
                    <a:pt x="1465" y="1533"/>
                    <a:pt x="1482" y="1525"/>
                  </a:cubicBezTo>
                  <a:cubicBezTo>
                    <a:pt x="1499" y="1518"/>
                    <a:pt x="1518" y="1518"/>
                    <a:pt x="1535" y="1526"/>
                  </a:cubicBezTo>
                  <a:lnTo>
                    <a:pt x="1990" y="1725"/>
                  </a:lnTo>
                  <a:cubicBezTo>
                    <a:pt x="2146" y="1788"/>
                    <a:pt x="2247" y="1938"/>
                    <a:pt x="2247" y="2107"/>
                  </a:cubicBezTo>
                  <a:close/>
                  <a:moveTo>
                    <a:pt x="2054" y="0"/>
                  </a:moveTo>
                  <a:lnTo>
                    <a:pt x="193" y="0"/>
                  </a:lnTo>
                  <a:cubicBezTo>
                    <a:pt x="156" y="0"/>
                    <a:pt x="126" y="30"/>
                    <a:pt x="126" y="67"/>
                  </a:cubicBezTo>
                  <a:cubicBezTo>
                    <a:pt x="126" y="101"/>
                    <a:pt x="153" y="130"/>
                    <a:pt x="187" y="133"/>
                  </a:cubicBezTo>
                  <a:lnTo>
                    <a:pt x="187" y="633"/>
                  </a:lnTo>
                  <a:cubicBezTo>
                    <a:pt x="163" y="653"/>
                    <a:pt x="147" y="683"/>
                    <a:pt x="147" y="717"/>
                  </a:cubicBezTo>
                  <a:cubicBezTo>
                    <a:pt x="147" y="777"/>
                    <a:pt x="195" y="826"/>
                    <a:pt x="254" y="826"/>
                  </a:cubicBezTo>
                  <a:cubicBezTo>
                    <a:pt x="312" y="826"/>
                    <a:pt x="360" y="777"/>
                    <a:pt x="360" y="717"/>
                  </a:cubicBezTo>
                  <a:cubicBezTo>
                    <a:pt x="360" y="683"/>
                    <a:pt x="345" y="653"/>
                    <a:pt x="320" y="633"/>
                  </a:cubicBezTo>
                  <a:lnTo>
                    <a:pt x="320" y="133"/>
                  </a:lnTo>
                  <a:lnTo>
                    <a:pt x="520" y="133"/>
                  </a:lnTo>
                  <a:lnTo>
                    <a:pt x="520" y="400"/>
                  </a:lnTo>
                  <a:lnTo>
                    <a:pt x="1727" y="400"/>
                  </a:lnTo>
                  <a:lnTo>
                    <a:pt x="1727" y="133"/>
                  </a:lnTo>
                  <a:lnTo>
                    <a:pt x="2054" y="133"/>
                  </a:lnTo>
                  <a:cubicBezTo>
                    <a:pt x="2091" y="133"/>
                    <a:pt x="2121" y="103"/>
                    <a:pt x="2121" y="67"/>
                  </a:cubicBezTo>
                  <a:cubicBezTo>
                    <a:pt x="2121" y="30"/>
                    <a:pt x="2091" y="0"/>
                    <a:pt x="2054" y="0"/>
                  </a:cubicBezTo>
                  <a:close/>
                  <a:moveTo>
                    <a:pt x="1721" y="801"/>
                  </a:moveTo>
                  <a:cubicBezTo>
                    <a:pt x="1707" y="780"/>
                    <a:pt x="1691" y="765"/>
                    <a:pt x="1676" y="755"/>
                  </a:cubicBezTo>
                  <a:cubicBezTo>
                    <a:pt x="1676" y="728"/>
                    <a:pt x="1674" y="693"/>
                    <a:pt x="1668" y="652"/>
                  </a:cubicBezTo>
                  <a:cubicBezTo>
                    <a:pt x="1670" y="631"/>
                    <a:pt x="1673" y="573"/>
                    <a:pt x="1665" y="503"/>
                  </a:cubicBezTo>
                  <a:lnTo>
                    <a:pt x="1124" y="503"/>
                  </a:lnTo>
                  <a:lnTo>
                    <a:pt x="582" y="503"/>
                  </a:lnTo>
                  <a:cubicBezTo>
                    <a:pt x="575" y="573"/>
                    <a:pt x="578" y="631"/>
                    <a:pt x="579" y="652"/>
                  </a:cubicBezTo>
                  <a:cubicBezTo>
                    <a:pt x="574" y="693"/>
                    <a:pt x="572" y="728"/>
                    <a:pt x="571" y="755"/>
                  </a:cubicBezTo>
                  <a:cubicBezTo>
                    <a:pt x="556" y="765"/>
                    <a:pt x="540" y="780"/>
                    <a:pt x="527" y="801"/>
                  </a:cubicBezTo>
                  <a:cubicBezTo>
                    <a:pt x="494" y="851"/>
                    <a:pt x="488" y="919"/>
                    <a:pt x="509" y="1001"/>
                  </a:cubicBezTo>
                  <a:cubicBezTo>
                    <a:pt x="549" y="1150"/>
                    <a:pt x="639" y="1187"/>
                    <a:pt x="691" y="1196"/>
                  </a:cubicBezTo>
                  <a:cubicBezTo>
                    <a:pt x="722" y="1257"/>
                    <a:pt x="786" y="1376"/>
                    <a:pt x="852" y="1437"/>
                  </a:cubicBezTo>
                  <a:cubicBezTo>
                    <a:pt x="879" y="1462"/>
                    <a:pt x="914" y="1483"/>
                    <a:pt x="956" y="1500"/>
                  </a:cubicBezTo>
                  <a:cubicBezTo>
                    <a:pt x="1009" y="1521"/>
                    <a:pt x="1066" y="1532"/>
                    <a:pt x="1124" y="1532"/>
                  </a:cubicBezTo>
                  <a:cubicBezTo>
                    <a:pt x="1182" y="1532"/>
                    <a:pt x="1238" y="1521"/>
                    <a:pt x="1292" y="1500"/>
                  </a:cubicBezTo>
                  <a:cubicBezTo>
                    <a:pt x="1334" y="1483"/>
                    <a:pt x="1369" y="1462"/>
                    <a:pt x="1396" y="1437"/>
                  </a:cubicBezTo>
                  <a:cubicBezTo>
                    <a:pt x="1461" y="1376"/>
                    <a:pt x="1526" y="1257"/>
                    <a:pt x="1557" y="1196"/>
                  </a:cubicBezTo>
                  <a:cubicBezTo>
                    <a:pt x="1609" y="1187"/>
                    <a:pt x="1699" y="1150"/>
                    <a:pt x="1738" y="1001"/>
                  </a:cubicBezTo>
                  <a:cubicBezTo>
                    <a:pt x="1759" y="919"/>
                    <a:pt x="1754" y="851"/>
                    <a:pt x="1721" y="801"/>
                  </a:cubicBezTo>
                  <a:close/>
                </a:path>
              </a:pathLst>
            </a:custGeom>
            <a:solidFill>
              <a:srgbClr val="FDCF00"/>
            </a:solidFill>
            <a:ln>
              <a:noFill/>
            </a:ln>
            <a:effectLst>
              <a:outerShdw blurRad="254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Arial" panose="020B0604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9" name="graduate-boy_73605">
              <a:extLst>
                <a:ext uri="{FF2B5EF4-FFF2-40B4-BE49-F238E27FC236}">
                  <a16:creationId xmlns:a16="http://schemas.microsoft.com/office/drawing/2014/main" id="{ABDDB28E-17E5-3F59-0906-1B3BDBCA700D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3210902" y="5232770"/>
              <a:ext cx="402614" cy="461132"/>
            </a:xfrm>
            <a:custGeom>
              <a:avLst/>
              <a:gdLst>
                <a:gd name="T0" fmla="*/ 2247 w 2247"/>
                <a:gd name="T1" fmla="*/ 2107 h 2577"/>
                <a:gd name="T2" fmla="*/ 2247 w 2247"/>
                <a:gd name="T3" fmla="*/ 2511 h 2577"/>
                <a:gd name="T4" fmla="*/ 2181 w 2247"/>
                <a:gd name="T5" fmla="*/ 2577 h 2577"/>
                <a:gd name="T6" fmla="*/ 67 w 2247"/>
                <a:gd name="T7" fmla="*/ 2577 h 2577"/>
                <a:gd name="T8" fmla="*/ 0 w 2247"/>
                <a:gd name="T9" fmla="*/ 2511 h 2577"/>
                <a:gd name="T10" fmla="*/ 0 w 2247"/>
                <a:gd name="T11" fmla="*/ 2107 h 2577"/>
                <a:gd name="T12" fmla="*/ 258 w 2247"/>
                <a:gd name="T13" fmla="*/ 1725 h 2577"/>
                <a:gd name="T14" fmla="*/ 712 w 2247"/>
                <a:gd name="T15" fmla="*/ 1526 h 2577"/>
                <a:gd name="T16" fmla="*/ 765 w 2247"/>
                <a:gd name="T17" fmla="*/ 1525 h 2577"/>
                <a:gd name="T18" fmla="*/ 802 w 2247"/>
                <a:gd name="T19" fmla="*/ 1564 h 2577"/>
                <a:gd name="T20" fmla="*/ 934 w 2247"/>
                <a:gd name="T21" fmla="*/ 1930 h 2577"/>
                <a:gd name="T22" fmla="*/ 991 w 2247"/>
                <a:gd name="T23" fmla="*/ 1835 h 2577"/>
                <a:gd name="T24" fmla="*/ 954 w 2247"/>
                <a:gd name="T25" fmla="*/ 1733 h 2577"/>
                <a:gd name="T26" fmla="*/ 962 w 2247"/>
                <a:gd name="T27" fmla="*/ 1672 h 2577"/>
                <a:gd name="T28" fmla="*/ 1016 w 2247"/>
                <a:gd name="T29" fmla="*/ 1643 h 2577"/>
                <a:gd name="T30" fmla="*/ 1231 w 2247"/>
                <a:gd name="T31" fmla="*/ 1643 h 2577"/>
                <a:gd name="T32" fmla="*/ 1286 w 2247"/>
                <a:gd name="T33" fmla="*/ 1672 h 2577"/>
                <a:gd name="T34" fmla="*/ 1294 w 2247"/>
                <a:gd name="T35" fmla="*/ 1733 h 2577"/>
                <a:gd name="T36" fmla="*/ 1257 w 2247"/>
                <a:gd name="T37" fmla="*/ 1835 h 2577"/>
                <a:gd name="T38" fmla="*/ 1313 w 2247"/>
                <a:gd name="T39" fmla="*/ 1930 h 2577"/>
                <a:gd name="T40" fmla="*/ 1446 w 2247"/>
                <a:gd name="T41" fmla="*/ 1564 h 2577"/>
                <a:gd name="T42" fmla="*/ 1482 w 2247"/>
                <a:gd name="T43" fmla="*/ 1525 h 2577"/>
                <a:gd name="T44" fmla="*/ 1535 w 2247"/>
                <a:gd name="T45" fmla="*/ 1526 h 2577"/>
                <a:gd name="T46" fmla="*/ 1990 w 2247"/>
                <a:gd name="T47" fmla="*/ 1725 h 2577"/>
                <a:gd name="T48" fmla="*/ 2247 w 2247"/>
                <a:gd name="T49" fmla="*/ 2107 h 2577"/>
                <a:gd name="T50" fmla="*/ 2054 w 2247"/>
                <a:gd name="T51" fmla="*/ 0 h 2577"/>
                <a:gd name="T52" fmla="*/ 193 w 2247"/>
                <a:gd name="T53" fmla="*/ 0 h 2577"/>
                <a:gd name="T54" fmla="*/ 126 w 2247"/>
                <a:gd name="T55" fmla="*/ 67 h 2577"/>
                <a:gd name="T56" fmla="*/ 187 w 2247"/>
                <a:gd name="T57" fmla="*/ 133 h 2577"/>
                <a:gd name="T58" fmla="*/ 187 w 2247"/>
                <a:gd name="T59" fmla="*/ 633 h 2577"/>
                <a:gd name="T60" fmla="*/ 147 w 2247"/>
                <a:gd name="T61" fmla="*/ 717 h 2577"/>
                <a:gd name="T62" fmla="*/ 254 w 2247"/>
                <a:gd name="T63" fmla="*/ 826 h 2577"/>
                <a:gd name="T64" fmla="*/ 360 w 2247"/>
                <a:gd name="T65" fmla="*/ 717 h 2577"/>
                <a:gd name="T66" fmla="*/ 320 w 2247"/>
                <a:gd name="T67" fmla="*/ 633 h 2577"/>
                <a:gd name="T68" fmla="*/ 320 w 2247"/>
                <a:gd name="T69" fmla="*/ 133 h 2577"/>
                <a:gd name="T70" fmla="*/ 520 w 2247"/>
                <a:gd name="T71" fmla="*/ 133 h 2577"/>
                <a:gd name="T72" fmla="*/ 520 w 2247"/>
                <a:gd name="T73" fmla="*/ 400 h 2577"/>
                <a:gd name="T74" fmla="*/ 1727 w 2247"/>
                <a:gd name="T75" fmla="*/ 400 h 2577"/>
                <a:gd name="T76" fmla="*/ 1727 w 2247"/>
                <a:gd name="T77" fmla="*/ 133 h 2577"/>
                <a:gd name="T78" fmla="*/ 2054 w 2247"/>
                <a:gd name="T79" fmla="*/ 133 h 2577"/>
                <a:gd name="T80" fmla="*/ 2121 w 2247"/>
                <a:gd name="T81" fmla="*/ 67 h 2577"/>
                <a:gd name="T82" fmla="*/ 2054 w 2247"/>
                <a:gd name="T83" fmla="*/ 0 h 2577"/>
                <a:gd name="T84" fmla="*/ 1721 w 2247"/>
                <a:gd name="T85" fmla="*/ 801 h 2577"/>
                <a:gd name="T86" fmla="*/ 1676 w 2247"/>
                <a:gd name="T87" fmla="*/ 755 h 2577"/>
                <a:gd name="T88" fmla="*/ 1668 w 2247"/>
                <a:gd name="T89" fmla="*/ 652 h 2577"/>
                <a:gd name="T90" fmla="*/ 1665 w 2247"/>
                <a:gd name="T91" fmla="*/ 503 h 2577"/>
                <a:gd name="T92" fmla="*/ 1124 w 2247"/>
                <a:gd name="T93" fmla="*/ 503 h 2577"/>
                <a:gd name="T94" fmla="*/ 582 w 2247"/>
                <a:gd name="T95" fmla="*/ 503 h 2577"/>
                <a:gd name="T96" fmla="*/ 579 w 2247"/>
                <a:gd name="T97" fmla="*/ 652 h 2577"/>
                <a:gd name="T98" fmla="*/ 571 w 2247"/>
                <a:gd name="T99" fmla="*/ 755 h 2577"/>
                <a:gd name="T100" fmla="*/ 527 w 2247"/>
                <a:gd name="T101" fmla="*/ 801 h 2577"/>
                <a:gd name="T102" fmla="*/ 509 w 2247"/>
                <a:gd name="T103" fmla="*/ 1001 h 2577"/>
                <a:gd name="T104" fmla="*/ 691 w 2247"/>
                <a:gd name="T105" fmla="*/ 1196 h 2577"/>
                <a:gd name="T106" fmla="*/ 852 w 2247"/>
                <a:gd name="T107" fmla="*/ 1437 h 2577"/>
                <a:gd name="T108" fmla="*/ 956 w 2247"/>
                <a:gd name="T109" fmla="*/ 1500 h 2577"/>
                <a:gd name="T110" fmla="*/ 1124 w 2247"/>
                <a:gd name="T111" fmla="*/ 1532 h 2577"/>
                <a:gd name="T112" fmla="*/ 1292 w 2247"/>
                <a:gd name="T113" fmla="*/ 1500 h 2577"/>
                <a:gd name="T114" fmla="*/ 1396 w 2247"/>
                <a:gd name="T115" fmla="*/ 1437 h 2577"/>
                <a:gd name="T116" fmla="*/ 1557 w 2247"/>
                <a:gd name="T117" fmla="*/ 1196 h 2577"/>
                <a:gd name="T118" fmla="*/ 1738 w 2247"/>
                <a:gd name="T119" fmla="*/ 1001 h 2577"/>
                <a:gd name="T120" fmla="*/ 1721 w 2247"/>
                <a:gd name="T121" fmla="*/ 801 h 25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247" h="2577">
                  <a:moveTo>
                    <a:pt x="2247" y="2107"/>
                  </a:moveTo>
                  <a:lnTo>
                    <a:pt x="2247" y="2511"/>
                  </a:lnTo>
                  <a:cubicBezTo>
                    <a:pt x="2247" y="2548"/>
                    <a:pt x="2217" y="2577"/>
                    <a:pt x="2181" y="2577"/>
                  </a:cubicBezTo>
                  <a:lnTo>
                    <a:pt x="67" y="2577"/>
                  </a:lnTo>
                  <a:cubicBezTo>
                    <a:pt x="30" y="2577"/>
                    <a:pt x="0" y="2548"/>
                    <a:pt x="0" y="2511"/>
                  </a:cubicBezTo>
                  <a:lnTo>
                    <a:pt x="0" y="2107"/>
                  </a:lnTo>
                  <a:cubicBezTo>
                    <a:pt x="0" y="1938"/>
                    <a:pt x="101" y="1788"/>
                    <a:pt x="258" y="1725"/>
                  </a:cubicBezTo>
                  <a:lnTo>
                    <a:pt x="712" y="1526"/>
                  </a:lnTo>
                  <a:cubicBezTo>
                    <a:pt x="729" y="1518"/>
                    <a:pt x="749" y="1518"/>
                    <a:pt x="765" y="1525"/>
                  </a:cubicBezTo>
                  <a:cubicBezTo>
                    <a:pt x="782" y="1533"/>
                    <a:pt x="796" y="1547"/>
                    <a:pt x="802" y="1564"/>
                  </a:cubicBezTo>
                  <a:lnTo>
                    <a:pt x="934" y="1930"/>
                  </a:lnTo>
                  <a:lnTo>
                    <a:pt x="991" y="1835"/>
                  </a:lnTo>
                  <a:lnTo>
                    <a:pt x="954" y="1733"/>
                  </a:lnTo>
                  <a:cubicBezTo>
                    <a:pt x="946" y="1712"/>
                    <a:pt x="949" y="1689"/>
                    <a:pt x="962" y="1672"/>
                  </a:cubicBezTo>
                  <a:cubicBezTo>
                    <a:pt x="974" y="1654"/>
                    <a:pt x="995" y="1643"/>
                    <a:pt x="1016" y="1643"/>
                  </a:cubicBezTo>
                  <a:lnTo>
                    <a:pt x="1231" y="1643"/>
                  </a:lnTo>
                  <a:cubicBezTo>
                    <a:pt x="1253" y="1643"/>
                    <a:pt x="1273" y="1654"/>
                    <a:pt x="1286" y="1672"/>
                  </a:cubicBezTo>
                  <a:cubicBezTo>
                    <a:pt x="1298" y="1689"/>
                    <a:pt x="1301" y="1712"/>
                    <a:pt x="1294" y="1733"/>
                  </a:cubicBezTo>
                  <a:lnTo>
                    <a:pt x="1257" y="1835"/>
                  </a:lnTo>
                  <a:lnTo>
                    <a:pt x="1313" y="1930"/>
                  </a:lnTo>
                  <a:lnTo>
                    <a:pt x="1446" y="1564"/>
                  </a:lnTo>
                  <a:cubicBezTo>
                    <a:pt x="1452" y="1547"/>
                    <a:pt x="1465" y="1533"/>
                    <a:pt x="1482" y="1525"/>
                  </a:cubicBezTo>
                  <a:cubicBezTo>
                    <a:pt x="1499" y="1518"/>
                    <a:pt x="1518" y="1518"/>
                    <a:pt x="1535" y="1526"/>
                  </a:cubicBezTo>
                  <a:lnTo>
                    <a:pt x="1990" y="1725"/>
                  </a:lnTo>
                  <a:cubicBezTo>
                    <a:pt x="2146" y="1788"/>
                    <a:pt x="2247" y="1938"/>
                    <a:pt x="2247" y="2107"/>
                  </a:cubicBezTo>
                  <a:close/>
                  <a:moveTo>
                    <a:pt x="2054" y="0"/>
                  </a:moveTo>
                  <a:lnTo>
                    <a:pt x="193" y="0"/>
                  </a:lnTo>
                  <a:cubicBezTo>
                    <a:pt x="156" y="0"/>
                    <a:pt x="126" y="30"/>
                    <a:pt x="126" y="67"/>
                  </a:cubicBezTo>
                  <a:cubicBezTo>
                    <a:pt x="126" y="101"/>
                    <a:pt x="153" y="130"/>
                    <a:pt x="187" y="133"/>
                  </a:cubicBezTo>
                  <a:lnTo>
                    <a:pt x="187" y="633"/>
                  </a:lnTo>
                  <a:cubicBezTo>
                    <a:pt x="163" y="653"/>
                    <a:pt x="147" y="683"/>
                    <a:pt x="147" y="717"/>
                  </a:cubicBezTo>
                  <a:cubicBezTo>
                    <a:pt x="147" y="777"/>
                    <a:pt x="195" y="826"/>
                    <a:pt x="254" y="826"/>
                  </a:cubicBezTo>
                  <a:cubicBezTo>
                    <a:pt x="312" y="826"/>
                    <a:pt x="360" y="777"/>
                    <a:pt x="360" y="717"/>
                  </a:cubicBezTo>
                  <a:cubicBezTo>
                    <a:pt x="360" y="683"/>
                    <a:pt x="345" y="653"/>
                    <a:pt x="320" y="633"/>
                  </a:cubicBezTo>
                  <a:lnTo>
                    <a:pt x="320" y="133"/>
                  </a:lnTo>
                  <a:lnTo>
                    <a:pt x="520" y="133"/>
                  </a:lnTo>
                  <a:lnTo>
                    <a:pt x="520" y="400"/>
                  </a:lnTo>
                  <a:lnTo>
                    <a:pt x="1727" y="400"/>
                  </a:lnTo>
                  <a:lnTo>
                    <a:pt x="1727" y="133"/>
                  </a:lnTo>
                  <a:lnTo>
                    <a:pt x="2054" y="133"/>
                  </a:lnTo>
                  <a:cubicBezTo>
                    <a:pt x="2091" y="133"/>
                    <a:pt x="2121" y="103"/>
                    <a:pt x="2121" y="67"/>
                  </a:cubicBezTo>
                  <a:cubicBezTo>
                    <a:pt x="2121" y="30"/>
                    <a:pt x="2091" y="0"/>
                    <a:pt x="2054" y="0"/>
                  </a:cubicBezTo>
                  <a:close/>
                  <a:moveTo>
                    <a:pt x="1721" y="801"/>
                  </a:moveTo>
                  <a:cubicBezTo>
                    <a:pt x="1707" y="780"/>
                    <a:pt x="1691" y="765"/>
                    <a:pt x="1676" y="755"/>
                  </a:cubicBezTo>
                  <a:cubicBezTo>
                    <a:pt x="1676" y="728"/>
                    <a:pt x="1674" y="693"/>
                    <a:pt x="1668" y="652"/>
                  </a:cubicBezTo>
                  <a:cubicBezTo>
                    <a:pt x="1670" y="631"/>
                    <a:pt x="1673" y="573"/>
                    <a:pt x="1665" y="503"/>
                  </a:cubicBezTo>
                  <a:lnTo>
                    <a:pt x="1124" y="503"/>
                  </a:lnTo>
                  <a:lnTo>
                    <a:pt x="582" y="503"/>
                  </a:lnTo>
                  <a:cubicBezTo>
                    <a:pt x="575" y="573"/>
                    <a:pt x="578" y="631"/>
                    <a:pt x="579" y="652"/>
                  </a:cubicBezTo>
                  <a:cubicBezTo>
                    <a:pt x="574" y="693"/>
                    <a:pt x="572" y="728"/>
                    <a:pt x="571" y="755"/>
                  </a:cubicBezTo>
                  <a:cubicBezTo>
                    <a:pt x="556" y="765"/>
                    <a:pt x="540" y="780"/>
                    <a:pt x="527" y="801"/>
                  </a:cubicBezTo>
                  <a:cubicBezTo>
                    <a:pt x="494" y="851"/>
                    <a:pt x="488" y="919"/>
                    <a:pt x="509" y="1001"/>
                  </a:cubicBezTo>
                  <a:cubicBezTo>
                    <a:pt x="549" y="1150"/>
                    <a:pt x="639" y="1187"/>
                    <a:pt x="691" y="1196"/>
                  </a:cubicBezTo>
                  <a:cubicBezTo>
                    <a:pt x="722" y="1257"/>
                    <a:pt x="786" y="1376"/>
                    <a:pt x="852" y="1437"/>
                  </a:cubicBezTo>
                  <a:cubicBezTo>
                    <a:pt x="879" y="1462"/>
                    <a:pt x="914" y="1483"/>
                    <a:pt x="956" y="1500"/>
                  </a:cubicBezTo>
                  <a:cubicBezTo>
                    <a:pt x="1009" y="1521"/>
                    <a:pt x="1066" y="1532"/>
                    <a:pt x="1124" y="1532"/>
                  </a:cubicBezTo>
                  <a:cubicBezTo>
                    <a:pt x="1182" y="1532"/>
                    <a:pt x="1238" y="1521"/>
                    <a:pt x="1292" y="1500"/>
                  </a:cubicBezTo>
                  <a:cubicBezTo>
                    <a:pt x="1334" y="1483"/>
                    <a:pt x="1369" y="1462"/>
                    <a:pt x="1396" y="1437"/>
                  </a:cubicBezTo>
                  <a:cubicBezTo>
                    <a:pt x="1461" y="1376"/>
                    <a:pt x="1526" y="1257"/>
                    <a:pt x="1557" y="1196"/>
                  </a:cubicBezTo>
                  <a:cubicBezTo>
                    <a:pt x="1609" y="1187"/>
                    <a:pt x="1699" y="1150"/>
                    <a:pt x="1738" y="1001"/>
                  </a:cubicBezTo>
                  <a:cubicBezTo>
                    <a:pt x="1759" y="919"/>
                    <a:pt x="1754" y="851"/>
                    <a:pt x="1721" y="80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25400" dist="38100" dir="13500000" algn="br" rotWithShape="0">
                <a:schemeClr val="bg1">
                  <a:alpha val="80000"/>
                </a:schemeClr>
              </a:outerShdw>
            </a:effec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Arial" panose="020B0604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94BABB05-FF9A-99F0-9438-D2CD50E2226B}"/>
              </a:ext>
            </a:extLst>
          </p:cNvPr>
          <p:cNvGrpSpPr/>
          <p:nvPr/>
        </p:nvGrpSpPr>
        <p:grpSpPr>
          <a:xfrm>
            <a:off x="8702989" y="5803920"/>
            <a:ext cx="925098" cy="925097"/>
            <a:chOff x="725939" y="4044099"/>
            <a:chExt cx="925098" cy="925097"/>
          </a:xfrm>
        </p:grpSpPr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0C8F3A5F-9EC8-72C3-F32D-948D3B8FD173}"/>
                </a:ext>
              </a:extLst>
            </p:cNvPr>
            <p:cNvGrpSpPr/>
            <p:nvPr/>
          </p:nvGrpSpPr>
          <p:grpSpPr>
            <a:xfrm>
              <a:off x="725939" y="4044099"/>
              <a:ext cx="925098" cy="925097"/>
              <a:chOff x="1523544" y="4863475"/>
              <a:chExt cx="925098" cy="925097"/>
            </a:xfrm>
          </p:grpSpPr>
          <p:sp>
            <p:nvSpPr>
              <p:cNvPr id="15" name="椭圆 14">
                <a:extLst>
                  <a:ext uri="{FF2B5EF4-FFF2-40B4-BE49-F238E27FC236}">
                    <a16:creationId xmlns:a16="http://schemas.microsoft.com/office/drawing/2014/main" id="{A97388A9-D248-7B06-435E-D4B1DC8CF125}"/>
                  </a:ext>
                </a:extLst>
              </p:cNvPr>
              <p:cNvSpPr/>
              <p:nvPr/>
            </p:nvSpPr>
            <p:spPr>
              <a:xfrm>
                <a:off x="1523544" y="4863475"/>
                <a:ext cx="925098" cy="925097"/>
              </a:xfrm>
              <a:prstGeom prst="ellipse">
                <a:avLst/>
              </a:prstGeom>
              <a:solidFill>
                <a:srgbClr val="DFD7CA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dirty="0">
                  <a:latin typeface="Arial" panose="020B0604020202020204" pitchFamily="34" charset="0"/>
                  <a:ea typeface="OPPOSans R" panose="00020600040101010101" pitchFamily="18" charset="-122"/>
                  <a:cs typeface="OPPOSans R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6" name="椭圆 15">
                <a:extLst>
                  <a:ext uri="{FF2B5EF4-FFF2-40B4-BE49-F238E27FC236}">
                    <a16:creationId xmlns:a16="http://schemas.microsoft.com/office/drawing/2014/main" id="{60E40304-042A-6E74-6049-3BD290E2C9A9}"/>
                  </a:ext>
                </a:extLst>
              </p:cNvPr>
              <p:cNvSpPr/>
              <p:nvPr/>
            </p:nvSpPr>
            <p:spPr>
              <a:xfrm>
                <a:off x="1523544" y="4863475"/>
                <a:ext cx="925098" cy="925097"/>
              </a:xfrm>
              <a:prstGeom prst="ellipse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  <a:effectLst>
                <a:outerShdw blurRad="50800" dist="38100" dir="13500000" algn="br" rotWithShape="0">
                  <a:schemeClr val="bg1">
                    <a:alpha val="9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dirty="0">
                  <a:latin typeface="Arial" panose="020B0604020202020204" pitchFamily="34" charset="0"/>
                  <a:ea typeface="OPPOSans R" panose="00020600040101010101" pitchFamily="18" charset="-122"/>
                  <a:cs typeface="OPPOSans R" panose="00020600040101010101" pitchFamily="18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2" name="graduation-cap_43911">
              <a:extLst>
                <a:ext uri="{FF2B5EF4-FFF2-40B4-BE49-F238E27FC236}">
                  <a16:creationId xmlns:a16="http://schemas.microsoft.com/office/drawing/2014/main" id="{7A12DC98-7BD4-7179-1102-29CC620AC4EF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987181" y="4276081"/>
              <a:ext cx="402614" cy="461133"/>
            </a:xfrm>
            <a:custGeom>
              <a:avLst/>
              <a:gdLst>
                <a:gd name="connsiteX0" fmla="*/ 175380 w 464312"/>
                <a:gd name="connsiteY0" fmla="*/ 343847 h 605574"/>
                <a:gd name="connsiteX1" fmla="*/ 229052 w 464312"/>
                <a:gd name="connsiteY1" fmla="*/ 397236 h 605574"/>
                <a:gd name="connsiteX2" fmla="*/ 205904 w 464312"/>
                <a:gd name="connsiteY2" fmla="*/ 551879 h 605574"/>
                <a:gd name="connsiteX3" fmla="*/ 206313 w 464312"/>
                <a:gd name="connsiteY3" fmla="*/ 553413 h 605574"/>
                <a:gd name="connsiteX4" fmla="*/ 230486 w 464312"/>
                <a:gd name="connsiteY4" fmla="*/ 586550 h 605574"/>
                <a:gd name="connsiteX5" fmla="*/ 232125 w 464312"/>
                <a:gd name="connsiteY5" fmla="*/ 587369 h 605574"/>
                <a:gd name="connsiteX6" fmla="*/ 233866 w 464312"/>
                <a:gd name="connsiteY6" fmla="*/ 586550 h 605574"/>
                <a:gd name="connsiteX7" fmla="*/ 258039 w 464312"/>
                <a:gd name="connsiteY7" fmla="*/ 553413 h 605574"/>
                <a:gd name="connsiteX8" fmla="*/ 258449 w 464312"/>
                <a:gd name="connsiteY8" fmla="*/ 551879 h 605574"/>
                <a:gd name="connsiteX9" fmla="*/ 235198 w 464312"/>
                <a:gd name="connsiteY9" fmla="*/ 397236 h 605574"/>
                <a:gd name="connsiteX10" fmla="*/ 235300 w 464312"/>
                <a:gd name="connsiteY10" fmla="*/ 397236 h 605574"/>
                <a:gd name="connsiteX11" fmla="*/ 288973 w 464312"/>
                <a:gd name="connsiteY11" fmla="*/ 343847 h 605574"/>
                <a:gd name="connsiteX12" fmla="*/ 322364 w 464312"/>
                <a:gd name="connsiteY12" fmla="*/ 372075 h 605574"/>
                <a:gd name="connsiteX13" fmla="*/ 392015 w 464312"/>
                <a:gd name="connsiteY13" fmla="*/ 403986 h 605574"/>
                <a:gd name="connsiteX14" fmla="*/ 417519 w 464312"/>
                <a:gd name="connsiteY14" fmla="*/ 425771 h 605574"/>
                <a:gd name="connsiteX15" fmla="*/ 452140 w 464312"/>
                <a:gd name="connsiteY15" fmla="*/ 605574 h 605574"/>
                <a:gd name="connsiteX16" fmla="*/ 12212 w 464312"/>
                <a:gd name="connsiteY16" fmla="*/ 605574 h 605574"/>
                <a:gd name="connsiteX17" fmla="*/ 46833 w 464312"/>
                <a:gd name="connsiteY17" fmla="*/ 425771 h 605574"/>
                <a:gd name="connsiteX18" fmla="*/ 72338 w 464312"/>
                <a:gd name="connsiteY18" fmla="*/ 403986 h 605574"/>
                <a:gd name="connsiteX19" fmla="*/ 141886 w 464312"/>
                <a:gd name="connsiteY19" fmla="*/ 372075 h 605574"/>
                <a:gd name="connsiteX20" fmla="*/ 170194 w 464312"/>
                <a:gd name="connsiteY20" fmla="*/ 147795 h 605574"/>
                <a:gd name="connsiteX21" fmla="*/ 134704 w 464312"/>
                <a:gd name="connsiteY21" fmla="*/ 193983 h 605574"/>
                <a:gd name="connsiteX22" fmla="*/ 229958 w 464312"/>
                <a:gd name="connsiteY22" fmla="*/ 315891 h 605574"/>
                <a:gd name="connsiteX23" fmla="*/ 325212 w 464312"/>
                <a:gd name="connsiteY23" fmla="*/ 193983 h 605574"/>
                <a:gd name="connsiteX24" fmla="*/ 204762 w 464312"/>
                <a:gd name="connsiteY24" fmla="*/ 196642 h 605574"/>
                <a:gd name="connsiteX25" fmla="*/ 214287 w 464312"/>
                <a:gd name="connsiteY25" fmla="*/ 169949 h 605574"/>
                <a:gd name="connsiteX26" fmla="*/ 170194 w 464312"/>
                <a:gd name="connsiteY26" fmla="*/ 147795 h 605574"/>
                <a:gd name="connsiteX27" fmla="*/ 228319 w 464312"/>
                <a:gd name="connsiteY27" fmla="*/ 690 h 605574"/>
                <a:gd name="connsiteX28" fmla="*/ 236001 w 464312"/>
                <a:gd name="connsiteY28" fmla="*/ 690 h 605574"/>
                <a:gd name="connsiteX29" fmla="*/ 421490 w 464312"/>
                <a:gd name="connsiteY29" fmla="*/ 67576 h 605574"/>
                <a:gd name="connsiteX30" fmla="*/ 428967 w 464312"/>
                <a:gd name="connsiteY30" fmla="*/ 78110 h 605574"/>
                <a:gd name="connsiteX31" fmla="*/ 421490 w 464312"/>
                <a:gd name="connsiteY31" fmla="*/ 88644 h 605574"/>
                <a:gd name="connsiteX32" fmla="*/ 416267 w 464312"/>
                <a:gd name="connsiteY32" fmla="*/ 90587 h 605574"/>
                <a:gd name="connsiteX33" fmla="*/ 414730 w 464312"/>
                <a:gd name="connsiteY33" fmla="*/ 91098 h 605574"/>
                <a:gd name="connsiteX34" fmla="*/ 414628 w 464312"/>
                <a:gd name="connsiteY34" fmla="*/ 137734 h 605574"/>
                <a:gd name="connsiteX35" fmla="*/ 417701 w 464312"/>
                <a:gd name="connsiteY35" fmla="*/ 137734 h 605574"/>
                <a:gd name="connsiteX36" fmla="*/ 421900 w 464312"/>
                <a:gd name="connsiteY36" fmla="*/ 141211 h 605574"/>
                <a:gd name="connsiteX37" fmla="*/ 423436 w 464312"/>
                <a:gd name="connsiteY37" fmla="*/ 155018 h 605574"/>
                <a:gd name="connsiteX38" fmla="*/ 425792 w 464312"/>
                <a:gd name="connsiteY38" fmla="*/ 174961 h 605574"/>
                <a:gd name="connsiteX39" fmla="*/ 424973 w 464312"/>
                <a:gd name="connsiteY39" fmla="*/ 177824 h 605574"/>
                <a:gd name="connsiteX40" fmla="*/ 422310 w 464312"/>
                <a:gd name="connsiteY40" fmla="*/ 179256 h 605574"/>
                <a:gd name="connsiteX41" fmla="*/ 391378 w 464312"/>
                <a:gd name="connsiteY41" fmla="*/ 179256 h 605574"/>
                <a:gd name="connsiteX42" fmla="*/ 388715 w 464312"/>
                <a:gd name="connsiteY42" fmla="*/ 177927 h 605574"/>
                <a:gd name="connsiteX43" fmla="*/ 387895 w 464312"/>
                <a:gd name="connsiteY43" fmla="*/ 174961 h 605574"/>
                <a:gd name="connsiteX44" fmla="*/ 391787 w 464312"/>
                <a:gd name="connsiteY44" fmla="*/ 141211 h 605574"/>
                <a:gd name="connsiteX45" fmla="*/ 395987 w 464312"/>
                <a:gd name="connsiteY45" fmla="*/ 137836 h 605574"/>
                <a:gd name="connsiteX46" fmla="*/ 398957 w 464312"/>
                <a:gd name="connsiteY46" fmla="*/ 137836 h 605574"/>
                <a:gd name="connsiteX47" fmla="*/ 398855 w 464312"/>
                <a:gd name="connsiteY47" fmla="*/ 96825 h 605574"/>
                <a:gd name="connsiteX48" fmla="*/ 348974 w 464312"/>
                <a:gd name="connsiteY48" fmla="*/ 114825 h 605574"/>
                <a:gd name="connsiteX49" fmla="*/ 355427 w 464312"/>
                <a:gd name="connsiteY49" fmla="*/ 165654 h 605574"/>
                <a:gd name="connsiteX50" fmla="*/ 229958 w 464312"/>
                <a:gd name="connsiteY50" fmla="*/ 342788 h 605574"/>
                <a:gd name="connsiteX51" fmla="*/ 104489 w 464312"/>
                <a:gd name="connsiteY51" fmla="*/ 165654 h 605574"/>
                <a:gd name="connsiteX52" fmla="*/ 111351 w 464312"/>
                <a:gd name="connsiteY52" fmla="*/ 113393 h 605574"/>
                <a:gd name="connsiteX53" fmla="*/ 42728 w 464312"/>
                <a:gd name="connsiteY53" fmla="*/ 88644 h 605574"/>
                <a:gd name="connsiteX54" fmla="*/ 35353 w 464312"/>
                <a:gd name="connsiteY54" fmla="*/ 78110 h 605574"/>
                <a:gd name="connsiteX55" fmla="*/ 42728 w 464312"/>
                <a:gd name="connsiteY55" fmla="*/ 67576 h 605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464312" h="605574">
                  <a:moveTo>
                    <a:pt x="175380" y="343847"/>
                  </a:moveTo>
                  <a:lnTo>
                    <a:pt x="229052" y="397236"/>
                  </a:lnTo>
                  <a:lnTo>
                    <a:pt x="205904" y="551879"/>
                  </a:lnTo>
                  <a:cubicBezTo>
                    <a:pt x="205801" y="552492"/>
                    <a:pt x="206006" y="553004"/>
                    <a:pt x="206313" y="553413"/>
                  </a:cubicBezTo>
                  <a:lnTo>
                    <a:pt x="230486" y="586550"/>
                  </a:lnTo>
                  <a:cubicBezTo>
                    <a:pt x="230896" y="587062"/>
                    <a:pt x="231511" y="587369"/>
                    <a:pt x="232125" y="587369"/>
                  </a:cubicBezTo>
                  <a:cubicBezTo>
                    <a:pt x="232842" y="587369"/>
                    <a:pt x="233457" y="587062"/>
                    <a:pt x="233866" y="586550"/>
                  </a:cubicBezTo>
                  <a:lnTo>
                    <a:pt x="258039" y="553413"/>
                  </a:lnTo>
                  <a:cubicBezTo>
                    <a:pt x="258347" y="553004"/>
                    <a:pt x="258552" y="552492"/>
                    <a:pt x="258449" y="551879"/>
                  </a:cubicBezTo>
                  <a:lnTo>
                    <a:pt x="235198" y="397236"/>
                  </a:lnTo>
                  <a:lnTo>
                    <a:pt x="235300" y="397236"/>
                  </a:lnTo>
                  <a:lnTo>
                    <a:pt x="288973" y="343847"/>
                  </a:lnTo>
                  <a:lnTo>
                    <a:pt x="322364" y="372075"/>
                  </a:lnTo>
                  <a:lnTo>
                    <a:pt x="392015" y="403986"/>
                  </a:lnTo>
                  <a:cubicBezTo>
                    <a:pt x="402258" y="408179"/>
                    <a:pt x="413013" y="415032"/>
                    <a:pt x="417519" y="425771"/>
                  </a:cubicBezTo>
                  <a:cubicBezTo>
                    <a:pt x="417519" y="425771"/>
                    <a:pt x="493111" y="605574"/>
                    <a:pt x="452140" y="605574"/>
                  </a:cubicBezTo>
                  <a:lnTo>
                    <a:pt x="12212" y="605574"/>
                  </a:lnTo>
                  <a:cubicBezTo>
                    <a:pt x="-28861" y="605574"/>
                    <a:pt x="46833" y="425771"/>
                    <a:pt x="46833" y="425771"/>
                  </a:cubicBezTo>
                  <a:cubicBezTo>
                    <a:pt x="51955" y="414623"/>
                    <a:pt x="62095" y="408179"/>
                    <a:pt x="72338" y="403986"/>
                  </a:cubicBezTo>
                  <a:lnTo>
                    <a:pt x="141886" y="372075"/>
                  </a:lnTo>
                  <a:close/>
                  <a:moveTo>
                    <a:pt x="170194" y="147795"/>
                  </a:moveTo>
                  <a:cubicBezTo>
                    <a:pt x="150042" y="151132"/>
                    <a:pt x="131324" y="165859"/>
                    <a:pt x="134704" y="193983"/>
                  </a:cubicBezTo>
                  <a:cubicBezTo>
                    <a:pt x="141874" y="254937"/>
                    <a:pt x="177824" y="315891"/>
                    <a:pt x="229958" y="315891"/>
                  </a:cubicBezTo>
                  <a:cubicBezTo>
                    <a:pt x="279633" y="315891"/>
                    <a:pt x="324700" y="242562"/>
                    <a:pt x="325212" y="193983"/>
                  </a:cubicBezTo>
                  <a:cubicBezTo>
                    <a:pt x="326031" y="125257"/>
                    <a:pt x="211727" y="218528"/>
                    <a:pt x="204762" y="196642"/>
                  </a:cubicBezTo>
                  <a:cubicBezTo>
                    <a:pt x="203430" y="192245"/>
                    <a:pt x="215721" y="180688"/>
                    <a:pt x="214287" y="169949"/>
                  </a:cubicBezTo>
                  <a:cubicBezTo>
                    <a:pt x="211931" y="152512"/>
                    <a:pt x="190346" y="144458"/>
                    <a:pt x="170194" y="147795"/>
                  </a:cubicBezTo>
                  <a:close/>
                  <a:moveTo>
                    <a:pt x="228319" y="690"/>
                  </a:moveTo>
                  <a:cubicBezTo>
                    <a:pt x="230777" y="-230"/>
                    <a:pt x="233440" y="-230"/>
                    <a:pt x="236001" y="690"/>
                  </a:cubicBezTo>
                  <a:lnTo>
                    <a:pt x="421490" y="67576"/>
                  </a:lnTo>
                  <a:cubicBezTo>
                    <a:pt x="425997" y="69212"/>
                    <a:pt x="428967" y="73405"/>
                    <a:pt x="428967" y="78110"/>
                  </a:cubicBezTo>
                  <a:cubicBezTo>
                    <a:pt x="428967" y="82814"/>
                    <a:pt x="425997" y="87110"/>
                    <a:pt x="421490" y="88644"/>
                  </a:cubicBezTo>
                  <a:lnTo>
                    <a:pt x="416267" y="90587"/>
                  </a:lnTo>
                  <a:lnTo>
                    <a:pt x="414730" y="91098"/>
                  </a:lnTo>
                  <a:lnTo>
                    <a:pt x="414628" y="137734"/>
                  </a:lnTo>
                  <a:lnTo>
                    <a:pt x="417701" y="137734"/>
                  </a:lnTo>
                  <a:cubicBezTo>
                    <a:pt x="419749" y="137632"/>
                    <a:pt x="421593" y="139064"/>
                    <a:pt x="421900" y="141211"/>
                  </a:cubicBezTo>
                  <a:lnTo>
                    <a:pt x="423436" y="155018"/>
                  </a:lnTo>
                  <a:cubicBezTo>
                    <a:pt x="424256" y="161665"/>
                    <a:pt x="425075" y="168313"/>
                    <a:pt x="425792" y="174961"/>
                  </a:cubicBezTo>
                  <a:cubicBezTo>
                    <a:pt x="425894" y="175983"/>
                    <a:pt x="425587" y="177006"/>
                    <a:pt x="424973" y="177824"/>
                  </a:cubicBezTo>
                  <a:cubicBezTo>
                    <a:pt x="424358" y="178643"/>
                    <a:pt x="423436" y="179154"/>
                    <a:pt x="422310" y="179256"/>
                  </a:cubicBezTo>
                  <a:lnTo>
                    <a:pt x="391378" y="179256"/>
                  </a:lnTo>
                  <a:cubicBezTo>
                    <a:pt x="390353" y="179154"/>
                    <a:pt x="389329" y="178643"/>
                    <a:pt x="388715" y="177927"/>
                  </a:cubicBezTo>
                  <a:cubicBezTo>
                    <a:pt x="388100" y="177108"/>
                    <a:pt x="387793" y="176086"/>
                    <a:pt x="387895" y="174961"/>
                  </a:cubicBezTo>
                  <a:lnTo>
                    <a:pt x="391787" y="141211"/>
                  </a:lnTo>
                  <a:cubicBezTo>
                    <a:pt x="391992" y="139166"/>
                    <a:pt x="393836" y="137632"/>
                    <a:pt x="395987" y="137836"/>
                  </a:cubicBezTo>
                  <a:lnTo>
                    <a:pt x="398957" y="137836"/>
                  </a:lnTo>
                  <a:lnTo>
                    <a:pt x="398855" y="96825"/>
                  </a:lnTo>
                  <a:lnTo>
                    <a:pt x="348974" y="114825"/>
                  </a:lnTo>
                  <a:cubicBezTo>
                    <a:pt x="353481" y="129757"/>
                    <a:pt x="355632" y="146734"/>
                    <a:pt x="355427" y="165654"/>
                  </a:cubicBezTo>
                  <a:cubicBezTo>
                    <a:pt x="354198" y="276618"/>
                    <a:pt x="288954" y="342788"/>
                    <a:pt x="229958" y="342788"/>
                  </a:cubicBezTo>
                  <a:cubicBezTo>
                    <a:pt x="170245" y="342788"/>
                    <a:pt x="105718" y="276618"/>
                    <a:pt x="104489" y="165654"/>
                  </a:cubicBezTo>
                  <a:cubicBezTo>
                    <a:pt x="104284" y="146223"/>
                    <a:pt x="106538" y="128734"/>
                    <a:pt x="111351" y="113393"/>
                  </a:cubicBezTo>
                  <a:lnTo>
                    <a:pt x="42728" y="88644"/>
                  </a:lnTo>
                  <a:cubicBezTo>
                    <a:pt x="38323" y="87110"/>
                    <a:pt x="35353" y="82814"/>
                    <a:pt x="35353" y="78110"/>
                  </a:cubicBezTo>
                  <a:cubicBezTo>
                    <a:pt x="35353" y="73405"/>
                    <a:pt x="38323" y="69212"/>
                    <a:pt x="42728" y="67576"/>
                  </a:cubicBezTo>
                  <a:close/>
                </a:path>
              </a:pathLst>
            </a:custGeom>
            <a:solidFill>
              <a:srgbClr val="FDCF00"/>
            </a:solidFill>
            <a:ln>
              <a:noFill/>
            </a:ln>
            <a:effectLst>
              <a:outerShdw blurRad="254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Arial" panose="020B0604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4" name="graduation-cap_43911">
              <a:extLst>
                <a:ext uri="{FF2B5EF4-FFF2-40B4-BE49-F238E27FC236}">
                  <a16:creationId xmlns:a16="http://schemas.microsoft.com/office/drawing/2014/main" id="{41D547F5-DC48-01D6-C4FB-0594B1A0BEA8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987181" y="4276081"/>
              <a:ext cx="402614" cy="461133"/>
            </a:xfrm>
            <a:custGeom>
              <a:avLst/>
              <a:gdLst>
                <a:gd name="connsiteX0" fmla="*/ 175380 w 464312"/>
                <a:gd name="connsiteY0" fmla="*/ 343847 h 605574"/>
                <a:gd name="connsiteX1" fmla="*/ 229052 w 464312"/>
                <a:gd name="connsiteY1" fmla="*/ 397236 h 605574"/>
                <a:gd name="connsiteX2" fmla="*/ 205904 w 464312"/>
                <a:gd name="connsiteY2" fmla="*/ 551879 h 605574"/>
                <a:gd name="connsiteX3" fmla="*/ 206313 w 464312"/>
                <a:gd name="connsiteY3" fmla="*/ 553413 h 605574"/>
                <a:gd name="connsiteX4" fmla="*/ 230486 w 464312"/>
                <a:gd name="connsiteY4" fmla="*/ 586550 h 605574"/>
                <a:gd name="connsiteX5" fmla="*/ 232125 w 464312"/>
                <a:gd name="connsiteY5" fmla="*/ 587369 h 605574"/>
                <a:gd name="connsiteX6" fmla="*/ 233866 w 464312"/>
                <a:gd name="connsiteY6" fmla="*/ 586550 h 605574"/>
                <a:gd name="connsiteX7" fmla="*/ 258039 w 464312"/>
                <a:gd name="connsiteY7" fmla="*/ 553413 h 605574"/>
                <a:gd name="connsiteX8" fmla="*/ 258449 w 464312"/>
                <a:gd name="connsiteY8" fmla="*/ 551879 h 605574"/>
                <a:gd name="connsiteX9" fmla="*/ 235198 w 464312"/>
                <a:gd name="connsiteY9" fmla="*/ 397236 h 605574"/>
                <a:gd name="connsiteX10" fmla="*/ 235300 w 464312"/>
                <a:gd name="connsiteY10" fmla="*/ 397236 h 605574"/>
                <a:gd name="connsiteX11" fmla="*/ 288973 w 464312"/>
                <a:gd name="connsiteY11" fmla="*/ 343847 h 605574"/>
                <a:gd name="connsiteX12" fmla="*/ 322364 w 464312"/>
                <a:gd name="connsiteY12" fmla="*/ 372075 h 605574"/>
                <a:gd name="connsiteX13" fmla="*/ 392015 w 464312"/>
                <a:gd name="connsiteY13" fmla="*/ 403986 h 605574"/>
                <a:gd name="connsiteX14" fmla="*/ 417519 w 464312"/>
                <a:gd name="connsiteY14" fmla="*/ 425771 h 605574"/>
                <a:gd name="connsiteX15" fmla="*/ 452140 w 464312"/>
                <a:gd name="connsiteY15" fmla="*/ 605574 h 605574"/>
                <a:gd name="connsiteX16" fmla="*/ 12212 w 464312"/>
                <a:gd name="connsiteY16" fmla="*/ 605574 h 605574"/>
                <a:gd name="connsiteX17" fmla="*/ 46833 w 464312"/>
                <a:gd name="connsiteY17" fmla="*/ 425771 h 605574"/>
                <a:gd name="connsiteX18" fmla="*/ 72338 w 464312"/>
                <a:gd name="connsiteY18" fmla="*/ 403986 h 605574"/>
                <a:gd name="connsiteX19" fmla="*/ 141886 w 464312"/>
                <a:gd name="connsiteY19" fmla="*/ 372075 h 605574"/>
                <a:gd name="connsiteX20" fmla="*/ 170194 w 464312"/>
                <a:gd name="connsiteY20" fmla="*/ 147795 h 605574"/>
                <a:gd name="connsiteX21" fmla="*/ 134704 w 464312"/>
                <a:gd name="connsiteY21" fmla="*/ 193983 h 605574"/>
                <a:gd name="connsiteX22" fmla="*/ 229958 w 464312"/>
                <a:gd name="connsiteY22" fmla="*/ 315891 h 605574"/>
                <a:gd name="connsiteX23" fmla="*/ 325212 w 464312"/>
                <a:gd name="connsiteY23" fmla="*/ 193983 h 605574"/>
                <a:gd name="connsiteX24" fmla="*/ 204762 w 464312"/>
                <a:gd name="connsiteY24" fmla="*/ 196642 h 605574"/>
                <a:gd name="connsiteX25" fmla="*/ 214287 w 464312"/>
                <a:gd name="connsiteY25" fmla="*/ 169949 h 605574"/>
                <a:gd name="connsiteX26" fmla="*/ 170194 w 464312"/>
                <a:gd name="connsiteY26" fmla="*/ 147795 h 605574"/>
                <a:gd name="connsiteX27" fmla="*/ 228319 w 464312"/>
                <a:gd name="connsiteY27" fmla="*/ 690 h 605574"/>
                <a:gd name="connsiteX28" fmla="*/ 236001 w 464312"/>
                <a:gd name="connsiteY28" fmla="*/ 690 h 605574"/>
                <a:gd name="connsiteX29" fmla="*/ 421490 w 464312"/>
                <a:gd name="connsiteY29" fmla="*/ 67576 h 605574"/>
                <a:gd name="connsiteX30" fmla="*/ 428967 w 464312"/>
                <a:gd name="connsiteY30" fmla="*/ 78110 h 605574"/>
                <a:gd name="connsiteX31" fmla="*/ 421490 w 464312"/>
                <a:gd name="connsiteY31" fmla="*/ 88644 h 605574"/>
                <a:gd name="connsiteX32" fmla="*/ 416267 w 464312"/>
                <a:gd name="connsiteY32" fmla="*/ 90587 h 605574"/>
                <a:gd name="connsiteX33" fmla="*/ 414730 w 464312"/>
                <a:gd name="connsiteY33" fmla="*/ 91098 h 605574"/>
                <a:gd name="connsiteX34" fmla="*/ 414628 w 464312"/>
                <a:gd name="connsiteY34" fmla="*/ 137734 h 605574"/>
                <a:gd name="connsiteX35" fmla="*/ 417701 w 464312"/>
                <a:gd name="connsiteY35" fmla="*/ 137734 h 605574"/>
                <a:gd name="connsiteX36" fmla="*/ 421900 w 464312"/>
                <a:gd name="connsiteY36" fmla="*/ 141211 h 605574"/>
                <a:gd name="connsiteX37" fmla="*/ 423436 w 464312"/>
                <a:gd name="connsiteY37" fmla="*/ 155018 h 605574"/>
                <a:gd name="connsiteX38" fmla="*/ 425792 w 464312"/>
                <a:gd name="connsiteY38" fmla="*/ 174961 h 605574"/>
                <a:gd name="connsiteX39" fmla="*/ 424973 w 464312"/>
                <a:gd name="connsiteY39" fmla="*/ 177824 h 605574"/>
                <a:gd name="connsiteX40" fmla="*/ 422310 w 464312"/>
                <a:gd name="connsiteY40" fmla="*/ 179256 h 605574"/>
                <a:gd name="connsiteX41" fmla="*/ 391378 w 464312"/>
                <a:gd name="connsiteY41" fmla="*/ 179256 h 605574"/>
                <a:gd name="connsiteX42" fmla="*/ 388715 w 464312"/>
                <a:gd name="connsiteY42" fmla="*/ 177927 h 605574"/>
                <a:gd name="connsiteX43" fmla="*/ 387895 w 464312"/>
                <a:gd name="connsiteY43" fmla="*/ 174961 h 605574"/>
                <a:gd name="connsiteX44" fmla="*/ 391787 w 464312"/>
                <a:gd name="connsiteY44" fmla="*/ 141211 h 605574"/>
                <a:gd name="connsiteX45" fmla="*/ 395987 w 464312"/>
                <a:gd name="connsiteY45" fmla="*/ 137836 h 605574"/>
                <a:gd name="connsiteX46" fmla="*/ 398957 w 464312"/>
                <a:gd name="connsiteY46" fmla="*/ 137836 h 605574"/>
                <a:gd name="connsiteX47" fmla="*/ 398855 w 464312"/>
                <a:gd name="connsiteY47" fmla="*/ 96825 h 605574"/>
                <a:gd name="connsiteX48" fmla="*/ 348974 w 464312"/>
                <a:gd name="connsiteY48" fmla="*/ 114825 h 605574"/>
                <a:gd name="connsiteX49" fmla="*/ 355427 w 464312"/>
                <a:gd name="connsiteY49" fmla="*/ 165654 h 605574"/>
                <a:gd name="connsiteX50" fmla="*/ 229958 w 464312"/>
                <a:gd name="connsiteY50" fmla="*/ 342788 h 605574"/>
                <a:gd name="connsiteX51" fmla="*/ 104489 w 464312"/>
                <a:gd name="connsiteY51" fmla="*/ 165654 h 605574"/>
                <a:gd name="connsiteX52" fmla="*/ 111351 w 464312"/>
                <a:gd name="connsiteY52" fmla="*/ 113393 h 605574"/>
                <a:gd name="connsiteX53" fmla="*/ 42728 w 464312"/>
                <a:gd name="connsiteY53" fmla="*/ 88644 h 605574"/>
                <a:gd name="connsiteX54" fmla="*/ 35353 w 464312"/>
                <a:gd name="connsiteY54" fmla="*/ 78110 h 605574"/>
                <a:gd name="connsiteX55" fmla="*/ 42728 w 464312"/>
                <a:gd name="connsiteY55" fmla="*/ 67576 h 605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464312" h="605574">
                  <a:moveTo>
                    <a:pt x="175380" y="343847"/>
                  </a:moveTo>
                  <a:lnTo>
                    <a:pt x="229052" y="397236"/>
                  </a:lnTo>
                  <a:lnTo>
                    <a:pt x="205904" y="551879"/>
                  </a:lnTo>
                  <a:cubicBezTo>
                    <a:pt x="205801" y="552492"/>
                    <a:pt x="206006" y="553004"/>
                    <a:pt x="206313" y="553413"/>
                  </a:cubicBezTo>
                  <a:lnTo>
                    <a:pt x="230486" y="586550"/>
                  </a:lnTo>
                  <a:cubicBezTo>
                    <a:pt x="230896" y="587062"/>
                    <a:pt x="231511" y="587369"/>
                    <a:pt x="232125" y="587369"/>
                  </a:cubicBezTo>
                  <a:cubicBezTo>
                    <a:pt x="232842" y="587369"/>
                    <a:pt x="233457" y="587062"/>
                    <a:pt x="233866" y="586550"/>
                  </a:cubicBezTo>
                  <a:lnTo>
                    <a:pt x="258039" y="553413"/>
                  </a:lnTo>
                  <a:cubicBezTo>
                    <a:pt x="258347" y="553004"/>
                    <a:pt x="258552" y="552492"/>
                    <a:pt x="258449" y="551879"/>
                  </a:cubicBezTo>
                  <a:lnTo>
                    <a:pt x="235198" y="397236"/>
                  </a:lnTo>
                  <a:lnTo>
                    <a:pt x="235300" y="397236"/>
                  </a:lnTo>
                  <a:lnTo>
                    <a:pt x="288973" y="343847"/>
                  </a:lnTo>
                  <a:lnTo>
                    <a:pt x="322364" y="372075"/>
                  </a:lnTo>
                  <a:lnTo>
                    <a:pt x="392015" y="403986"/>
                  </a:lnTo>
                  <a:cubicBezTo>
                    <a:pt x="402258" y="408179"/>
                    <a:pt x="413013" y="415032"/>
                    <a:pt x="417519" y="425771"/>
                  </a:cubicBezTo>
                  <a:cubicBezTo>
                    <a:pt x="417519" y="425771"/>
                    <a:pt x="493111" y="605574"/>
                    <a:pt x="452140" y="605574"/>
                  </a:cubicBezTo>
                  <a:lnTo>
                    <a:pt x="12212" y="605574"/>
                  </a:lnTo>
                  <a:cubicBezTo>
                    <a:pt x="-28861" y="605574"/>
                    <a:pt x="46833" y="425771"/>
                    <a:pt x="46833" y="425771"/>
                  </a:cubicBezTo>
                  <a:cubicBezTo>
                    <a:pt x="51955" y="414623"/>
                    <a:pt x="62095" y="408179"/>
                    <a:pt x="72338" y="403986"/>
                  </a:cubicBezTo>
                  <a:lnTo>
                    <a:pt x="141886" y="372075"/>
                  </a:lnTo>
                  <a:close/>
                  <a:moveTo>
                    <a:pt x="170194" y="147795"/>
                  </a:moveTo>
                  <a:cubicBezTo>
                    <a:pt x="150042" y="151132"/>
                    <a:pt x="131324" y="165859"/>
                    <a:pt x="134704" y="193983"/>
                  </a:cubicBezTo>
                  <a:cubicBezTo>
                    <a:pt x="141874" y="254937"/>
                    <a:pt x="177824" y="315891"/>
                    <a:pt x="229958" y="315891"/>
                  </a:cubicBezTo>
                  <a:cubicBezTo>
                    <a:pt x="279633" y="315891"/>
                    <a:pt x="324700" y="242562"/>
                    <a:pt x="325212" y="193983"/>
                  </a:cubicBezTo>
                  <a:cubicBezTo>
                    <a:pt x="326031" y="125257"/>
                    <a:pt x="211727" y="218528"/>
                    <a:pt x="204762" y="196642"/>
                  </a:cubicBezTo>
                  <a:cubicBezTo>
                    <a:pt x="203430" y="192245"/>
                    <a:pt x="215721" y="180688"/>
                    <a:pt x="214287" y="169949"/>
                  </a:cubicBezTo>
                  <a:cubicBezTo>
                    <a:pt x="211931" y="152512"/>
                    <a:pt x="190346" y="144458"/>
                    <a:pt x="170194" y="147795"/>
                  </a:cubicBezTo>
                  <a:close/>
                  <a:moveTo>
                    <a:pt x="228319" y="690"/>
                  </a:moveTo>
                  <a:cubicBezTo>
                    <a:pt x="230777" y="-230"/>
                    <a:pt x="233440" y="-230"/>
                    <a:pt x="236001" y="690"/>
                  </a:cubicBezTo>
                  <a:lnTo>
                    <a:pt x="421490" y="67576"/>
                  </a:lnTo>
                  <a:cubicBezTo>
                    <a:pt x="425997" y="69212"/>
                    <a:pt x="428967" y="73405"/>
                    <a:pt x="428967" y="78110"/>
                  </a:cubicBezTo>
                  <a:cubicBezTo>
                    <a:pt x="428967" y="82814"/>
                    <a:pt x="425997" y="87110"/>
                    <a:pt x="421490" y="88644"/>
                  </a:cubicBezTo>
                  <a:lnTo>
                    <a:pt x="416267" y="90587"/>
                  </a:lnTo>
                  <a:lnTo>
                    <a:pt x="414730" y="91098"/>
                  </a:lnTo>
                  <a:lnTo>
                    <a:pt x="414628" y="137734"/>
                  </a:lnTo>
                  <a:lnTo>
                    <a:pt x="417701" y="137734"/>
                  </a:lnTo>
                  <a:cubicBezTo>
                    <a:pt x="419749" y="137632"/>
                    <a:pt x="421593" y="139064"/>
                    <a:pt x="421900" y="141211"/>
                  </a:cubicBezTo>
                  <a:lnTo>
                    <a:pt x="423436" y="155018"/>
                  </a:lnTo>
                  <a:cubicBezTo>
                    <a:pt x="424256" y="161665"/>
                    <a:pt x="425075" y="168313"/>
                    <a:pt x="425792" y="174961"/>
                  </a:cubicBezTo>
                  <a:cubicBezTo>
                    <a:pt x="425894" y="175983"/>
                    <a:pt x="425587" y="177006"/>
                    <a:pt x="424973" y="177824"/>
                  </a:cubicBezTo>
                  <a:cubicBezTo>
                    <a:pt x="424358" y="178643"/>
                    <a:pt x="423436" y="179154"/>
                    <a:pt x="422310" y="179256"/>
                  </a:cubicBezTo>
                  <a:lnTo>
                    <a:pt x="391378" y="179256"/>
                  </a:lnTo>
                  <a:cubicBezTo>
                    <a:pt x="390353" y="179154"/>
                    <a:pt x="389329" y="178643"/>
                    <a:pt x="388715" y="177927"/>
                  </a:cubicBezTo>
                  <a:cubicBezTo>
                    <a:pt x="388100" y="177108"/>
                    <a:pt x="387793" y="176086"/>
                    <a:pt x="387895" y="174961"/>
                  </a:cubicBezTo>
                  <a:lnTo>
                    <a:pt x="391787" y="141211"/>
                  </a:lnTo>
                  <a:cubicBezTo>
                    <a:pt x="391992" y="139166"/>
                    <a:pt x="393836" y="137632"/>
                    <a:pt x="395987" y="137836"/>
                  </a:cubicBezTo>
                  <a:lnTo>
                    <a:pt x="398957" y="137836"/>
                  </a:lnTo>
                  <a:lnTo>
                    <a:pt x="398855" y="96825"/>
                  </a:lnTo>
                  <a:lnTo>
                    <a:pt x="348974" y="114825"/>
                  </a:lnTo>
                  <a:cubicBezTo>
                    <a:pt x="353481" y="129757"/>
                    <a:pt x="355632" y="146734"/>
                    <a:pt x="355427" y="165654"/>
                  </a:cubicBezTo>
                  <a:cubicBezTo>
                    <a:pt x="354198" y="276618"/>
                    <a:pt x="288954" y="342788"/>
                    <a:pt x="229958" y="342788"/>
                  </a:cubicBezTo>
                  <a:cubicBezTo>
                    <a:pt x="170245" y="342788"/>
                    <a:pt x="105718" y="276618"/>
                    <a:pt x="104489" y="165654"/>
                  </a:cubicBezTo>
                  <a:cubicBezTo>
                    <a:pt x="104284" y="146223"/>
                    <a:pt x="106538" y="128734"/>
                    <a:pt x="111351" y="113393"/>
                  </a:cubicBezTo>
                  <a:lnTo>
                    <a:pt x="42728" y="88644"/>
                  </a:lnTo>
                  <a:cubicBezTo>
                    <a:pt x="38323" y="87110"/>
                    <a:pt x="35353" y="82814"/>
                    <a:pt x="35353" y="78110"/>
                  </a:cubicBezTo>
                  <a:cubicBezTo>
                    <a:pt x="35353" y="73405"/>
                    <a:pt x="38323" y="69212"/>
                    <a:pt x="42728" y="6757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25400" dist="38100" dir="13500000" algn="br" rotWithShape="0">
                <a:schemeClr val="bg1">
                  <a:alpha val="80000"/>
                </a:schemeClr>
              </a:outerShdw>
            </a:effec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Arial" panose="020B0604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5124302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1CD7D52B-748E-BB82-DE0F-E8F204B12FFD}"/>
              </a:ext>
            </a:extLst>
          </p:cNvPr>
          <p:cNvSpPr/>
          <p:nvPr/>
        </p:nvSpPr>
        <p:spPr>
          <a:xfrm>
            <a:off x="695325" y="3928502"/>
            <a:ext cx="4000519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乔巴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7A8F3FF6-6C60-80B2-22DD-C5487F631234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9507" y="3429000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49485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>
            <a:extLst>
              <a:ext uri="{FF2B5EF4-FFF2-40B4-BE49-F238E27FC236}">
                <a16:creationId xmlns:a16="http://schemas.microsoft.com/office/drawing/2014/main" id="{FB00CB76-DE1A-CAB4-2DD5-CA06EFAD8388}"/>
              </a:ext>
            </a:extLst>
          </p:cNvPr>
          <p:cNvGrpSpPr/>
          <p:nvPr/>
        </p:nvGrpSpPr>
        <p:grpSpPr>
          <a:xfrm>
            <a:off x="6395494" y="1230621"/>
            <a:ext cx="4570613" cy="945542"/>
            <a:chOff x="6395494" y="1230621"/>
            <a:chExt cx="4570613" cy="945542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81D6CD53-78F4-3311-8234-B24ED268F0D5}"/>
                </a:ext>
              </a:extLst>
            </p:cNvPr>
            <p:cNvSpPr/>
            <p:nvPr/>
          </p:nvSpPr>
          <p:spPr>
            <a:xfrm flipV="1">
              <a:off x="6395494" y="1230621"/>
              <a:ext cx="4570613" cy="945542"/>
            </a:xfrm>
            <a:prstGeom prst="roundRect">
              <a:avLst>
                <a:gd name="adj" fmla="val 50000"/>
              </a:avLst>
            </a:prstGeom>
            <a:solidFill>
              <a:srgbClr val="EEF7FE"/>
            </a:solidFill>
            <a:ln>
              <a:noFill/>
            </a:ln>
            <a:effectLst>
              <a:outerShdw blurRad="50800" dist="50800" dir="2700000" algn="br" rotWithShape="0">
                <a:srgbClr val="5B7A9B">
                  <a:alpha val="3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Arial" panose="020B0604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4" name="Rounded Rectangle 1+">
              <a:extLst>
                <a:ext uri="{FF2B5EF4-FFF2-40B4-BE49-F238E27FC236}">
                  <a16:creationId xmlns:a16="http://schemas.microsoft.com/office/drawing/2014/main" id="{20E95633-79FC-6825-C0AE-470EB4AB72B7}"/>
                </a:ext>
              </a:extLst>
            </p:cNvPr>
            <p:cNvSpPr/>
            <p:nvPr/>
          </p:nvSpPr>
          <p:spPr>
            <a:xfrm flipV="1">
              <a:off x="6395494" y="1230621"/>
              <a:ext cx="4570613" cy="945542"/>
            </a:xfrm>
            <a:prstGeom prst="roundRect">
              <a:avLst>
                <a:gd name="adj" fmla="val 50000"/>
              </a:avLst>
            </a:prstGeom>
            <a:solidFill>
              <a:srgbClr val="EEF7FE"/>
            </a:solidFill>
            <a:ln>
              <a:noFill/>
            </a:ln>
            <a:effectLst>
              <a:outerShdw blurRad="127000" dist="50800" dir="13500000" algn="br" rotWithShape="0">
                <a:schemeClr val="bg1">
                  <a:alpha val="8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Arial" panose="020B0604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6" name="文本框 46">
              <a:extLst>
                <a:ext uri="{FF2B5EF4-FFF2-40B4-BE49-F238E27FC236}">
                  <a16:creationId xmlns:a16="http://schemas.microsoft.com/office/drawing/2014/main" id="{13E017BB-C8AA-368E-E89F-C1A2193FE7C3}"/>
                </a:ext>
              </a:extLst>
            </p:cNvPr>
            <p:cNvSpPr txBox="1"/>
            <p:nvPr/>
          </p:nvSpPr>
          <p:spPr>
            <a:xfrm>
              <a:off x="7792110" y="1440437"/>
              <a:ext cx="315176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lvl="0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lvl="1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lvl="2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lvl="3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lvl="4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lvl="5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lvl="6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lvl="7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lvl="8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r>
                <a:rPr lang="zh-CN" altLang="en-US" sz="2800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OPPOSans R" panose="00020600040101010101" pitchFamily="18" charset="-122"/>
                  <a:cs typeface="OPPOSans R" panose="00020600040101010101" pitchFamily="18" charset="-122"/>
                  <a:sym typeface="Arial" panose="020B0604020202020204" pitchFamily="34" charset="0"/>
                </a:rPr>
                <a:t>研究背景与意义</a:t>
              </a:r>
            </a:p>
          </p:txBody>
        </p:sp>
        <p:sp>
          <p:nvSpPr>
            <p:cNvPr id="7" name="文本框 46">
              <a:extLst>
                <a:ext uri="{FF2B5EF4-FFF2-40B4-BE49-F238E27FC236}">
                  <a16:creationId xmlns:a16="http://schemas.microsoft.com/office/drawing/2014/main" id="{81B5C1D0-0185-8ED1-E479-9F2C48EAE2E2}"/>
                </a:ext>
              </a:extLst>
            </p:cNvPr>
            <p:cNvSpPr txBox="1"/>
            <p:nvPr/>
          </p:nvSpPr>
          <p:spPr>
            <a:xfrm>
              <a:off x="6973888" y="1440437"/>
              <a:ext cx="73852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lvl="0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lvl="1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lvl="2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lvl="3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lvl="4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lvl="5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lvl="6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lvl="7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lvl="8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r>
                <a:rPr lang="en-US" altLang="zh-CN" sz="2800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OPPOSans R" panose="00020600040101010101" pitchFamily="18" charset="-122"/>
                  <a:cs typeface="OPPOSans R" panose="00020600040101010101" pitchFamily="18" charset="-122"/>
                  <a:sym typeface="Arial" panose="020B0604020202020204" pitchFamily="34" charset="0"/>
                </a:rPr>
                <a:t>01</a:t>
              </a:r>
              <a:endParaRPr lang="zh-CN" altLang="en-US" sz="2800" dirty="0">
                <a:solidFill>
                  <a:schemeClr val="tx1">
                    <a:lumMod val="50000"/>
                    <a:lumOff val="50000"/>
                  </a:schemeClr>
                </a:solidFill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D1B25E52-6954-2B6B-3D74-9BF4FB97FC62}"/>
              </a:ext>
            </a:extLst>
          </p:cNvPr>
          <p:cNvGrpSpPr/>
          <p:nvPr/>
        </p:nvGrpSpPr>
        <p:grpSpPr>
          <a:xfrm>
            <a:off x="6395493" y="2508832"/>
            <a:ext cx="4570613" cy="945542"/>
            <a:chOff x="6395493" y="2508832"/>
            <a:chExt cx="4570613" cy="945542"/>
          </a:xfrm>
        </p:grpSpPr>
        <p:sp>
          <p:nvSpPr>
            <p:cNvPr id="5" name="Rounded Rectangle 1+">
              <a:extLst>
                <a:ext uri="{FF2B5EF4-FFF2-40B4-BE49-F238E27FC236}">
                  <a16:creationId xmlns:a16="http://schemas.microsoft.com/office/drawing/2014/main" id="{E4CCC155-5E06-982E-4181-BF88D00D5DE4}"/>
                </a:ext>
              </a:extLst>
            </p:cNvPr>
            <p:cNvSpPr/>
            <p:nvPr/>
          </p:nvSpPr>
          <p:spPr>
            <a:xfrm rot="10800000" flipH="1" flipV="1">
              <a:off x="6395493" y="2508832"/>
              <a:ext cx="4570613" cy="945542"/>
            </a:xfrm>
            <a:prstGeom prst="roundRect">
              <a:avLst>
                <a:gd name="adj" fmla="val 50000"/>
              </a:avLst>
            </a:pr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  <a:ln>
              <a:noFill/>
            </a:ln>
            <a:effectLst>
              <a:innerShdw blurRad="50800" dist="50800" dir="13500000">
                <a:srgbClr val="5B7A9B">
                  <a:alpha val="30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Arial" panose="020B0604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endParaRPr>
            </a:p>
          </p:txBody>
        </p: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863FE7DA-755D-3AF8-266C-898144C9231C}"/>
                </a:ext>
              </a:extLst>
            </p:cNvPr>
            <p:cNvGrpSpPr/>
            <p:nvPr/>
          </p:nvGrpSpPr>
          <p:grpSpPr>
            <a:xfrm>
              <a:off x="6973888" y="2721339"/>
              <a:ext cx="3969986" cy="523220"/>
              <a:chOff x="6516817" y="1373917"/>
              <a:chExt cx="3969986" cy="523220"/>
            </a:xfrm>
          </p:grpSpPr>
          <p:sp>
            <p:nvSpPr>
              <p:cNvPr id="17" name="文本框 46">
                <a:extLst>
                  <a:ext uri="{FF2B5EF4-FFF2-40B4-BE49-F238E27FC236}">
                    <a16:creationId xmlns:a16="http://schemas.microsoft.com/office/drawing/2014/main" id="{4B2BFEBA-24EC-418E-BD9B-7A5F6DB5B5FC}"/>
                  </a:ext>
                </a:extLst>
              </p:cNvPr>
              <p:cNvSpPr txBox="1"/>
              <p:nvPr/>
            </p:nvSpPr>
            <p:spPr>
              <a:xfrm>
                <a:off x="7335039" y="1373917"/>
                <a:ext cx="3151764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lvl="0" indent="0" algn="l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r>
                  <a:rPr lang="zh-CN" altLang="en-US" sz="2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ea typeface="OPPOSans R" panose="00020600040101010101" pitchFamily="18" charset="-122"/>
                    <a:cs typeface="OPPOSans R" panose="00020600040101010101" pitchFamily="18" charset="-122"/>
                    <a:sym typeface="Arial" panose="020B0604020202020204" pitchFamily="34" charset="0"/>
                  </a:rPr>
                  <a:t>研究思路与过程</a:t>
                </a:r>
              </a:p>
            </p:txBody>
          </p:sp>
          <p:sp>
            <p:nvSpPr>
              <p:cNvPr id="18" name="文本框 46">
                <a:extLst>
                  <a:ext uri="{FF2B5EF4-FFF2-40B4-BE49-F238E27FC236}">
                    <a16:creationId xmlns:a16="http://schemas.microsoft.com/office/drawing/2014/main" id="{C2F9F832-2C9B-D433-9665-3ECE9DB91A15}"/>
                  </a:ext>
                </a:extLst>
              </p:cNvPr>
              <p:cNvSpPr txBox="1"/>
              <p:nvPr/>
            </p:nvSpPr>
            <p:spPr>
              <a:xfrm>
                <a:off x="6516817" y="1373917"/>
                <a:ext cx="738529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lvl="0" indent="0" algn="l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r>
                  <a:rPr lang="en-US" altLang="zh-CN" sz="2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ea typeface="OPPOSans R" panose="00020600040101010101" pitchFamily="18" charset="-122"/>
                    <a:cs typeface="OPPOSans R" panose="00020600040101010101" pitchFamily="18" charset="-122"/>
                    <a:sym typeface="Arial" panose="020B0604020202020204" pitchFamily="34" charset="0"/>
                  </a:rPr>
                  <a:t>02</a:t>
                </a:r>
                <a:endParaRPr lang="zh-CN" altLang="en-US" sz="2800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OPPOSans R" panose="00020600040101010101" pitchFamily="18" charset="-122"/>
                  <a:cs typeface="OPPOSans R" panose="00020600040101010101" pitchFamily="18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D33D9CFD-162B-870F-4A2C-DB456CCB5D40}"/>
              </a:ext>
            </a:extLst>
          </p:cNvPr>
          <p:cNvGrpSpPr/>
          <p:nvPr/>
        </p:nvGrpSpPr>
        <p:grpSpPr>
          <a:xfrm>
            <a:off x="6395494" y="3789735"/>
            <a:ext cx="4570613" cy="945542"/>
            <a:chOff x="6395494" y="3789735"/>
            <a:chExt cx="4570613" cy="945542"/>
          </a:xfrm>
        </p:grpSpPr>
        <p:sp>
          <p:nvSpPr>
            <p:cNvPr id="9" name="矩形: 圆角 8">
              <a:extLst>
                <a:ext uri="{FF2B5EF4-FFF2-40B4-BE49-F238E27FC236}">
                  <a16:creationId xmlns:a16="http://schemas.microsoft.com/office/drawing/2014/main" id="{725003DA-5E94-D322-8CB3-BC64CFFB7700}"/>
                </a:ext>
              </a:extLst>
            </p:cNvPr>
            <p:cNvSpPr/>
            <p:nvPr/>
          </p:nvSpPr>
          <p:spPr>
            <a:xfrm flipV="1">
              <a:off x="6395494" y="3789735"/>
              <a:ext cx="4570613" cy="945542"/>
            </a:xfrm>
            <a:prstGeom prst="roundRect">
              <a:avLst>
                <a:gd name="adj" fmla="val 50000"/>
              </a:avLst>
            </a:prstGeom>
            <a:solidFill>
              <a:srgbClr val="EEF7FE"/>
            </a:solidFill>
            <a:ln>
              <a:noFill/>
            </a:ln>
            <a:effectLst>
              <a:outerShdw blurRad="50800" dist="50800" dir="2700000" algn="br" rotWithShape="0">
                <a:srgbClr val="5B7A9B">
                  <a:alpha val="3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Arial" panose="020B0604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0" name="Rounded Rectangle 1+">
              <a:extLst>
                <a:ext uri="{FF2B5EF4-FFF2-40B4-BE49-F238E27FC236}">
                  <a16:creationId xmlns:a16="http://schemas.microsoft.com/office/drawing/2014/main" id="{C80C80A8-D4EA-C7D2-3921-0F6F9AB46542}"/>
                </a:ext>
              </a:extLst>
            </p:cNvPr>
            <p:cNvSpPr/>
            <p:nvPr/>
          </p:nvSpPr>
          <p:spPr>
            <a:xfrm flipV="1">
              <a:off x="6395494" y="3789735"/>
              <a:ext cx="4570613" cy="945542"/>
            </a:xfrm>
            <a:prstGeom prst="roundRect">
              <a:avLst>
                <a:gd name="adj" fmla="val 50000"/>
              </a:avLst>
            </a:prstGeom>
            <a:solidFill>
              <a:srgbClr val="EEF7FE"/>
            </a:solidFill>
            <a:ln>
              <a:noFill/>
            </a:ln>
            <a:effectLst>
              <a:outerShdw blurRad="127000" dist="50800" dir="13500000" algn="br" rotWithShape="0">
                <a:schemeClr val="bg1">
                  <a:alpha val="8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Arial" panose="020B0604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endParaRPr>
            </a:p>
          </p:txBody>
        </p: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DE5E3B33-8F47-E44C-46CA-AC3886F50CCE}"/>
                </a:ext>
              </a:extLst>
            </p:cNvPr>
            <p:cNvGrpSpPr/>
            <p:nvPr/>
          </p:nvGrpSpPr>
          <p:grpSpPr>
            <a:xfrm>
              <a:off x="6973888" y="4000896"/>
              <a:ext cx="3969986" cy="523220"/>
              <a:chOff x="6516817" y="1373917"/>
              <a:chExt cx="3969986" cy="523220"/>
            </a:xfrm>
          </p:grpSpPr>
          <p:sp>
            <p:nvSpPr>
              <p:cNvPr id="15" name="文本框 46">
                <a:extLst>
                  <a:ext uri="{FF2B5EF4-FFF2-40B4-BE49-F238E27FC236}">
                    <a16:creationId xmlns:a16="http://schemas.microsoft.com/office/drawing/2014/main" id="{CF020D07-836C-B583-AF03-6CD13A230A13}"/>
                  </a:ext>
                </a:extLst>
              </p:cNvPr>
              <p:cNvSpPr txBox="1"/>
              <p:nvPr/>
            </p:nvSpPr>
            <p:spPr>
              <a:xfrm>
                <a:off x="7335039" y="1373917"/>
                <a:ext cx="3151764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lvl="0" indent="0" algn="l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r>
                  <a:rPr lang="zh-CN" altLang="en-US" sz="2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ea typeface="OPPOSans R" panose="00020600040101010101" pitchFamily="18" charset="-122"/>
                    <a:cs typeface="OPPOSans R" panose="00020600040101010101" pitchFamily="18" charset="-122"/>
                    <a:sym typeface="Arial" panose="020B0604020202020204" pitchFamily="34" charset="0"/>
                  </a:rPr>
                  <a:t>研究数据与结论</a:t>
                </a:r>
              </a:p>
            </p:txBody>
          </p:sp>
          <p:sp>
            <p:nvSpPr>
              <p:cNvPr id="16" name="文本框 46">
                <a:extLst>
                  <a:ext uri="{FF2B5EF4-FFF2-40B4-BE49-F238E27FC236}">
                    <a16:creationId xmlns:a16="http://schemas.microsoft.com/office/drawing/2014/main" id="{A4834047-7874-D2E9-7E43-5C2DC8AC19BF}"/>
                  </a:ext>
                </a:extLst>
              </p:cNvPr>
              <p:cNvSpPr txBox="1"/>
              <p:nvPr/>
            </p:nvSpPr>
            <p:spPr>
              <a:xfrm>
                <a:off x="6516817" y="1373917"/>
                <a:ext cx="738529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lvl="0" indent="0" algn="l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r>
                  <a:rPr lang="en-US" altLang="zh-CN" sz="2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ea typeface="OPPOSans R" panose="00020600040101010101" pitchFamily="18" charset="-122"/>
                    <a:cs typeface="OPPOSans R" panose="00020600040101010101" pitchFamily="18" charset="-122"/>
                    <a:sym typeface="Arial" panose="020B0604020202020204" pitchFamily="34" charset="0"/>
                  </a:rPr>
                  <a:t>03</a:t>
                </a:r>
                <a:endParaRPr lang="zh-CN" altLang="en-US" sz="2800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OPPOSans R" panose="00020600040101010101" pitchFamily="18" charset="-122"/>
                  <a:cs typeface="OPPOSans R" panose="00020600040101010101" pitchFamily="18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9AEF2217-8759-16E6-BB2B-6E9BCF38AA1F}"/>
              </a:ext>
            </a:extLst>
          </p:cNvPr>
          <p:cNvGrpSpPr/>
          <p:nvPr/>
        </p:nvGrpSpPr>
        <p:grpSpPr>
          <a:xfrm>
            <a:off x="6395493" y="5070637"/>
            <a:ext cx="4570613" cy="945542"/>
            <a:chOff x="6395493" y="5070637"/>
            <a:chExt cx="4570613" cy="945542"/>
          </a:xfrm>
        </p:grpSpPr>
        <p:sp>
          <p:nvSpPr>
            <p:cNvPr id="2" name="Rounded Rectangle 1+">
              <a:extLst>
                <a:ext uri="{FF2B5EF4-FFF2-40B4-BE49-F238E27FC236}">
                  <a16:creationId xmlns:a16="http://schemas.microsoft.com/office/drawing/2014/main" id="{D3DD92AF-6751-E9F5-207A-C21236E63C8B}"/>
                </a:ext>
              </a:extLst>
            </p:cNvPr>
            <p:cNvSpPr/>
            <p:nvPr/>
          </p:nvSpPr>
          <p:spPr>
            <a:xfrm rot="10800000" flipH="1" flipV="1">
              <a:off x="6395493" y="5070637"/>
              <a:ext cx="4570613" cy="945542"/>
            </a:xfrm>
            <a:prstGeom prst="roundRect">
              <a:avLst>
                <a:gd name="adj" fmla="val 50000"/>
              </a:avLst>
            </a:pr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  <a:ln>
              <a:noFill/>
            </a:ln>
            <a:effectLst>
              <a:innerShdw blurRad="50800" dist="50800" dir="13500000">
                <a:srgbClr val="5B7A9B">
                  <a:alpha val="30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Arial" panose="020B0604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endParaRPr>
            </a:p>
          </p:txBody>
        </p: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EB9DF5DB-CE11-95F7-9EF5-5E561667B5A0}"/>
                </a:ext>
              </a:extLst>
            </p:cNvPr>
            <p:cNvGrpSpPr/>
            <p:nvPr/>
          </p:nvGrpSpPr>
          <p:grpSpPr>
            <a:xfrm>
              <a:off x="6973888" y="5280452"/>
              <a:ext cx="3969986" cy="523220"/>
              <a:chOff x="6516817" y="1373917"/>
              <a:chExt cx="3969986" cy="523220"/>
            </a:xfrm>
          </p:grpSpPr>
          <p:sp>
            <p:nvSpPr>
              <p:cNvPr id="13" name="文本框 46">
                <a:extLst>
                  <a:ext uri="{FF2B5EF4-FFF2-40B4-BE49-F238E27FC236}">
                    <a16:creationId xmlns:a16="http://schemas.microsoft.com/office/drawing/2014/main" id="{D469A8E2-FB03-B533-7547-DDD50A311AF0}"/>
                  </a:ext>
                </a:extLst>
              </p:cNvPr>
              <p:cNvSpPr txBox="1"/>
              <p:nvPr/>
            </p:nvSpPr>
            <p:spPr>
              <a:xfrm>
                <a:off x="7335039" y="1373917"/>
                <a:ext cx="3151764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lvl="0" indent="0" algn="l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r>
                  <a:rPr lang="zh-CN" altLang="en-US" sz="2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ea typeface="OPPOSans R" panose="00020600040101010101" pitchFamily="18" charset="-122"/>
                    <a:cs typeface="OPPOSans R" panose="00020600040101010101" pitchFamily="18" charset="-122"/>
                    <a:sym typeface="Arial" panose="020B0604020202020204" pitchFamily="34" charset="0"/>
                  </a:rPr>
                  <a:t>研究成果与总结</a:t>
                </a:r>
              </a:p>
            </p:txBody>
          </p:sp>
          <p:sp>
            <p:nvSpPr>
              <p:cNvPr id="14" name="文本框 46">
                <a:extLst>
                  <a:ext uri="{FF2B5EF4-FFF2-40B4-BE49-F238E27FC236}">
                    <a16:creationId xmlns:a16="http://schemas.microsoft.com/office/drawing/2014/main" id="{13889E32-BE36-A6BD-25E1-5CC6D0DE6719}"/>
                  </a:ext>
                </a:extLst>
              </p:cNvPr>
              <p:cNvSpPr txBox="1"/>
              <p:nvPr/>
            </p:nvSpPr>
            <p:spPr>
              <a:xfrm>
                <a:off x="6516817" y="1373917"/>
                <a:ext cx="738529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lvl="0" indent="0" algn="l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r>
                  <a:rPr lang="en-US" altLang="zh-CN" sz="2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ea typeface="OPPOSans R" panose="00020600040101010101" pitchFamily="18" charset="-122"/>
                    <a:cs typeface="OPPOSans R" panose="00020600040101010101" pitchFamily="18" charset="-122"/>
                    <a:sym typeface="Arial" panose="020B0604020202020204" pitchFamily="34" charset="0"/>
                  </a:rPr>
                  <a:t>04</a:t>
                </a:r>
                <a:endParaRPr lang="zh-CN" altLang="en-US" sz="2800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OPPOSans R" panose="00020600040101010101" pitchFamily="18" charset="-122"/>
                  <a:cs typeface="OPPOSans R" panose="00020600040101010101" pitchFamily="18" charset="-122"/>
                  <a:sym typeface="Arial" panose="020B0604020202020204" pitchFamily="34" charset="0"/>
                </a:endParaRPr>
              </a:p>
            </p:txBody>
          </p:sp>
        </p:grp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46">
            <a:extLst>
              <a:ext uri="{FF2B5EF4-FFF2-40B4-BE49-F238E27FC236}">
                <a16:creationId xmlns:a16="http://schemas.microsoft.com/office/drawing/2014/main" id="{C53907F3-0A69-336C-0DC0-E3CE14B270A2}"/>
              </a:ext>
            </a:extLst>
          </p:cNvPr>
          <p:cNvSpPr txBox="1"/>
          <p:nvPr/>
        </p:nvSpPr>
        <p:spPr>
          <a:xfrm>
            <a:off x="4087813" y="1557503"/>
            <a:ext cx="4016374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r>
              <a:rPr lang="en-US" altLang="zh-CN" sz="13800" dirty="0">
                <a:solidFill>
                  <a:schemeClr val="accent1"/>
                </a:solidFill>
                <a:effectLst>
                  <a:outerShdw blurRad="63500" dist="63500" dir="2700000" algn="br" rotWithShape="0">
                    <a:schemeClr val="accent1">
                      <a:lumMod val="50000"/>
                      <a:alpha val="50000"/>
                    </a:schemeClr>
                  </a:outerShdw>
                </a:effectLst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rPr>
              <a:t>01</a:t>
            </a:r>
            <a:endParaRPr lang="zh-CN" altLang="en-US" sz="13800" dirty="0">
              <a:solidFill>
                <a:schemeClr val="accent1"/>
              </a:solidFill>
              <a:effectLst>
                <a:outerShdw blurRad="63500" dist="63500" dir="2700000" algn="br" rotWithShape="0">
                  <a:schemeClr val="accent1">
                    <a:lumMod val="50000"/>
                    <a:alpha val="50000"/>
                  </a:schemeClr>
                </a:outerShdw>
              </a:effectLst>
              <a:ea typeface="OPPOSans R" panose="00020600040101010101" pitchFamily="18" charset="-122"/>
              <a:cs typeface="OPPOSans R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3" name="文本框 46">
            <a:extLst>
              <a:ext uri="{FF2B5EF4-FFF2-40B4-BE49-F238E27FC236}">
                <a16:creationId xmlns:a16="http://schemas.microsoft.com/office/drawing/2014/main" id="{12A2E023-9816-0408-EAB5-7C78A759130E}"/>
              </a:ext>
            </a:extLst>
          </p:cNvPr>
          <p:cNvSpPr txBox="1"/>
          <p:nvPr/>
        </p:nvSpPr>
        <p:spPr>
          <a:xfrm>
            <a:off x="3330341" y="3599698"/>
            <a:ext cx="553131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r>
              <a:rPr lang="zh-CN" altLang="en-US" sz="54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OPPOSans R" panose="00020600040101010101" pitchFamily="18" charset="-122"/>
                <a:sym typeface="Arial" panose="020B0604020202020204" pitchFamily="34" charset="0"/>
              </a:rPr>
              <a:t>请输入标题</a:t>
            </a:r>
          </a:p>
        </p:txBody>
      </p:sp>
      <p:sp>
        <p:nvSpPr>
          <p:cNvPr id="4" name="文本框 46">
            <a:extLst>
              <a:ext uri="{FF2B5EF4-FFF2-40B4-BE49-F238E27FC236}">
                <a16:creationId xmlns:a16="http://schemas.microsoft.com/office/drawing/2014/main" id="{3646E9B1-ED2E-2AA2-0173-E503685D6969}"/>
              </a:ext>
            </a:extLst>
          </p:cNvPr>
          <p:cNvSpPr txBox="1"/>
          <p:nvPr/>
        </p:nvSpPr>
        <p:spPr>
          <a:xfrm>
            <a:off x="3491652" y="4555422"/>
            <a:ext cx="5208696" cy="7450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1200" kern="0" spc="120" dirty="0">
                <a:solidFill>
                  <a:schemeClr val="tx1">
                    <a:lumMod val="50000"/>
                    <a:lumOff val="50000"/>
                  </a:schemeClr>
                </a:solidFill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rPr>
              <a:t>Lorem ipsum dolor sit amet, consectetuer adipiscing elit. Maecenas porttitor congue massa. </a:t>
            </a:r>
            <a:r>
              <a:rPr lang="en-US" altLang="zh-CN" sz="1200" kern="0" spc="120" dirty="0" err="1">
                <a:solidFill>
                  <a:schemeClr val="tx1">
                    <a:lumMod val="50000"/>
                    <a:lumOff val="50000"/>
                  </a:schemeClr>
                </a:solidFill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rPr>
              <a:t>Fusce</a:t>
            </a:r>
            <a:r>
              <a:rPr lang="en-US" altLang="zh-CN" sz="1200" kern="0" spc="120" dirty="0">
                <a:solidFill>
                  <a:schemeClr val="tx1">
                    <a:lumMod val="50000"/>
                    <a:lumOff val="50000"/>
                  </a:schemeClr>
                </a:solidFill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rPr>
              <a:t> </a:t>
            </a:r>
            <a:r>
              <a:rPr lang="en-US" altLang="zh-CN" sz="1200" kern="0" spc="120" dirty="0" err="1">
                <a:solidFill>
                  <a:schemeClr val="tx1">
                    <a:lumMod val="50000"/>
                    <a:lumOff val="50000"/>
                  </a:schemeClr>
                </a:solidFill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rPr>
              <a:t>posuere</a:t>
            </a:r>
            <a:endParaRPr lang="en-US" altLang="zh-CN" sz="1200" kern="0" spc="120" dirty="0">
              <a:solidFill>
                <a:schemeClr val="tx1">
                  <a:lumMod val="50000"/>
                  <a:lumOff val="50000"/>
                </a:schemeClr>
              </a:solidFill>
              <a:ea typeface="OPPOSans R" panose="00020600040101010101" pitchFamily="18" charset="-122"/>
              <a:cs typeface="OPPOSans R" panose="00020600040101010101" pitchFamily="18" charset="-122"/>
              <a:sym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1200" kern="0" spc="120" dirty="0">
                <a:solidFill>
                  <a:schemeClr val="tx1">
                    <a:lumMod val="50000"/>
                    <a:lumOff val="50000"/>
                  </a:schemeClr>
                </a:solidFill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rPr>
              <a:t>magna sed</a:t>
            </a:r>
            <a:endParaRPr lang="zh-CN" altLang="en-US" sz="1200" kern="0" spc="120" dirty="0">
              <a:solidFill>
                <a:schemeClr val="tx1">
                  <a:lumMod val="50000"/>
                  <a:lumOff val="50000"/>
                </a:schemeClr>
              </a:solidFill>
              <a:ea typeface="OPPOSans R" panose="00020600040101010101" pitchFamily="18" charset="-122"/>
              <a:cs typeface="OPPOSans R" panose="00020600040101010101" pitchFamily="18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01723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93FF72A9-8D0A-4BA1-D430-1030BC0CD834}"/>
              </a:ext>
            </a:extLst>
          </p:cNvPr>
          <p:cNvSpPr txBox="1"/>
          <p:nvPr/>
        </p:nvSpPr>
        <p:spPr>
          <a:xfrm>
            <a:off x="1310326" y="499620"/>
            <a:ext cx="315797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OPPOSans R" panose="00020600040101010101" pitchFamily="18" charset="-122"/>
              </a:defRPr>
            </a:lvl1pPr>
          </a:lstStyle>
          <a:p>
            <a:r>
              <a:rPr lang="zh-CN" altLang="en-US" dirty="0">
                <a:sym typeface="Arial" panose="020B0604020202020204" pitchFamily="34" charset="0"/>
              </a:rPr>
              <a:t>请输入标题</a:t>
            </a:r>
          </a:p>
        </p:txBody>
      </p:sp>
      <p:sp>
        <p:nvSpPr>
          <p:cNvPr id="3" name="同心圆 58">
            <a:extLst>
              <a:ext uri="{FF2B5EF4-FFF2-40B4-BE49-F238E27FC236}">
                <a16:creationId xmlns:a16="http://schemas.microsoft.com/office/drawing/2014/main" id="{29CB63EF-FB74-CF44-3F0E-A7A77C493185}"/>
              </a:ext>
            </a:extLst>
          </p:cNvPr>
          <p:cNvSpPr/>
          <p:nvPr/>
        </p:nvSpPr>
        <p:spPr>
          <a:xfrm>
            <a:off x="5798681" y="1129148"/>
            <a:ext cx="1844643" cy="1844643"/>
          </a:xfrm>
          <a:prstGeom prst="donut">
            <a:avLst>
              <a:gd name="adj" fmla="val 20625"/>
            </a:avLst>
          </a:prstGeom>
          <a:solidFill>
            <a:schemeClr val="accent1"/>
          </a:solidFill>
          <a:ln>
            <a:noFill/>
          </a:ln>
          <a:effectLst>
            <a:outerShdw blurRad="127000" dist="50800" dir="72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lt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lt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lt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lt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lt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lt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lt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lt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lt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tx1"/>
              </a:solidFill>
              <a:ea typeface="OPPOSans R" panose="00020600040101010101" pitchFamily="18" charset="-122"/>
              <a:cs typeface="OPPOSans R" panose="00020600040101010101" pitchFamily="18" charset="-122"/>
              <a:sym typeface="Arial" panose="020B0604020202020204" pitchFamily="34" charset="0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9C659B56-BD23-EA93-33C5-B845A7569C8D}"/>
              </a:ext>
            </a:extLst>
          </p:cNvPr>
          <p:cNvGrpSpPr/>
          <p:nvPr/>
        </p:nvGrpSpPr>
        <p:grpSpPr>
          <a:xfrm>
            <a:off x="708379" y="1713492"/>
            <a:ext cx="10801349" cy="4706013"/>
            <a:chOff x="695325" y="1950876"/>
            <a:chExt cx="10801349" cy="4030133"/>
          </a:xfrm>
        </p:grpSpPr>
        <p:sp>
          <p:nvSpPr>
            <p:cNvPr id="23" name="矩形: 圆角 22">
              <a:extLst>
                <a:ext uri="{FF2B5EF4-FFF2-40B4-BE49-F238E27FC236}">
                  <a16:creationId xmlns:a16="http://schemas.microsoft.com/office/drawing/2014/main" id="{29D5DA32-8A07-B2C5-7433-844EDD14C3FC}"/>
                </a:ext>
              </a:extLst>
            </p:cNvPr>
            <p:cNvSpPr/>
            <p:nvPr/>
          </p:nvSpPr>
          <p:spPr>
            <a:xfrm>
              <a:off x="695325" y="1950876"/>
              <a:ext cx="10801349" cy="4030133"/>
            </a:xfrm>
            <a:prstGeom prst="roundRect">
              <a:avLst>
                <a:gd name="adj" fmla="val 8894"/>
              </a:avLst>
            </a:prstGeom>
            <a:solidFill>
              <a:schemeClr val="bg1"/>
            </a:solidFill>
            <a:ln>
              <a:noFill/>
            </a:ln>
            <a:effectLst>
              <a:outerShdw blurRad="127000" dist="88900" dir="2700000" algn="tl" rotWithShape="0">
                <a:srgbClr val="5B7A9B">
                  <a:alpha val="1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Arial" panose="020B0604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4" name="Rounded Rectangle 9+">
              <a:extLst>
                <a:ext uri="{FF2B5EF4-FFF2-40B4-BE49-F238E27FC236}">
                  <a16:creationId xmlns:a16="http://schemas.microsoft.com/office/drawing/2014/main" id="{3CB91523-1E56-9663-6D89-AC6EB8D3605D}"/>
                </a:ext>
              </a:extLst>
            </p:cNvPr>
            <p:cNvSpPr/>
            <p:nvPr/>
          </p:nvSpPr>
          <p:spPr>
            <a:xfrm>
              <a:off x="695325" y="1950876"/>
              <a:ext cx="10801349" cy="4030133"/>
            </a:xfrm>
            <a:prstGeom prst="roundRect">
              <a:avLst>
                <a:gd name="adj" fmla="val 8894"/>
              </a:avLst>
            </a:prstGeom>
            <a:solidFill>
              <a:schemeClr val="bg1"/>
            </a:solidFill>
            <a:ln>
              <a:noFill/>
            </a:ln>
            <a:effectLst>
              <a:outerShdw blurRad="127000" dist="88900" dir="13500000" algn="tl" rotWithShape="0">
                <a:srgbClr val="4C95F9">
                  <a:alpha val="1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latin typeface="Arial" panose="020B0604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endParaRPr>
            </a:p>
          </p:txBody>
        </p:sp>
      </p:grpSp>
      <p:sp>
        <p:nvSpPr>
          <p:cNvPr id="6" name="文本框 46">
            <a:extLst>
              <a:ext uri="{FF2B5EF4-FFF2-40B4-BE49-F238E27FC236}">
                <a16:creationId xmlns:a16="http://schemas.microsoft.com/office/drawing/2014/main" id="{E2DFF85C-B3D1-056D-9460-1E552DF8E8E0}"/>
              </a:ext>
            </a:extLst>
          </p:cNvPr>
          <p:cNvSpPr txBox="1"/>
          <p:nvPr/>
        </p:nvSpPr>
        <p:spPr>
          <a:xfrm>
            <a:off x="1144890" y="2041747"/>
            <a:ext cx="28475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sz="2400" dirty="0"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rPr>
              <a:t>这里是标题</a:t>
            </a:r>
          </a:p>
        </p:txBody>
      </p:sp>
      <p:sp>
        <p:nvSpPr>
          <p:cNvPr id="7" name="文本框 46">
            <a:extLst>
              <a:ext uri="{FF2B5EF4-FFF2-40B4-BE49-F238E27FC236}">
                <a16:creationId xmlns:a16="http://schemas.microsoft.com/office/drawing/2014/main" id="{B6355786-91BA-1E5C-DF54-2ED481CF1D4F}"/>
              </a:ext>
            </a:extLst>
          </p:cNvPr>
          <p:cNvSpPr txBox="1"/>
          <p:nvPr/>
        </p:nvSpPr>
        <p:spPr>
          <a:xfrm>
            <a:off x="1144890" y="2953152"/>
            <a:ext cx="4845632" cy="12491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600" kern="0" spc="120" dirty="0"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rPr>
              <a:t>请在这里输入研究背景与意义，点击输入简要文字，文字内容概括简练，以重点为主。请在这里输入研究背景与意义，点击输入简要文字，文字内容概括简练，以重点为主。</a:t>
            </a:r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DC439FDF-D0DF-F619-8788-A2B812B8261C}"/>
              </a:ext>
            </a:extLst>
          </p:cNvPr>
          <p:cNvSpPr/>
          <p:nvPr/>
        </p:nvSpPr>
        <p:spPr>
          <a:xfrm>
            <a:off x="1241589" y="2599224"/>
            <a:ext cx="278431" cy="36000"/>
          </a:xfrm>
          <a:prstGeom prst="roundRect">
            <a:avLst>
              <a:gd name="adj" fmla="val 5000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latin typeface="Arial" panose="020B0604020202020204" pitchFamily="34" charset="0"/>
              <a:ea typeface="OPPOSans R" panose="00020600040101010101" pitchFamily="18" charset="-122"/>
              <a:cs typeface="OPPOSans R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9" name="文本框 46">
            <a:extLst>
              <a:ext uri="{FF2B5EF4-FFF2-40B4-BE49-F238E27FC236}">
                <a16:creationId xmlns:a16="http://schemas.microsoft.com/office/drawing/2014/main" id="{0BF2FF49-7525-9B07-C210-B2E6942E8C94}"/>
              </a:ext>
            </a:extLst>
          </p:cNvPr>
          <p:cNvSpPr txBox="1"/>
          <p:nvPr/>
        </p:nvSpPr>
        <p:spPr>
          <a:xfrm>
            <a:off x="1147848" y="4301147"/>
            <a:ext cx="4862564" cy="11045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1400" kern="0" spc="120" dirty="0">
                <a:solidFill>
                  <a:schemeClr val="tx1">
                    <a:lumMod val="50000"/>
                    <a:lumOff val="50000"/>
                    <a:alpha val="50000"/>
                  </a:schemeClr>
                </a:solidFill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rPr>
              <a:t>Lorem ipsum dolor sit amet, consectetuer adipiscing elit. Maecenas porttitor congue massa. Fusce posuere, magna sed pulvinar ultricies, purus lectus </a:t>
            </a:r>
            <a:r>
              <a:rPr lang="en-US" altLang="zh-CN" sz="1400" kern="0" spc="120" dirty="0" err="1">
                <a:solidFill>
                  <a:schemeClr val="tx1">
                    <a:lumMod val="50000"/>
                    <a:lumOff val="50000"/>
                    <a:alpha val="50000"/>
                  </a:schemeClr>
                </a:solidFill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rPr>
              <a:t>malesuada</a:t>
            </a:r>
            <a:r>
              <a:rPr lang="en-US" altLang="zh-CN" sz="1400" kern="0" spc="120" dirty="0">
                <a:solidFill>
                  <a:schemeClr val="tx1">
                    <a:lumMod val="50000"/>
                    <a:lumOff val="50000"/>
                    <a:alpha val="50000"/>
                  </a:schemeClr>
                </a:solidFill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rPr>
              <a:t> libero.</a:t>
            </a:r>
            <a:endParaRPr lang="zh-CN" altLang="en-US" sz="1400" kern="0" spc="120" dirty="0">
              <a:solidFill>
                <a:schemeClr val="tx1">
                  <a:lumMod val="50000"/>
                  <a:lumOff val="50000"/>
                  <a:alpha val="50000"/>
                </a:schemeClr>
              </a:solidFill>
              <a:ea typeface="OPPOSans R" panose="00020600040101010101" pitchFamily="18" charset="-122"/>
              <a:cs typeface="OPPOSans R" panose="00020600040101010101" pitchFamily="18" charset="-122"/>
              <a:sym typeface="Arial" panose="020B0604020202020204" pitchFamily="34" charset="0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B4681338-4DDC-8E9F-EA0F-10033486ADD3}"/>
              </a:ext>
            </a:extLst>
          </p:cNvPr>
          <p:cNvGrpSpPr/>
          <p:nvPr/>
        </p:nvGrpSpPr>
        <p:grpSpPr>
          <a:xfrm>
            <a:off x="1241589" y="5728457"/>
            <a:ext cx="697103" cy="271904"/>
            <a:chOff x="1228535" y="5289962"/>
            <a:chExt cx="697103" cy="271904"/>
          </a:xfrm>
        </p:grpSpPr>
        <p:sp>
          <p:nvSpPr>
            <p:cNvPr id="17" name="椭圆 28">
              <a:extLst>
                <a:ext uri="{FF2B5EF4-FFF2-40B4-BE49-F238E27FC236}">
                  <a16:creationId xmlns:a16="http://schemas.microsoft.com/office/drawing/2014/main" id="{5CAC7E7F-10C4-241C-14D2-7F3A9BF03C5D}"/>
                </a:ext>
              </a:extLst>
            </p:cNvPr>
            <p:cNvSpPr/>
            <p:nvPr/>
          </p:nvSpPr>
          <p:spPr>
            <a:xfrm>
              <a:off x="1228535" y="5289962"/>
              <a:ext cx="697103" cy="271904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ffectLst>
              <a:outerShdw blurRad="50800" dist="12700" dir="13500000" algn="tl" rotWithShape="0">
                <a:srgbClr val="FF648C">
                  <a:alpha val="2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latin typeface="Arial" panose="020B0604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8" name="Oval 59+">
              <a:extLst>
                <a:ext uri="{FF2B5EF4-FFF2-40B4-BE49-F238E27FC236}">
                  <a16:creationId xmlns:a16="http://schemas.microsoft.com/office/drawing/2014/main" id="{52D6F954-60C4-8CDA-FB21-59DCEE412D73}"/>
                </a:ext>
              </a:extLst>
            </p:cNvPr>
            <p:cNvSpPr/>
            <p:nvPr/>
          </p:nvSpPr>
          <p:spPr>
            <a:xfrm>
              <a:off x="1228535" y="5289962"/>
              <a:ext cx="697103" cy="271904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dist="63500" dir="270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dirty="0">
                <a:latin typeface="Arial" panose="020B0604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endParaRPr>
            </a:p>
          </p:txBody>
        </p:sp>
      </p:grpSp>
      <p:pic>
        <p:nvPicPr>
          <p:cNvPr id="13" name="图片 12">
            <a:extLst>
              <a:ext uri="{FF2B5EF4-FFF2-40B4-BE49-F238E27FC236}">
                <a16:creationId xmlns:a16="http://schemas.microsoft.com/office/drawing/2014/main" id="{BDCA22E3-7DBC-3D0E-D5C7-A11F2892107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550289" y="438496"/>
            <a:ext cx="4419562" cy="5574665"/>
          </a:xfrm>
          <a:prstGeom prst="roundRect">
            <a:avLst>
              <a:gd name="adj" fmla="val 7922"/>
            </a:avLst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4100283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600A80B1-A660-4D6E-86F3-39163734F1BB}"/>
              </a:ext>
            </a:extLst>
          </p:cNvPr>
          <p:cNvSpPr txBox="1"/>
          <p:nvPr/>
        </p:nvSpPr>
        <p:spPr>
          <a:xfrm>
            <a:off x="1310326" y="499620"/>
            <a:ext cx="315797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OPPOSans R" panose="00020600040101010101" pitchFamily="18" charset="-122"/>
              </a:defRPr>
            </a:lvl1pPr>
          </a:lstStyle>
          <a:p>
            <a:r>
              <a:rPr lang="zh-CN" altLang="en-US" dirty="0">
                <a:sym typeface="Arial" panose="020B0604020202020204" pitchFamily="34" charset="0"/>
              </a:rPr>
              <a:t>请输入标题</a:t>
            </a:r>
          </a:p>
        </p:txBody>
      </p: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FBCC89AC-B339-56A7-4ADC-FA8AD8C8E6CD}"/>
              </a:ext>
            </a:extLst>
          </p:cNvPr>
          <p:cNvGrpSpPr/>
          <p:nvPr/>
        </p:nvGrpSpPr>
        <p:grpSpPr>
          <a:xfrm>
            <a:off x="607364" y="1538868"/>
            <a:ext cx="3240000" cy="4212000"/>
            <a:chOff x="657034" y="1376134"/>
            <a:chExt cx="3240000" cy="4212000"/>
          </a:xfrm>
        </p:grpSpPr>
        <p:sp>
          <p:nvSpPr>
            <p:cNvPr id="35" name="矩形: 圆角 34">
              <a:extLst>
                <a:ext uri="{FF2B5EF4-FFF2-40B4-BE49-F238E27FC236}">
                  <a16:creationId xmlns:a16="http://schemas.microsoft.com/office/drawing/2014/main" id="{4C57F366-CCA6-1834-D83C-E7AD3BC2EC02}"/>
                </a:ext>
              </a:extLst>
            </p:cNvPr>
            <p:cNvSpPr/>
            <p:nvPr/>
          </p:nvSpPr>
          <p:spPr>
            <a:xfrm>
              <a:off x="657034" y="1376134"/>
              <a:ext cx="3240000" cy="4212000"/>
            </a:xfrm>
            <a:prstGeom prst="roundRect">
              <a:avLst>
                <a:gd name="adj" fmla="val 8582"/>
              </a:avLst>
            </a:prstGeom>
            <a:gradFill flip="none" rotWithShape="1">
              <a:gsLst>
                <a:gs pos="0">
                  <a:schemeClr val="bg1">
                    <a:alpha val="90000"/>
                  </a:schemeClr>
                </a:gs>
                <a:gs pos="100000">
                  <a:schemeClr val="accent2">
                    <a:lumMod val="90000"/>
                  </a:schemeClr>
                </a:gs>
              </a:gsLst>
              <a:lin ang="2100000" scaled="0"/>
              <a:tileRect/>
            </a:gradFill>
            <a:ln>
              <a:noFill/>
            </a:ln>
            <a:effectLst>
              <a:softEdge rad="889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latin typeface="Arial" panose="020B0604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36" name="矩形: 圆角 35">
              <a:extLst>
                <a:ext uri="{FF2B5EF4-FFF2-40B4-BE49-F238E27FC236}">
                  <a16:creationId xmlns:a16="http://schemas.microsoft.com/office/drawing/2014/main" id="{FE8F2C4F-B849-C430-EC77-B725FC7F3029}"/>
                </a:ext>
              </a:extLst>
            </p:cNvPr>
            <p:cNvSpPr/>
            <p:nvPr/>
          </p:nvSpPr>
          <p:spPr>
            <a:xfrm>
              <a:off x="890913" y="1608243"/>
              <a:ext cx="2783281" cy="3765330"/>
            </a:xfrm>
            <a:prstGeom prst="roundRect">
              <a:avLst>
                <a:gd name="adj" fmla="val 4629"/>
              </a:avLst>
            </a:prstGeom>
            <a:gradFill flip="none" rotWithShape="1">
              <a:gsLst>
                <a:gs pos="0">
                  <a:schemeClr val="accent2"/>
                </a:gs>
                <a:gs pos="100000">
                  <a:schemeClr val="accent2">
                    <a:alpha val="0"/>
                  </a:schemeClr>
                </a:gs>
              </a:gsLst>
              <a:lin ang="135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  <a:latin typeface="Arial" panose="020B0604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37" name="文本框 12">
              <a:extLst>
                <a:ext uri="{FF2B5EF4-FFF2-40B4-BE49-F238E27FC236}">
                  <a16:creationId xmlns:a16="http://schemas.microsoft.com/office/drawing/2014/main" id="{C3F6ACF9-BDD3-C909-F178-A8AA9E4101B2}"/>
                </a:ext>
              </a:extLst>
            </p:cNvPr>
            <p:cNvSpPr txBox="1"/>
            <p:nvPr/>
          </p:nvSpPr>
          <p:spPr>
            <a:xfrm flipH="1">
              <a:off x="1124224" y="3334035"/>
              <a:ext cx="2316658" cy="13469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60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100" normalizeH="0" baseline="0" noProof="0" dirty="0">
                  <a:ln>
                    <a:noFill/>
                  </a:ln>
                  <a:solidFill>
                    <a:srgbClr val="909090"/>
                  </a:solidFill>
                  <a:effectLst/>
                  <a:uLnTx/>
                  <a:uFillTx/>
                  <a:latin typeface="Arial" panose="020B0604020202020204" pitchFamily="34" charset="0"/>
                  <a:ea typeface="OPPOSans R" panose="00020600040101010101" pitchFamily="18" charset="-122"/>
                  <a:cs typeface="OPPOSans R" panose="00020600040101010101" pitchFamily="18" charset="-122"/>
                  <a:sym typeface="Arial" panose="020B0604020202020204" pitchFamily="34" charset="0"/>
                </a:rPr>
                <a:t>请在这里输入研究背景与意义，点击输入简要文字，文字内容概括简练，以重点为主。</a:t>
              </a:r>
            </a:p>
          </p:txBody>
        </p:sp>
        <p:sp>
          <p:nvSpPr>
            <p:cNvPr id="40" name="文本框 16">
              <a:extLst>
                <a:ext uri="{FF2B5EF4-FFF2-40B4-BE49-F238E27FC236}">
                  <a16:creationId xmlns:a16="http://schemas.microsoft.com/office/drawing/2014/main" id="{E7C9A0B8-6C16-6B0E-7CFC-84A571434893}"/>
                </a:ext>
              </a:extLst>
            </p:cNvPr>
            <p:cNvSpPr txBox="1"/>
            <p:nvPr/>
          </p:nvSpPr>
          <p:spPr>
            <a:xfrm flipH="1">
              <a:off x="1420779" y="2949165"/>
              <a:ext cx="1723549" cy="400110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909090"/>
                  </a:solidFill>
                  <a:effectLst/>
                  <a:uLnTx/>
                  <a:uFillTx/>
                  <a:latin typeface="Arial" panose="020B0604020202020204" pitchFamily="34" charset="0"/>
                  <a:ea typeface="OPPOSans R" panose="00020600040101010101" pitchFamily="18" charset="-122"/>
                  <a:cs typeface="OPPOSans R" panose="00020600040101010101" pitchFamily="18" charset="-122"/>
                  <a:sym typeface="Arial" panose="020B0604020202020204" pitchFamily="34" charset="0"/>
                </a:rPr>
                <a:t>请输入小标题</a:t>
              </a:r>
              <a:endPara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909090"/>
                </a:solidFill>
                <a:effectLst/>
                <a:uLnTx/>
                <a:uFillTx/>
                <a:latin typeface="Arial" panose="020B0604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45" name="矩形: 圆角 44">
              <a:extLst>
                <a:ext uri="{FF2B5EF4-FFF2-40B4-BE49-F238E27FC236}">
                  <a16:creationId xmlns:a16="http://schemas.microsoft.com/office/drawing/2014/main" id="{5EE1792D-C104-0EAA-0AFB-C89992863426}"/>
                </a:ext>
              </a:extLst>
            </p:cNvPr>
            <p:cNvSpPr/>
            <p:nvPr/>
          </p:nvSpPr>
          <p:spPr>
            <a:xfrm>
              <a:off x="1645708" y="1727616"/>
              <a:ext cx="1189769" cy="1125457"/>
            </a:xfrm>
            <a:prstGeom prst="roundRect">
              <a:avLst/>
            </a:prstGeom>
            <a:gradFill flip="none" rotWithShape="1">
              <a:gsLst>
                <a:gs pos="0">
                  <a:schemeClr val="bg1">
                    <a:alpha val="90000"/>
                  </a:schemeClr>
                </a:gs>
                <a:gs pos="100000">
                  <a:srgbClr val="D7D7D7"/>
                </a:gs>
              </a:gsLst>
              <a:lin ang="2100000" scaled="0"/>
              <a:tileRect/>
            </a:gradFill>
            <a:ln>
              <a:noFill/>
            </a:ln>
            <a:effectLst>
              <a:softEdge rad="889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latin typeface="Arial" panose="020B0604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46" name="矩形: 圆角 45">
              <a:extLst>
                <a:ext uri="{FF2B5EF4-FFF2-40B4-BE49-F238E27FC236}">
                  <a16:creationId xmlns:a16="http://schemas.microsoft.com/office/drawing/2014/main" id="{9A9AFC2A-FC83-9939-DAFD-403347BBBEEF}"/>
                </a:ext>
              </a:extLst>
            </p:cNvPr>
            <p:cNvSpPr/>
            <p:nvPr/>
          </p:nvSpPr>
          <p:spPr>
            <a:xfrm>
              <a:off x="1784908" y="1830615"/>
              <a:ext cx="911368" cy="919459"/>
            </a:xfrm>
            <a:prstGeom prst="roundRect">
              <a:avLst/>
            </a:prstGeom>
            <a:gradFill flip="none" rotWithShape="1">
              <a:gsLst>
                <a:gs pos="0">
                  <a:schemeClr val="accent2">
                    <a:lumMod val="90000"/>
                  </a:schemeClr>
                </a:gs>
                <a:gs pos="100000">
                  <a:schemeClr val="accent2">
                    <a:lumMod val="90000"/>
                  </a:schemeClr>
                </a:gs>
              </a:gsLst>
              <a:lin ang="13500000" scaled="1"/>
              <a:tileRect/>
            </a:gradFill>
            <a:ln>
              <a:noFill/>
            </a:ln>
            <a:effectLst>
              <a:softEdge rad="254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  <a:latin typeface="Arial" panose="020B0604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3516E14F-EB81-75F0-A14C-CA7842F9A517}"/>
              </a:ext>
            </a:extLst>
          </p:cNvPr>
          <p:cNvGrpSpPr/>
          <p:nvPr/>
        </p:nvGrpSpPr>
        <p:grpSpPr>
          <a:xfrm>
            <a:off x="4146455" y="1173669"/>
            <a:ext cx="3801845" cy="4942399"/>
            <a:chOff x="657034" y="1376134"/>
            <a:chExt cx="3240000" cy="4212000"/>
          </a:xfrm>
        </p:grpSpPr>
        <p:sp>
          <p:nvSpPr>
            <p:cNvPr id="59" name="矩形: 圆角 58">
              <a:extLst>
                <a:ext uri="{FF2B5EF4-FFF2-40B4-BE49-F238E27FC236}">
                  <a16:creationId xmlns:a16="http://schemas.microsoft.com/office/drawing/2014/main" id="{BBF77A50-DCB3-14A0-7CAE-6DF591A8F6C6}"/>
                </a:ext>
              </a:extLst>
            </p:cNvPr>
            <p:cNvSpPr/>
            <p:nvPr/>
          </p:nvSpPr>
          <p:spPr>
            <a:xfrm>
              <a:off x="657034" y="1376134"/>
              <a:ext cx="3240000" cy="4212000"/>
            </a:xfrm>
            <a:prstGeom prst="roundRect">
              <a:avLst>
                <a:gd name="adj" fmla="val 8582"/>
              </a:avLst>
            </a:prstGeom>
            <a:gradFill flip="none" rotWithShape="1">
              <a:gsLst>
                <a:gs pos="0">
                  <a:schemeClr val="bg1">
                    <a:alpha val="90000"/>
                  </a:schemeClr>
                </a:gs>
                <a:gs pos="100000">
                  <a:schemeClr val="accent2">
                    <a:lumMod val="90000"/>
                  </a:schemeClr>
                </a:gs>
              </a:gsLst>
              <a:lin ang="2100000" scaled="0"/>
              <a:tileRect/>
            </a:gradFill>
            <a:ln>
              <a:noFill/>
            </a:ln>
            <a:effectLst>
              <a:softEdge rad="889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latin typeface="Arial" panose="020B0604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60" name="矩形: 圆角 59">
              <a:extLst>
                <a:ext uri="{FF2B5EF4-FFF2-40B4-BE49-F238E27FC236}">
                  <a16:creationId xmlns:a16="http://schemas.microsoft.com/office/drawing/2014/main" id="{5EC1E769-4DB5-DC78-AB59-4A298B05F605}"/>
                </a:ext>
              </a:extLst>
            </p:cNvPr>
            <p:cNvSpPr/>
            <p:nvPr/>
          </p:nvSpPr>
          <p:spPr>
            <a:xfrm>
              <a:off x="890913" y="1608243"/>
              <a:ext cx="2783281" cy="3765330"/>
            </a:xfrm>
            <a:prstGeom prst="roundRect">
              <a:avLst>
                <a:gd name="adj" fmla="val 4629"/>
              </a:avLst>
            </a:prstGeom>
            <a:gradFill flip="none" rotWithShape="1">
              <a:gsLst>
                <a:gs pos="0">
                  <a:schemeClr val="accent2"/>
                </a:gs>
                <a:gs pos="100000">
                  <a:schemeClr val="accent2">
                    <a:alpha val="0"/>
                  </a:schemeClr>
                </a:gs>
              </a:gsLst>
              <a:lin ang="135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  <a:latin typeface="Arial" panose="020B0604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61" name="文本框 12">
              <a:extLst>
                <a:ext uri="{FF2B5EF4-FFF2-40B4-BE49-F238E27FC236}">
                  <a16:creationId xmlns:a16="http://schemas.microsoft.com/office/drawing/2014/main" id="{26588A2B-6D20-AE0F-13B4-C1949ED5E04D}"/>
                </a:ext>
              </a:extLst>
            </p:cNvPr>
            <p:cNvSpPr txBox="1"/>
            <p:nvPr/>
          </p:nvSpPr>
          <p:spPr>
            <a:xfrm flipH="1">
              <a:off x="1124224" y="3334035"/>
              <a:ext cx="2316658" cy="8724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60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100" normalizeH="0" baseline="0" noProof="0" dirty="0">
                  <a:ln>
                    <a:noFill/>
                  </a:ln>
                  <a:solidFill>
                    <a:srgbClr val="909090"/>
                  </a:solidFill>
                  <a:effectLst/>
                  <a:uLnTx/>
                  <a:uFillTx/>
                  <a:latin typeface="Arial" panose="020B0604020202020204" pitchFamily="34" charset="0"/>
                  <a:ea typeface="OPPOSans R" panose="00020600040101010101" pitchFamily="18" charset="-122"/>
                  <a:cs typeface="OPPOSans R" panose="00020600040101010101" pitchFamily="18" charset="-122"/>
                  <a:sym typeface="Arial" panose="020B0604020202020204" pitchFamily="34" charset="0"/>
                </a:rPr>
                <a:t>请在这里输入研究背景与意义，点击输入简要文字，文字内容概括简练，以重点为主。</a:t>
              </a:r>
            </a:p>
          </p:txBody>
        </p:sp>
        <p:sp>
          <p:nvSpPr>
            <p:cNvPr id="62" name="文本框 16">
              <a:extLst>
                <a:ext uri="{FF2B5EF4-FFF2-40B4-BE49-F238E27FC236}">
                  <a16:creationId xmlns:a16="http://schemas.microsoft.com/office/drawing/2014/main" id="{A4E3DFC3-53DD-84D4-A25D-6A71F13B9B86}"/>
                </a:ext>
              </a:extLst>
            </p:cNvPr>
            <p:cNvSpPr txBox="1"/>
            <p:nvPr/>
          </p:nvSpPr>
          <p:spPr>
            <a:xfrm flipH="1">
              <a:off x="1420779" y="2949165"/>
              <a:ext cx="1468839" cy="340981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909090"/>
                  </a:solidFill>
                  <a:effectLst/>
                  <a:uLnTx/>
                  <a:uFillTx/>
                  <a:latin typeface="Arial" panose="020B0604020202020204" pitchFamily="34" charset="0"/>
                  <a:ea typeface="OPPOSans R" panose="00020600040101010101" pitchFamily="18" charset="-122"/>
                  <a:cs typeface="OPPOSans R" panose="00020600040101010101" pitchFamily="18" charset="-122"/>
                  <a:sym typeface="Arial" panose="020B0604020202020204" pitchFamily="34" charset="0"/>
                </a:rPr>
                <a:t>请输入小标题</a:t>
              </a:r>
              <a:endPara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909090"/>
                </a:solidFill>
                <a:effectLst/>
                <a:uLnTx/>
                <a:uFillTx/>
                <a:latin typeface="Arial" panose="020B0604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63" name="矩形: 圆角 62">
              <a:extLst>
                <a:ext uri="{FF2B5EF4-FFF2-40B4-BE49-F238E27FC236}">
                  <a16:creationId xmlns:a16="http://schemas.microsoft.com/office/drawing/2014/main" id="{1C44C1E9-9FD5-4E23-A8A8-B3D2B985EFCA}"/>
                </a:ext>
              </a:extLst>
            </p:cNvPr>
            <p:cNvSpPr/>
            <p:nvPr/>
          </p:nvSpPr>
          <p:spPr>
            <a:xfrm>
              <a:off x="1645708" y="1727616"/>
              <a:ext cx="1189769" cy="1125457"/>
            </a:xfrm>
            <a:prstGeom prst="roundRect">
              <a:avLst/>
            </a:prstGeom>
            <a:gradFill flip="none" rotWithShape="1">
              <a:gsLst>
                <a:gs pos="0">
                  <a:schemeClr val="bg1">
                    <a:alpha val="90000"/>
                  </a:schemeClr>
                </a:gs>
                <a:gs pos="100000">
                  <a:srgbClr val="D7D7D7"/>
                </a:gs>
              </a:gsLst>
              <a:lin ang="2100000" scaled="0"/>
              <a:tileRect/>
            </a:gradFill>
            <a:ln>
              <a:noFill/>
            </a:ln>
            <a:effectLst>
              <a:softEdge rad="889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latin typeface="Arial" panose="020B0604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64" name="矩形: 圆角 63">
              <a:extLst>
                <a:ext uri="{FF2B5EF4-FFF2-40B4-BE49-F238E27FC236}">
                  <a16:creationId xmlns:a16="http://schemas.microsoft.com/office/drawing/2014/main" id="{98351485-D096-F168-A64E-8EEE8BA13281}"/>
                </a:ext>
              </a:extLst>
            </p:cNvPr>
            <p:cNvSpPr/>
            <p:nvPr/>
          </p:nvSpPr>
          <p:spPr>
            <a:xfrm>
              <a:off x="1784908" y="1830615"/>
              <a:ext cx="911368" cy="919459"/>
            </a:xfrm>
            <a:prstGeom prst="roundRect">
              <a:avLst/>
            </a:prstGeom>
            <a:gradFill flip="none" rotWithShape="1">
              <a:gsLst>
                <a:gs pos="0">
                  <a:schemeClr val="accent2">
                    <a:lumMod val="90000"/>
                  </a:schemeClr>
                </a:gs>
                <a:gs pos="100000">
                  <a:schemeClr val="accent2">
                    <a:lumMod val="90000"/>
                  </a:schemeClr>
                </a:gs>
              </a:gsLst>
              <a:lin ang="13500000" scaled="1"/>
              <a:tileRect/>
            </a:gradFill>
            <a:ln>
              <a:noFill/>
            </a:ln>
            <a:effectLst>
              <a:softEdge rad="254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  <a:latin typeface="Arial" panose="020B0604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209CA379-A00E-B74D-27B3-24A97977F0A9}"/>
              </a:ext>
            </a:extLst>
          </p:cNvPr>
          <p:cNvGrpSpPr/>
          <p:nvPr/>
        </p:nvGrpSpPr>
        <p:grpSpPr>
          <a:xfrm>
            <a:off x="8308567" y="1538868"/>
            <a:ext cx="3240000" cy="4212000"/>
            <a:chOff x="657034" y="1376134"/>
            <a:chExt cx="3240000" cy="4212000"/>
          </a:xfrm>
        </p:grpSpPr>
        <p:sp>
          <p:nvSpPr>
            <p:cNvPr id="67" name="矩形: 圆角 66">
              <a:extLst>
                <a:ext uri="{FF2B5EF4-FFF2-40B4-BE49-F238E27FC236}">
                  <a16:creationId xmlns:a16="http://schemas.microsoft.com/office/drawing/2014/main" id="{074B2D14-5D2F-1F6D-9804-F2F648C6ADB1}"/>
                </a:ext>
              </a:extLst>
            </p:cNvPr>
            <p:cNvSpPr/>
            <p:nvPr/>
          </p:nvSpPr>
          <p:spPr>
            <a:xfrm>
              <a:off x="657034" y="1376134"/>
              <a:ext cx="3240000" cy="4212000"/>
            </a:xfrm>
            <a:prstGeom prst="roundRect">
              <a:avLst>
                <a:gd name="adj" fmla="val 8582"/>
              </a:avLst>
            </a:prstGeom>
            <a:gradFill flip="none" rotWithShape="1">
              <a:gsLst>
                <a:gs pos="0">
                  <a:schemeClr val="bg1">
                    <a:alpha val="90000"/>
                  </a:schemeClr>
                </a:gs>
                <a:gs pos="100000">
                  <a:schemeClr val="accent2">
                    <a:lumMod val="90000"/>
                  </a:schemeClr>
                </a:gs>
              </a:gsLst>
              <a:lin ang="2100000" scaled="0"/>
              <a:tileRect/>
            </a:gradFill>
            <a:ln>
              <a:noFill/>
            </a:ln>
            <a:effectLst>
              <a:softEdge rad="889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latin typeface="Arial" panose="020B0604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68" name="矩形: 圆角 67">
              <a:extLst>
                <a:ext uri="{FF2B5EF4-FFF2-40B4-BE49-F238E27FC236}">
                  <a16:creationId xmlns:a16="http://schemas.microsoft.com/office/drawing/2014/main" id="{944960F5-877C-D455-D6A5-27241E01B305}"/>
                </a:ext>
              </a:extLst>
            </p:cNvPr>
            <p:cNvSpPr/>
            <p:nvPr/>
          </p:nvSpPr>
          <p:spPr>
            <a:xfrm>
              <a:off x="890913" y="1608243"/>
              <a:ext cx="2783281" cy="3765330"/>
            </a:xfrm>
            <a:prstGeom prst="roundRect">
              <a:avLst>
                <a:gd name="adj" fmla="val 4629"/>
              </a:avLst>
            </a:prstGeom>
            <a:gradFill flip="none" rotWithShape="1">
              <a:gsLst>
                <a:gs pos="0">
                  <a:schemeClr val="accent2"/>
                </a:gs>
                <a:gs pos="100000">
                  <a:schemeClr val="accent2">
                    <a:alpha val="0"/>
                  </a:schemeClr>
                </a:gs>
              </a:gsLst>
              <a:lin ang="135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  <a:latin typeface="Arial" panose="020B0604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69" name="文本框 12">
              <a:extLst>
                <a:ext uri="{FF2B5EF4-FFF2-40B4-BE49-F238E27FC236}">
                  <a16:creationId xmlns:a16="http://schemas.microsoft.com/office/drawing/2014/main" id="{A2C55199-5551-BDA8-46F7-C5DEAD7C3579}"/>
                </a:ext>
              </a:extLst>
            </p:cNvPr>
            <p:cNvSpPr txBox="1"/>
            <p:nvPr/>
          </p:nvSpPr>
          <p:spPr>
            <a:xfrm flipH="1">
              <a:off x="1124224" y="3334035"/>
              <a:ext cx="2316658" cy="13469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60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100" normalizeH="0" baseline="0" noProof="0" dirty="0">
                  <a:ln>
                    <a:noFill/>
                  </a:ln>
                  <a:solidFill>
                    <a:srgbClr val="909090"/>
                  </a:solidFill>
                  <a:effectLst/>
                  <a:uLnTx/>
                  <a:uFillTx/>
                  <a:latin typeface="Arial" panose="020B0604020202020204" pitchFamily="34" charset="0"/>
                  <a:ea typeface="OPPOSans R" panose="00020600040101010101" pitchFamily="18" charset="-122"/>
                  <a:cs typeface="OPPOSans R" panose="00020600040101010101" pitchFamily="18" charset="-122"/>
                  <a:sym typeface="Arial" panose="020B0604020202020204" pitchFamily="34" charset="0"/>
                </a:rPr>
                <a:t>请在这里输入研究背景与意义，点击输入简要文字，文字内容概括简练，以重点为主。</a:t>
              </a:r>
            </a:p>
          </p:txBody>
        </p:sp>
        <p:sp>
          <p:nvSpPr>
            <p:cNvPr id="70" name="文本框 16">
              <a:extLst>
                <a:ext uri="{FF2B5EF4-FFF2-40B4-BE49-F238E27FC236}">
                  <a16:creationId xmlns:a16="http://schemas.microsoft.com/office/drawing/2014/main" id="{223C3E6C-262D-7139-50E1-F70BD8AFEE6F}"/>
                </a:ext>
              </a:extLst>
            </p:cNvPr>
            <p:cNvSpPr txBox="1"/>
            <p:nvPr/>
          </p:nvSpPr>
          <p:spPr>
            <a:xfrm flipH="1">
              <a:off x="1420779" y="2949165"/>
              <a:ext cx="1723549" cy="400110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909090"/>
                  </a:solidFill>
                  <a:effectLst/>
                  <a:uLnTx/>
                  <a:uFillTx/>
                  <a:latin typeface="Arial" panose="020B0604020202020204" pitchFamily="34" charset="0"/>
                  <a:ea typeface="OPPOSans R" panose="00020600040101010101" pitchFamily="18" charset="-122"/>
                  <a:cs typeface="OPPOSans R" panose="00020600040101010101" pitchFamily="18" charset="-122"/>
                  <a:sym typeface="Arial" panose="020B0604020202020204" pitchFamily="34" charset="0"/>
                </a:rPr>
                <a:t>请输入小标题</a:t>
              </a:r>
              <a:endPara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909090"/>
                </a:solidFill>
                <a:effectLst/>
                <a:uLnTx/>
                <a:uFillTx/>
                <a:latin typeface="Arial" panose="020B0604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71" name="矩形: 圆角 70">
              <a:extLst>
                <a:ext uri="{FF2B5EF4-FFF2-40B4-BE49-F238E27FC236}">
                  <a16:creationId xmlns:a16="http://schemas.microsoft.com/office/drawing/2014/main" id="{9EF16AB3-D7B8-A3FC-A0D7-5043D3B84250}"/>
                </a:ext>
              </a:extLst>
            </p:cNvPr>
            <p:cNvSpPr/>
            <p:nvPr/>
          </p:nvSpPr>
          <p:spPr>
            <a:xfrm>
              <a:off x="1645708" y="1727616"/>
              <a:ext cx="1189769" cy="1125457"/>
            </a:xfrm>
            <a:prstGeom prst="roundRect">
              <a:avLst/>
            </a:prstGeom>
            <a:gradFill flip="none" rotWithShape="1">
              <a:gsLst>
                <a:gs pos="0">
                  <a:schemeClr val="bg1">
                    <a:alpha val="90000"/>
                  </a:schemeClr>
                </a:gs>
                <a:gs pos="100000">
                  <a:srgbClr val="D7D7D7"/>
                </a:gs>
              </a:gsLst>
              <a:lin ang="2100000" scaled="0"/>
              <a:tileRect/>
            </a:gradFill>
            <a:ln>
              <a:noFill/>
            </a:ln>
            <a:effectLst>
              <a:softEdge rad="889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latin typeface="Arial" panose="020B0604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72" name="矩形: 圆角 71">
              <a:extLst>
                <a:ext uri="{FF2B5EF4-FFF2-40B4-BE49-F238E27FC236}">
                  <a16:creationId xmlns:a16="http://schemas.microsoft.com/office/drawing/2014/main" id="{82D353BF-CE24-B07F-95A4-5AF71A1F2C18}"/>
                </a:ext>
              </a:extLst>
            </p:cNvPr>
            <p:cNvSpPr/>
            <p:nvPr/>
          </p:nvSpPr>
          <p:spPr>
            <a:xfrm>
              <a:off x="1784908" y="1830615"/>
              <a:ext cx="911368" cy="919459"/>
            </a:xfrm>
            <a:prstGeom prst="roundRect">
              <a:avLst/>
            </a:prstGeom>
            <a:gradFill flip="none" rotWithShape="1">
              <a:gsLst>
                <a:gs pos="0">
                  <a:schemeClr val="accent2">
                    <a:lumMod val="90000"/>
                  </a:schemeClr>
                </a:gs>
                <a:gs pos="100000">
                  <a:schemeClr val="accent2">
                    <a:lumMod val="90000"/>
                  </a:schemeClr>
                </a:gs>
              </a:gsLst>
              <a:lin ang="13500000" scaled="1"/>
              <a:tileRect/>
            </a:gradFill>
            <a:ln>
              <a:noFill/>
            </a:ln>
            <a:effectLst>
              <a:softEdge rad="254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  <a:latin typeface="Arial" panose="020B0604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endParaRPr>
            </a:p>
          </p:txBody>
        </p:sp>
      </p:grpSp>
      <p:sp>
        <p:nvSpPr>
          <p:cNvPr id="74" name="任意多边形: 形状 73">
            <a:extLst>
              <a:ext uri="{FF2B5EF4-FFF2-40B4-BE49-F238E27FC236}">
                <a16:creationId xmlns:a16="http://schemas.microsoft.com/office/drawing/2014/main" id="{4C4689C7-FBFD-0934-6BDC-FFC59B1C7F42}"/>
              </a:ext>
            </a:extLst>
          </p:cNvPr>
          <p:cNvSpPr/>
          <p:nvPr/>
        </p:nvSpPr>
        <p:spPr>
          <a:xfrm>
            <a:off x="1886079" y="2137020"/>
            <a:ext cx="609685" cy="608836"/>
          </a:xfrm>
          <a:custGeom>
            <a:avLst/>
            <a:gdLst>
              <a:gd name="T0" fmla="*/ 323122 h 606761"/>
              <a:gd name="T1" fmla="*/ 323122 h 606761"/>
              <a:gd name="T2" fmla="*/ 323122 h 606761"/>
              <a:gd name="T3" fmla="*/ 323122 h 606761"/>
              <a:gd name="T4" fmla="*/ 323122 h 606761"/>
              <a:gd name="T5" fmla="*/ 323122 h 606761"/>
              <a:gd name="T6" fmla="*/ 323122 h 606761"/>
              <a:gd name="T7" fmla="*/ 323122 h 606761"/>
              <a:gd name="T8" fmla="*/ 323122 h 606761"/>
              <a:gd name="T9" fmla="*/ 323122 h 606761"/>
              <a:gd name="T10" fmla="*/ 285195 h 606761"/>
              <a:gd name="T11" fmla="*/ 285195 h 606761"/>
              <a:gd name="T12" fmla="*/ 323122 h 606761"/>
              <a:gd name="T13" fmla="*/ 323122 h 606761"/>
              <a:gd name="T14" fmla="*/ 285195 h 606761"/>
              <a:gd name="T15" fmla="*/ 285195 h 606761"/>
              <a:gd name="T16" fmla="*/ 323122 h 606761"/>
              <a:gd name="T17" fmla="*/ 323122 h 606761"/>
              <a:gd name="T18" fmla="*/ 323122 h 606761"/>
              <a:gd name="T19" fmla="*/ 323122 h 606761"/>
              <a:gd name="T20" fmla="*/ 323122 h 606761"/>
              <a:gd name="T21" fmla="*/ 323122 h 606761"/>
              <a:gd name="T22" fmla="*/ 323122 h 606761"/>
              <a:gd name="T23" fmla="*/ 323122 h 606761"/>
              <a:gd name="T24" fmla="*/ 323122 h 606761"/>
              <a:gd name="T25" fmla="*/ 323122 h 606761"/>
              <a:gd name="T26" fmla="*/ 323122 h 606761"/>
              <a:gd name="T27" fmla="*/ 323122 h 606761"/>
              <a:gd name="T28" fmla="*/ 323122 h 606761"/>
              <a:gd name="T29" fmla="*/ 323122 h 606761"/>
              <a:gd name="T30" fmla="*/ 323122 h 606761"/>
              <a:gd name="T31" fmla="*/ 323122 h 606761"/>
              <a:gd name="T32" fmla="*/ 323122 h 606761"/>
              <a:gd name="T33" fmla="*/ 323122 h 606761"/>
              <a:gd name="T34" fmla="*/ 323122 h 606761"/>
              <a:gd name="T35" fmla="*/ 323122 h 606761"/>
              <a:gd name="T36" fmla="*/ 285195 h 606761"/>
              <a:gd name="T37" fmla="*/ 285195 h 606761"/>
              <a:gd name="T38" fmla="*/ 323122 h 606761"/>
              <a:gd name="T39" fmla="*/ 323122 h 606761"/>
              <a:gd name="T40" fmla="*/ 323122 h 606761"/>
              <a:gd name="T41" fmla="*/ 323122 h 606761"/>
              <a:gd name="T42" fmla="*/ 323122 h 606761"/>
              <a:gd name="T43" fmla="*/ 323122 h 606761"/>
              <a:gd name="T44" fmla="*/ 323122 h 606761"/>
              <a:gd name="T45" fmla="*/ 323122 h 606761"/>
              <a:gd name="T46" fmla="*/ 323122 h 606761"/>
              <a:gd name="T47" fmla="*/ 323122 h 606761"/>
              <a:gd name="T48" fmla="*/ 323122 h 606761"/>
              <a:gd name="T49" fmla="*/ 323122 h 606761"/>
              <a:gd name="T50" fmla="*/ 323122 h 606761"/>
              <a:gd name="T51" fmla="*/ 323122 h 606761"/>
              <a:gd name="T52" fmla="*/ 323122 h 606761"/>
              <a:gd name="T53" fmla="*/ 323122 h 606761"/>
              <a:gd name="T54" fmla="*/ 323122 h 606761"/>
              <a:gd name="T55" fmla="*/ 323122 h 606761"/>
              <a:gd name="T56" fmla="*/ 323122 h 606761"/>
              <a:gd name="T57" fmla="*/ 323122 h 606761"/>
              <a:gd name="T58" fmla="*/ 285195 h 606761"/>
              <a:gd name="T59" fmla="*/ 285195 h 606761"/>
              <a:gd name="T60" fmla="*/ 323122 h 606761"/>
              <a:gd name="T61" fmla="*/ 323122 h 606761"/>
              <a:gd name="T62" fmla="*/ 323122 h 606761"/>
              <a:gd name="T63" fmla="*/ 323122 h 606761"/>
              <a:gd name="T64" fmla="*/ 323122 h 606761"/>
              <a:gd name="T65" fmla="*/ 323122 h 606761"/>
              <a:gd name="T66" fmla="*/ 323122 h 606761"/>
              <a:gd name="T67" fmla="*/ 323122 h 606761"/>
              <a:gd name="T68" fmla="*/ 323122 h 606761"/>
              <a:gd name="T69" fmla="*/ 323122 h 606761"/>
              <a:gd name="T70" fmla="*/ 323122 h 606761"/>
              <a:gd name="T71" fmla="*/ 323122 h 606761"/>
              <a:gd name="T72" fmla="*/ 323122 h 606761"/>
              <a:gd name="T73" fmla="*/ 323122 h 606761"/>
              <a:gd name="T74" fmla="*/ 323122 h 606761"/>
              <a:gd name="T75" fmla="*/ 323122 h 606761"/>
              <a:gd name="T76" fmla="*/ 323122 h 606761"/>
              <a:gd name="T77" fmla="*/ 323122 h 606761"/>
              <a:gd name="T78" fmla="*/ 323122 h 606761"/>
              <a:gd name="T79" fmla="*/ 323122 h 606761"/>
              <a:gd name="T80" fmla="*/ 285195 h 606761"/>
              <a:gd name="T81" fmla="*/ 285195 h 606761"/>
              <a:gd name="T82" fmla="*/ 323122 h 606761"/>
              <a:gd name="T83" fmla="*/ 323122 h 606761"/>
              <a:gd name="T84" fmla="*/ 323122 h 606761"/>
              <a:gd name="T85" fmla="*/ 323122 h 606761"/>
              <a:gd name="T86" fmla="*/ 323122 h 606761"/>
              <a:gd name="T87" fmla="*/ 323122 h 606761"/>
              <a:gd name="T88" fmla="*/ 323122 h 606761"/>
              <a:gd name="T89" fmla="*/ 323122 h 606761"/>
              <a:gd name="T90" fmla="*/ 323122 h 606761"/>
              <a:gd name="T91" fmla="*/ 323122 h 606761"/>
              <a:gd name="T92" fmla="*/ 323122 h 606761"/>
              <a:gd name="T93" fmla="*/ 323122 h 606761"/>
              <a:gd name="T94" fmla="*/ 323122 h 606761"/>
              <a:gd name="T95" fmla="*/ 323122 h 606761"/>
              <a:gd name="T96" fmla="*/ 285195 h 606761"/>
              <a:gd name="T97" fmla="*/ 285195 h 606761"/>
              <a:gd name="T98" fmla="*/ 323122 h 606761"/>
              <a:gd name="T99" fmla="*/ 323122 h 606761"/>
              <a:gd name="T100" fmla="*/ 323122 h 606761"/>
              <a:gd name="T101" fmla="*/ 323122 h 606761"/>
              <a:gd name="T102" fmla="*/ 323122 h 606761"/>
              <a:gd name="T103" fmla="*/ 323122 h 606761"/>
              <a:gd name="T104" fmla="*/ 285195 h 606761"/>
              <a:gd name="T105" fmla="*/ 285195 h 606761"/>
              <a:gd name="T106" fmla="*/ 323122 h 606761"/>
              <a:gd name="T107" fmla="*/ 323122 h 606761"/>
              <a:gd name="T108" fmla="*/ 285195 h 606761"/>
              <a:gd name="T109" fmla="*/ 285195 h 606761"/>
              <a:gd name="T110" fmla="*/ 323122 h 606761"/>
              <a:gd name="T111" fmla="*/ 323122 h 6067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5893" h="5893">
                <a:moveTo>
                  <a:pt x="5760" y="4960"/>
                </a:moveTo>
                <a:lnTo>
                  <a:pt x="5627" y="4960"/>
                </a:lnTo>
                <a:lnTo>
                  <a:pt x="5627" y="347"/>
                </a:lnTo>
                <a:cubicBezTo>
                  <a:pt x="5627" y="156"/>
                  <a:pt x="5471" y="0"/>
                  <a:pt x="5280" y="0"/>
                </a:cubicBezTo>
                <a:cubicBezTo>
                  <a:pt x="5136" y="0"/>
                  <a:pt x="5012" y="88"/>
                  <a:pt x="4960" y="213"/>
                </a:cubicBezTo>
                <a:lnTo>
                  <a:pt x="933" y="213"/>
                </a:lnTo>
                <a:cubicBezTo>
                  <a:pt x="881" y="88"/>
                  <a:pt x="757" y="0"/>
                  <a:pt x="613" y="0"/>
                </a:cubicBezTo>
                <a:cubicBezTo>
                  <a:pt x="422" y="0"/>
                  <a:pt x="267" y="156"/>
                  <a:pt x="267" y="347"/>
                </a:cubicBezTo>
                <a:lnTo>
                  <a:pt x="267" y="4960"/>
                </a:lnTo>
                <a:lnTo>
                  <a:pt x="133" y="4960"/>
                </a:lnTo>
                <a:cubicBezTo>
                  <a:pt x="60" y="4960"/>
                  <a:pt x="0" y="5020"/>
                  <a:pt x="0" y="5093"/>
                </a:cubicBezTo>
                <a:lnTo>
                  <a:pt x="0" y="5760"/>
                </a:lnTo>
                <a:cubicBezTo>
                  <a:pt x="0" y="5834"/>
                  <a:pt x="60" y="5893"/>
                  <a:pt x="133" y="5893"/>
                </a:cubicBezTo>
                <a:lnTo>
                  <a:pt x="5760" y="5893"/>
                </a:lnTo>
                <a:cubicBezTo>
                  <a:pt x="5834" y="5893"/>
                  <a:pt x="5893" y="5834"/>
                  <a:pt x="5893" y="5760"/>
                </a:cubicBezTo>
                <a:lnTo>
                  <a:pt x="5893" y="5093"/>
                </a:lnTo>
                <a:cubicBezTo>
                  <a:pt x="5893" y="5020"/>
                  <a:pt x="5834" y="4960"/>
                  <a:pt x="5760" y="4960"/>
                </a:cubicBezTo>
                <a:close/>
                <a:moveTo>
                  <a:pt x="5280" y="267"/>
                </a:moveTo>
                <a:cubicBezTo>
                  <a:pt x="5324" y="267"/>
                  <a:pt x="5360" y="303"/>
                  <a:pt x="5360" y="347"/>
                </a:cubicBezTo>
                <a:lnTo>
                  <a:pt x="5360" y="4960"/>
                </a:lnTo>
                <a:lnTo>
                  <a:pt x="5200" y="4960"/>
                </a:lnTo>
                <a:lnTo>
                  <a:pt x="5200" y="347"/>
                </a:lnTo>
                <a:cubicBezTo>
                  <a:pt x="5200" y="303"/>
                  <a:pt x="5236" y="267"/>
                  <a:pt x="5280" y="267"/>
                </a:cubicBezTo>
                <a:close/>
                <a:moveTo>
                  <a:pt x="960" y="4960"/>
                </a:moveTo>
                <a:lnTo>
                  <a:pt x="960" y="3787"/>
                </a:lnTo>
                <a:lnTo>
                  <a:pt x="1227" y="3787"/>
                </a:lnTo>
                <a:lnTo>
                  <a:pt x="1227" y="3850"/>
                </a:lnTo>
                <a:cubicBezTo>
                  <a:pt x="1227" y="4065"/>
                  <a:pt x="1401" y="4240"/>
                  <a:pt x="1616" y="4240"/>
                </a:cubicBezTo>
                <a:cubicBezTo>
                  <a:pt x="1714" y="4240"/>
                  <a:pt x="1804" y="4203"/>
                  <a:pt x="1873" y="4143"/>
                </a:cubicBezTo>
                <a:cubicBezTo>
                  <a:pt x="1941" y="4203"/>
                  <a:pt x="2031" y="4240"/>
                  <a:pt x="2129" y="4240"/>
                </a:cubicBezTo>
                <a:cubicBezTo>
                  <a:pt x="2344" y="4240"/>
                  <a:pt x="2519" y="4065"/>
                  <a:pt x="2519" y="3850"/>
                </a:cubicBezTo>
                <a:lnTo>
                  <a:pt x="2519" y="3787"/>
                </a:lnTo>
                <a:lnTo>
                  <a:pt x="3375" y="3787"/>
                </a:lnTo>
                <a:lnTo>
                  <a:pt x="3375" y="3850"/>
                </a:lnTo>
                <a:cubicBezTo>
                  <a:pt x="3375" y="4065"/>
                  <a:pt x="3550" y="4240"/>
                  <a:pt x="3764" y="4240"/>
                </a:cubicBezTo>
                <a:cubicBezTo>
                  <a:pt x="3862" y="4240"/>
                  <a:pt x="3952" y="4203"/>
                  <a:pt x="4021" y="4143"/>
                </a:cubicBezTo>
                <a:cubicBezTo>
                  <a:pt x="4089" y="4203"/>
                  <a:pt x="4179" y="4240"/>
                  <a:pt x="4277" y="4240"/>
                </a:cubicBezTo>
                <a:cubicBezTo>
                  <a:pt x="4492" y="4240"/>
                  <a:pt x="4667" y="4065"/>
                  <a:pt x="4667" y="3850"/>
                </a:cubicBezTo>
                <a:lnTo>
                  <a:pt x="4667" y="3787"/>
                </a:lnTo>
                <a:lnTo>
                  <a:pt x="4933" y="3787"/>
                </a:lnTo>
                <a:lnTo>
                  <a:pt x="4933" y="4960"/>
                </a:lnTo>
                <a:lnTo>
                  <a:pt x="960" y="4960"/>
                </a:lnTo>
                <a:close/>
                <a:moveTo>
                  <a:pt x="3641" y="3456"/>
                </a:moveTo>
                <a:cubicBezTo>
                  <a:pt x="3641" y="3389"/>
                  <a:pt x="3697" y="3333"/>
                  <a:pt x="3764" y="3333"/>
                </a:cubicBezTo>
                <a:cubicBezTo>
                  <a:pt x="3832" y="3333"/>
                  <a:pt x="3887" y="3389"/>
                  <a:pt x="3887" y="3456"/>
                </a:cubicBezTo>
                <a:lnTo>
                  <a:pt x="3887" y="3850"/>
                </a:lnTo>
                <a:cubicBezTo>
                  <a:pt x="3887" y="3918"/>
                  <a:pt x="3832" y="3973"/>
                  <a:pt x="3764" y="3973"/>
                </a:cubicBezTo>
                <a:cubicBezTo>
                  <a:pt x="3697" y="3973"/>
                  <a:pt x="3641" y="3918"/>
                  <a:pt x="3641" y="3850"/>
                </a:cubicBezTo>
                <a:lnTo>
                  <a:pt x="3641" y="3456"/>
                </a:lnTo>
                <a:close/>
                <a:moveTo>
                  <a:pt x="4154" y="3456"/>
                </a:moveTo>
                <a:cubicBezTo>
                  <a:pt x="4154" y="3389"/>
                  <a:pt x="4209" y="3333"/>
                  <a:pt x="4277" y="3333"/>
                </a:cubicBezTo>
                <a:cubicBezTo>
                  <a:pt x="4345" y="3333"/>
                  <a:pt x="4400" y="3389"/>
                  <a:pt x="4400" y="3456"/>
                </a:cubicBezTo>
                <a:lnTo>
                  <a:pt x="4400" y="3850"/>
                </a:lnTo>
                <a:cubicBezTo>
                  <a:pt x="4400" y="3918"/>
                  <a:pt x="4345" y="3973"/>
                  <a:pt x="4277" y="3973"/>
                </a:cubicBezTo>
                <a:cubicBezTo>
                  <a:pt x="4209" y="3973"/>
                  <a:pt x="4154" y="3918"/>
                  <a:pt x="4154" y="3850"/>
                </a:cubicBezTo>
                <a:lnTo>
                  <a:pt x="4154" y="3456"/>
                </a:lnTo>
                <a:close/>
                <a:moveTo>
                  <a:pt x="4277" y="3067"/>
                </a:moveTo>
                <a:cubicBezTo>
                  <a:pt x="4179" y="3067"/>
                  <a:pt x="4089" y="3103"/>
                  <a:pt x="4021" y="3163"/>
                </a:cubicBezTo>
                <a:cubicBezTo>
                  <a:pt x="3952" y="3103"/>
                  <a:pt x="3862" y="3067"/>
                  <a:pt x="3764" y="3067"/>
                </a:cubicBezTo>
                <a:cubicBezTo>
                  <a:pt x="3550" y="3067"/>
                  <a:pt x="3375" y="3241"/>
                  <a:pt x="3375" y="3456"/>
                </a:cubicBezTo>
                <a:lnTo>
                  <a:pt x="3375" y="3520"/>
                </a:lnTo>
                <a:lnTo>
                  <a:pt x="2519" y="3520"/>
                </a:lnTo>
                <a:lnTo>
                  <a:pt x="2519" y="3456"/>
                </a:lnTo>
                <a:cubicBezTo>
                  <a:pt x="2519" y="3241"/>
                  <a:pt x="2344" y="3067"/>
                  <a:pt x="2129" y="3067"/>
                </a:cubicBezTo>
                <a:cubicBezTo>
                  <a:pt x="2031" y="3067"/>
                  <a:pt x="1941" y="3103"/>
                  <a:pt x="1873" y="3163"/>
                </a:cubicBezTo>
                <a:cubicBezTo>
                  <a:pt x="1804" y="3103"/>
                  <a:pt x="1714" y="3067"/>
                  <a:pt x="1616" y="3067"/>
                </a:cubicBezTo>
                <a:cubicBezTo>
                  <a:pt x="1401" y="3067"/>
                  <a:pt x="1227" y="3241"/>
                  <a:pt x="1227" y="3456"/>
                </a:cubicBezTo>
                <a:lnTo>
                  <a:pt x="1227" y="3520"/>
                </a:lnTo>
                <a:lnTo>
                  <a:pt x="960" y="3520"/>
                </a:lnTo>
                <a:lnTo>
                  <a:pt x="960" y="2347"/>
                </a:lnTo>
                <a:lnTo>
                  <a:pt x="1227" y="2347"/>
                </a:lnTo>
                <a:lnTo>
                  <a:pt x="1227" y="2410"/>
                </a:lnTo>
                <a:cubicBezTo>
                  <a:pt x="1227" y="2625"/>
                  <a:pt x="1401" y="2800"/>
                  <a:pt x="1616" y="2800"/>
                </a:cubicBezTo>
                <a:cubicBezTo>
                  <a:pt x="1831" y="2800"/>
                  <a:pt x="2006" y="2625"/>
                  <a:pt x="2006" y="2410"/>
                </a:cubicBezTo>
                <a:lnTo>
                  <a:pt x="2006" y="2347"/>
                </a:lnTo>
                <a:lnTo>
                  <a:pt x="2862" y="2347"/>
                </a:lnTo>
                <a:lnTo>
                  <a:pt x="2862" y="2410"/>
                </a:lnTo>
                <a:cubicBezTo>
                  <a:pt x="2862" y="2625"/>
                  <a:pt x="3037" y="2800"/>
                  <a:pt x="3252" y="2800"/>
                </a:cubicBezTo>
                <a:cubicBezTo>
                  <a:pt x="3350" y="2800"/>
                  <a:pt x="3439" y="2763"/>
                  <a:pt x="3508" y="2703"/>
                </a:cubicBezTo>
                <a:cubicBezTo>
                  <a:pt x="3577" y="2763"/>
                  <a:pt x="3666" y="2800"/>
                  <a:pt x="3764" y="2800"/>
                </a:cubicBezTo>
                <a:cubicBezTo>
                  <a:pt x="3862" y="2800"/>
                  <a:pt x="3952" y="2763"/>
                  <a:pt x="4021" y="2703"/>
                </a:cubicBezTo>
                <a:cubicBezTo>
                  <a:pt x="4089" y="2763"/>
                  <a:pt x="4179" y="2800"/>
                  <a:pt x="4277" y="2800"/>
                </a:cubicBezTo>
                <a:cubicBezTo>
                  <a:pt x="4492" y="2800"/>
                  <a:pt x="4667" y="2625"/>
                  <a:pt x="4667" y="2410"/>
                </a:cubicBezTo>
                <a:lnTo>
                  <a:pt x="4667" y="2347"/>
                </a:lnTo>
                <a:lnTo>
                  <a:pt x="4933" y="2347"/>
                </a:lnTo>
                <a:lnTo>
                  <a:pt x="4933" y="3520"/>
                </a:lnTo>
                <a:lnTo>
                  <a:pt x="4667" y="3520"/>
                </a:lnTo>
                <a:lnTo>
                  <a:pt x="4667" y="3456"/>
                </a:lnTo>
                <a:cubicBezTo>
                  <a:pt x="4667" y="3241"/>
                  <a:pt x="4492" y="3067"/>
                  <a:pt x="4277" y="3067"/>
                </a:cubicBezTo>
                <a:close/>
                <a:moveTo>
                  <a:pt x="1493" y="3456"/>
                </a:moveTo>
                <a:cubicBezTo>
                  <a:pt x="1493" y="3389"/>
                  <a:pt x="1549" y="3333"/>
                  <a:pt x="1616" y="3333"/>
                </a:cubicBezTo>
                <a:cubicBezTo>
                  <a:pt x="1684" y="3333"/>
                  <a:pt x="1739" y="3389"/>
                  <a:pt x="1739" y="3456"/>
                </a:cubicBezTo>
                <a:lnTo>
                  <a:pt x="1739" y="3850"/>
                </a:lnTo>
                <a:cubicBezTo>
                  <a:pt x="1739" y="3918"/>
                  <a:pt x="1684" y="3973"/>
                  <a:pt x="1616" y="3973"/>
                </a:cubicBezTo>
                <a:cubicBezTo>
                  <a:pt x="1549" y="3973"/>
                  <a:pt x="1493" y="3918"/>
                  <a:pt x="1493" y="3850"/>
                </a:cubicBezTo>
                <a:lnTo>
                  <a:pt x="1493" y="3456"/>
                </a:lnTo>
                <a:close/>
                <a:moveTo>
                  <a:pt x="2006" y="3456"/>
                </a:moveTo>
                <a:cubicBezTo>
                  <a:pt x="2006" y="3389"/>
                  <a:pt x="2061" y="3333"/>
                  <a:pt x="2129" y="3333"/>
                </a:cubicBezTo>
                <a:cubicBezTo>
                  <a:pt x="2197" y="3333"/>
                  <a:pt x="2252" y="3389"/>
                  <a:pt x="2252" y="3456"/>
                </a:cubicBezTo>
                <a:lnTo>
                  <a:pt x="2252" y="3850"/>
                </a:lnTo>
                <a:cubicBezTo>
                  <a:pt x="2252" y="3918"/>
                  <a:pt x="2197" y="3973"/>
                  <a:pt x="2129" y="3973"/>
                </a:cubicBezTo>
                <a:cubicBezTo>
                  <a:pt x="2061" y="3973"/>
                  <a:pt x="2006" y="3918"/>
                  <a:pt x="2006" y="3850"/>
                </a:cubicBezTo>
                <a:lnTo>
                  <a:pt x="2006" y="3456"/>
                </a:lnTo>
                <a:close/>
                <a:moveTo>
                  <a:pt x="4933" y="2080"/>
                </a:moveTo>
                <a:lnTo>
                  <a:pt x="4667" y="2080"/>
                </a:lnTo>
                <a:lnTo>
                  <a:pt x="4667" y="2016"/>
                </a:lnTo>
                <a:cubicBezTo>
                  <a:pt x="4667" y="1801"/>
                  <a:pt x="4492" y="1627"/>
                  <a:pt x="4277" y="1627"/>
                </a:cubicBezTo>
                <a:cubicBezTo>
                  <a:pt x="4179" y="1627"/>
                  <a:pt x="4089" y="1663"/>
                  <a:pt x="4021" y="1723"/>
                </a:cubicBezTo>
                <a:cubicBezTo>
                  <a:pt x="3952" y="1663"/>
                  <a:pt x="3862" y="1627"/>
                  <a:pt x="3764" y="1627"/>
                </a:cubicBezTo>
                <a:cubicBezTo>
                  <a:pt x="3666" y="1627"/>
                  <a:pt x="3577" y="1663"/>
                  <a:pt x="3508" y="1723"/>
                </a:cubicBezTo>
                <a:cubicBezTo>
                  <a:pt x="3439" y="1663"/>
                  <a:pt x="3350" y="1627"/>
                  <a:pt x="3252" y="1627"/>
                </a:cubicBezTo>
                <a:cubicBezTo>
                  <a:pt x="3037" y="1627"/>
                  <a:pt x="2862" y="1801"/>
                  <a:pt x="2862" y="2016"/>
                </a:cubicBezTo>
                <a:lnTo>
                  <a:pt x="2862" y="2080"/>
                </a:lnTo>
                <a:lnTo>
                  <a:pt x="2006" y="2080"/>
                </a:lnTo>
                <a:lnTo>
                  <a:pt x="2006" y="2016"/>
                </a:lnTo>
                <a:cubicBezTo>
                  <a:pt x="2006" y="1801"/>
                  <a:pt x="1831" y="1627"/>
                  <a:pt x="1616" y="1627"/>
                </a:cubicBezTo>
                <a:cubicBezTo>
                  <a:pt x="1401" y="1627"/>
                  <a:pt x="1227" y="1801"/>
                  <a:pt x="1227" y="2016"/>
                </a:cubicBezTo>
                <a:lnTo>
                  <a:pt x="1227" y="2080"/>
                </a:lnTo>
                <a:lnTo>
                  <a:pt x="960" y="2080"/>
                </a:lnTo>
                <a:lnTo>
                  <a:pt x="960" y="907"/>
                </a:lnTo>
                <a:lnTo>
                  <a:pt x="4933" y="907"/>
                </a:lnTo>
                <a:lnTo>
                  <a:pt x="4933" y="2080"/>
                </a:lnTo>
                <a:close/>
                <a:moveTo>
                  <a:pt x="3129" y="2214"/>
                </a:moveTo>
                <a:cubicBezTo>
                  <a:pt x="3129" y="2214"/>
                  <a:pt x="3129" y="2213"/>
                  <a:pt x="3129" y="2213"/>
                </a:cubicBezTo>
                <a:cubicBezTo>
                  <a:pt x="3129" y="2213"/>
                  <a:pt x="3129" y="2213"/>
                  <a:pt x="3129" y="2213"/>
                </a:cubicBezTo>
                <a:lnTo>
                  <a:pt x="3129" y="2016"/>
                </a:lnTo>
                <a:cubicBezTo>
                  <a:pt x="3129" y="1949"/>
                  <a:pt x="3184" y="1893"/>
                  <a:pt x="3252" y="1893"/>
                </a:cubicBezTo>
                <a:cubicBezTo>
                  <a:pt x="3320" y="1893"/>
                  <a:pt x="3375" y="1949"/>
                  <a:pt x="3375" y="2016"/>
                </a:cubicBezTo>
                <a:lnTo>
                  <a:pt x="3375" y="2410"/>
                </a:lnTo>
                <a:cubicBezTo>
                  <a:pt x="3375" y="2478"/>
                  <a:pt x="3320" y="2533"/>
                  <a:pt x="3252" y="2533"/>
                </a:cubicBezTo>
                <a:cubicBezTo>
                  <a:pt x="3184" y="2533"/>
                  <a:pt x="3129" y="2478"/>
                  <a:pt x="3129" y="2410"/>
                </a:cubicBezTo>
                <a:lnTo>
                  <a:pt x="3129" y="2214"/>
                </a:lnTo>
                <a:close/>
                <a:moveTo>
                  <a:pt x="3641" y="2016"/>
                </a:moveTo>
                <a:cubicBezTo>
                  <a:pt x="3641" y="1949"/>
                  <a:pt x="3697" y="1893"/>
                  <a:pt x="3764" y="1893"/>
                </a:cubicBezTo>
                <a:cubicBezTo>
                  <a:pt x="3832" y="1893"/>
                  <a:pt x="3887" y="1949"/>
                  <a:pt x="3887" y="2016"/>
                </a:cubicBezTo>
                <a:lnTo>
                  <a:pt x="3887" y="2410"/>
                </a:lnTo>
                <a:cubicBezTo>
                  <a:pt x="3887" y="2478"/>
                  <a:pt x="3832" y="2533"/>
                  <a:pt x="3764" y="2533"/>
                </a:cubicBezTo>
                <a:cubicBezTo>
                  <a:pt x="3697" y="2533"/>
                  <a:pt x="3641" y="2478"/>
                  <a:pt x="3641" y="2410"/>
                </a:cubicBezTo>
                <a:lnTo>
                  <a:pt x="3641" y="2016"/>
                </a:lnTo>
                <a:close/>
                <a:moveTo>
                  <a:pt x="4154" y="2016"/>
                </a:moveTo>
                <a:cubicBezTo>
                  <a:pt x="4154" y="1949"/>
                  <a:pt x="4209" y="1893"/>
                  <a:pt x="4277" y="1893"/>
                </a:cubicBezTo>
                <a:cubicBezTo>
                  <a:pt x="4345" y="1893"/>
                  <a:pt x="4400" y="1949"/>
                  <a:pt x="4400" y="2016"/>
                </a:cubicBezTo>
                <a:lnTo>
                  <a:pt x="4400" y="2410"/>
                </a:lnTo>
                <a:cubicBezTo>
                  <a:pt x="4400" y="2478"/>
                  <a:pt x="4345" y="2533"/>
                  <a:pt x="4277" y="2533"/>
                </a:cubicBezTo>
                <a:cubicBezTo>
                  <a:pt x="4209" y="2533"/>
                  <a:pt x="4154" y="2478"/>
                  <a:pt x="4154" y="2410"/>
                </a:cubicBezTo>
                <a:lnTo>
                  <a:pt x="4154" y="2016"/>
                </a:lnTo>
                <a:close/>
                <a:moveTo>
                  <a:pt x="1493" y="2016"/>
                </a:moveTo>
                <a:cubicBezTo>
                  <a:pt x="1493" y="1949"/>
                  <a:pt x="1549" y="1893"/>
                  <a:pt x="1616" y="1893"/>
                </a:cubicBezTo>
                <a:cubicBezTo>
                  <a:pt x="1684" y="1893"/>
                  <a:pt x="1739" y="1949"/>
                  <a:pt x="1739" y="2016"/>
                </a:cubicBezTo>
                <a:lnTo>
                  <a:pt x="1739" y="2410"/>
                </a:lnTo>
                <a:cubicBezTo>
                  <a:pt x="1739" y="2478"/>
                  <a:pt x="1684" y="2533"/>
                  <a:pt x="1616" y="2533"/>
                </a:cubicBezTo>
                <a:cubicBezTo>
                  <a:pt x="1549" y="2533"/>
                  <a:pt x="1493" y="2478"/>
                  <a:pt x="1493" y="2410"/>
                </a:cubicBezTo>
                <a:lnTo>
                  <a:pt x="1493" y="2016"/>
                </a:lnTo>
                <a:close/>
                <a:moveTo>
                  <a:pt x="4933" y="640"/>
                </a:moveTo>
                <a:lnTo>
                  <a:pt x="960" y="640"/>
                </a:lnTo>
                <a:lnTo>
                  <a:pt x="960" y="480"/>
                </a:lnTo>
                <a:lnTo>
                  <a:pt x="4933" y="480"/>
                </a:lnTo>
                <a:lnTo>
                  <a:pt x="4933" y="640"/>
                </a:lnTo>
                <a:close/>
                <a:moveTo>
                  <a:pt x="533" y="347"/>
                </a:moveTo>
                <a:cubicBezTo>
                  <a:pt x="533" y="303"/>
                  <a:pt x="569" y="267"/>
                  <a:pt x="613" y="267"/>
                </a:cubicBezTo>
                <a:cubicBezTo>
                  <a:pt x="657" y="267"/>
                  <a:pt x="693" y="303"/>
                  <a:pt x="693" y="347"/>
                </a:cubicBezTo>
                <a:lnTo>
                  <a:pt x="693" y="4960"/>
                </a:lnTo>
                <a:lnTo>
                  <a:pt x="533" y="4960"/>
                </a:lnTo>
                <a:lnTo>
                  <a:pt x="533" y="347"/>
                </a:lnTo>
                <a:close/>
                <a:moveTo>
                  <a:pt x="5627" y="5627"/>
                </a:moveTo>
                <a:lnTo>
                  <a:pt x="267" y="5627"/>
                </a:lnTo>
                <a:lnTo>
                  <a:pt x="267" y="5227"/>
                </a:lnTo>
                <a:lnTo>
                  <a:pt x="5627" y="5227"/>
                </a:lnTo>
                <a:lnTo>
                  <a:pt x="5627" y="5627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ea typeface="OPPOSans R" panose="00020600040101010101" pitchFamily="18" charset="-122"/>
              <a:cs typeface="OPPOSans R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75" name="任意多边形: 形状 74">
            <a:extLst>
              <a:ext uri="{FF2B5EF4-FFF2-40B4-BE49-F238E27FC236}">
                <a16:creationId xmlns:a16="http://schemas.microsoft.com/office/drawing/2014/main" id="{ACB6C43B-9FB2-6ADE-C8AF-52B8A7C049BA}"/>
              </a:ext>
            </a:extLst>
          </p:cNvPr>
          <p:cNvSpPr/>
          <p:nvPr/>
        </p:nvSpPr>
        <p:spPr>
          <a:xfrm>
            <a:off x="5694392" y="1890350"/>
            <a:ext cx="609685" cy="608836"/>
          </a:xfrm>
          <a:custGeom>
            <a:avLst/>
            <a:gdLst>
              <a:gd name="T0" fmla="*/ 323122 h 606761"/>
              <a:gd name="T1" fmla="*/ 323122 h 606761"/>
              <a:gd name="T2" fmla="*/ 323122 h 606761"/>
              <a:gd name="T3" fmla="*/ 323122 h 606761"/>
              <a:gd name="T4" fmla="*/ 323122 h 606761"/>
              <a:gd name="T5" fmla="*/ 323122 h 606761"/>
              <a:gd name="T6" fmla="*/ 323122 h 606761"/>
              <a:gd name="T7" fmla="*/ 323122 h 606761"/>
              <a:gd name="T8" fmla="*/ 323122 h 606761"/>
              <a:gd name="T9" fmla="*/ 323122 h 606761"/>
              <a:gd name="T10" fmla="*/ 285195 h 606761"/>
              <a:gd name="T11" fmla="*/ 285195 h 606761"/>
              <a:gd name="T12" fmla="*/ 323122 h 606761"/>
              <a:gd name="T13" fmla="*/ 323122 h 606761"/>
              <a:gd name="T14" fmla="*/ 285195 h 606761"/>
              <a:gd name="T15" fmla="*/ 285195 h 606761"/>
              <a:gd name="T16" fmla="*/ 323122 h 606761"/>
              <a:gd name="T17" fmla="*/ 323122 h 606761"/>
              <a:gd name="T18" fmla="*/ 323122 h 606761"/>
              <a:gd name="T19" fmla="*/ 323122 h 606761"/>
              <a:gd name="T20" fmla="*/ 323122 h 606761"/>
              <a:gd name="T21" fmla="*/ 323122 h 606761"/>
              <a:gd name="T22" fmla="*/ 323122 h 606761"/>
              <a:gd name="T23" fmla="*/ 323122 h 606761"/>
              <a:gd name="T24" fmla="*/ 323122 h 606761"/>
              <a:gd name="T25" fmla="*/ 323122 h 606761"/>
              <a:gd name="T26" fmla="*/ 323122 h 606761"/>
              <a:gd name="T27" fmla="*/ 323122 h 606761"/>
              <a:gd name="T28" fmla="*/ 323122 h 606761"/>
              <a:gd name="T29" fmla="*/ 323122 h 606761"/>
              <a:gd name="T30" fmla="*/ 323122 h 606761"/>
              <a:gd name="T31" fmla="*/ 323122 h 606761"/>
              <a:gd name="T32" fmla="*/ 323122 h 606761"/>
              <a:gd name="T33" fmla="*/ 323122 h 606761"/>
              <a:gd name="T34" fmla="*/ 323122 h 606761"/>
              <a:gd name="T35" fmla="*/ 323122 h 606761"/>
              <a:gd name="T36" fmla="*/ 285195 h 606761"/>
              <a:gd name="T37" fmla="*/ 285195 h 606761"/>
              <a:gd name="T38" fmla="*/ 323122 h 606761"/>
              <a:gd name="T39" fmla="*/ 323122 h 606761"/>
              <a:gd name="T40" fmla="*/ 323122 h 606761"/>
              <a:gd name="T41" fmla="*/ 323122 h 606761"/>
              <a:gd name="T42" fmla="*/ 323122 h 606761"/>
              <a:gd name="T43" fmla="*/ 323122 h 606761"/>
              <a:gd name="T44" fmla="*/ 323122 h 606761"/>
              <a:gd name="T45" fmla="*/ 323122 h 606761"/>
              <a:gd name="T46" fmla="*/ 323122 h 606761"/>
              <a:gd name="T47" fmla="*/ 323122 h 606761"/>
              <a:gd name="T48" fmla="*/ 323122 h 606761"/>
              <a:gd name="T49" fmla="*/ 323122 h 606761"/>
              <a:gd name="T50" fmla="*/ 323122 h 606761"/>
              <a:gd name="T51" fmla="*/ 323122 h 606761"/>
              <a:gd name="T52" fmla="*/ 323122 h 606761"/>
              <a:gd name="T53" fmla="*/ 323122 h 606761"/>
              <a:gd name="T54" fmla="*/ 323122 h 606761"/>
              <a:gd name="T55" fmla="*/ 323122 h 606761"/>
              <a:gd name="T56" fmla="*/ 323122 h 606761"/>
              <a:gd name="T57" fmla="*/ 323122 h 606761"/>
              <a:gd name="T58" fmla="*/ 285195 h 606761"/>
              <a:gd name="T59" fmla="*/ 285195 h 606761"/>
              <a:gd name="T60" fmla="*/ 323122 h 606761"/>
              <a:gd name="T61" fmla="*/ 323122 h 606761"/>
              <a:gd name="T62" fmla="*/ 323122 h 606761"/>
              <a:gd name="T63" fmla="*/ 323122 h 606761"/>
              <a:gd name="T64" fmla="*/ 323122 h 606761"/>
              <a:gd name="T65" fmla="*/ 323122 h 606761"/>
              <a:gd name="T66" fmla="*/ 323122 h 606761"/>
              <a:gd name="T67" fmla="*/ 323122 h 606761"/>
              <a:gd name="T68" fmla="*/ 323122 h 606761"/>
              <a:gd name="T69" fmla="*/ 323122 h 606761"/>
              <a:gd name="T70" fmla="*/ 323122 h 606761"/>
              <a:gd name="T71" fmla="*/ 323122 h 606761"/>
              <a:gd name="T72" fmla="*/ 323122 h 606761"/>
              <a:gd name="T73" fmla="*/ 323122 h 606761"/>
              <a:gd name="T74" fmla="*/ 323122 h 606761"/>
              <a:gd name="T75" fmla="*/ 323122 h 606761"/>
              <a:gd name="T76" fmla="*/ 323122 h 606761"/>
              <a:gd name="T77" fmla="*/ 323122 h 606761"/>
              <a:gd name="T78" fmla="*/ 323122 h 606761"/>
              <a:gd name="T79" fmla="*/ 323122 h 606761"/>
              <a:gd name="T80" fmla="*/ 285195 h 606761"/>
              <a:gd name="T81" fmla="*/ 285195 h 606761"/>
              <a:gd name="T82" fmla="*/ 323122 h 606761"/>
              <a:gd name="T83" fmla="*/ 323122 h 606761"/>
              <a:gd name="T84" fmla="*/ 323122 h 606761"/>
              <a:gd name="T85" fmla="*/ 323122 h 606761"/>
              <a:gd name="T86" fmla="*/ 323122 h 606761"/>
              <a:gd name="T87" fmla="*/ 323122 h 606761"/>
              <a:gd name="T88" fmla="*/ 323122 h 606761"/>
              <a:gd name="T89" fmla="*/ 323122 h 606761"/>
              <a:gd name="T90" fmla="*/ 323122 h 606761"/>
              <a:gd name="T91" fmla="*/ 323122 h 606761"/>
              <a:gd name="T92" fmla="*/ 323122 h 606761"/>
              <a:gd name="T93" fmla="*/ 323122 h 606761"/>
              <a:gd name="T94" fmla="*/ 323122 h 606761"/>
              <a:gd name="T95" fmla="*/ 323122 h 606761"/>
              <a:gd name="T96" fmla="*/ 285195 h 606761"/>
              <a:gd name="T97" fmla="*/ 285195 h 606761"/>
              <a:gd name="T98" fmla="*/ 323122 h 606761"/>
              <a:gd name="T99" fmla="*/ 323122 h 606761"/>
              <a:gd name="T100" fmla="*/ 323122 h 606761"/>
              <a:gd name="T101" fmla="*/ 323122 h 606761"/>
              <a:gd name="T102" fmla="*/ 323122 h 606761"/>
              <a:gd name="T103" fmla="*/ 323122 h 606761"/>
              <a:gd name="T104" fmla="*/ 285195 h 606761"/>
              <a:gd name="T105" fmla="*/ 285195 h 606761"/>
              <a:gd name="T106" fmla="*/ 323122 h 606761"/>
              <a:gd name="T107" fmla="*/ 323122 h 606761"/>
              <a:gd name="T108" fmla="*/ 285195 h 606761"/>
              <a:gd name="T109" fmla="*/ 285195 h 606761"/>
              <a:gd name="T110" fmla="*/ 323122 h 606761"/>
              <a:gd name="T111" fmla="*/ 323122 h 6067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5893" h="5893">
                <a:moveTo>
                  <a:pt x="5760" y="4960"/>
                </a:moveTo>
                <a:lnTo>
                  <a:pt x="5627" y="4960"/>
                </a:lnTo>
                <a:lnTo>
                  <a:pt x="5627" y="347"/>
                </a:lnTo>
                <a:cubicBezTo>
                  <a:pt x="5627" y="156"/>
                  <a:pt x="5471" y="0"/>
                  <a:pt x="5280" y="0"/>
                </a:cubicBezTo>
                <a:cubicBezTo>
                  <a:pt x="5136" y="0"/>
                  <a:pt x="5012" y="88"/>
                  <a:pt x="4960" y="213"/>
                </a:cubicBezTo>
                <a:lnTo>
                  <a:pt x="933" y="213"/>
                </a:lnTo>
                <a:cubicBezTo>
                  <a:pt x="881" y="88"/>
                  <a:pt x="757" y="0"/>
                  <a:pt x="613" y="0"/>
                </a:cubicBezTo>
                <a:cubicBezTo>
                  <a:pt x="422" y="0"/>
                  <a:pt x="267" y="156"/>
                  <a:pt x="267" y="347"/>
                </a:cubicBezTo>
                <a:lnTo>
                  <a:pt x="267" y="4960"/>
                </a:lnTo>
                <a:lnTo>
                  <a:pt x="133" y="4960"/>
                </a:lnTo>
                <a:cubicBezTo>
                  <a:pt x="60" y="4960"/>
                  <a:pt x="0" y="5020"/>
                  <a:pt x="0" y="5093"/>
                </a:cubicBezTo>
                <a:lnTo>
                  <a:pt x="0" y="5760"/>
                </a:lnTo>
                <a:cubicBezTo>
                  <a:pt x="0" y="5834"/>
                  <a:pt x="60" y="5893"/>
                  <a:pt x="133" y="5893"/>
                </a:cubicBezTo>
                <a:lnTo>
                  <a:pt x="5760" y="5893"/>
                </a:lnTo>
                <a:cubicBezTo>
                  <a:pt x="5834" y="5893"/>
                  <a:pt x="5893" y="5834"/>
                  <a:pt x="5893" y="5760"/>
                </a:cubicBezTo>
                <a:lnTo>
                  <a:pt x="5893" y="5093"/>
                </a:lnTo>
                <a:cubicBezTo>
                  <a:pt x="5893" y="5020"/>
                  <a:pt x="5834" y="4960"/>
                  <a:pt x="5760" y="4960"/>
                </a:cubicBezTo>
                <a:close/>
                <a:moveTo>
                  <a:pt x="5280" y="267"/>
                </a:moveTo>
                <a:cubicBezTo>
                  <a:pt x="5324" y="267"/>
                  <a:pt x="5360" y="303"/>
                  <a:pt x="5360" y="347"/>
                </a:cubicBezTo>
                <a:lnTo>
                  <a:pt x="5360" y="4960"/>
                </a:lnTo>
                <a:lnTo>
                  <a:pt x="5200" y="4960"/>
                </a:lnTo>
                <a:lnTo>
                  <a:pt x="5200" y="347"/>
                </a:lnTo>
                <a:cubicBezTo>
                  <a:pt x="5200" y="303"/>
                  <a:pt x="5236" y="267"/>
                  <a:pt x="5280" y="267"/>
                </a:cubicBezTo>
                <a:close/>
                <a:moveTo>
                  <a:pt x="960" y="4960"/>
                </a:moveTo>
                <a:lnTo>
                  <a:pt x="960" y="3787"/>
                </a:lnTo>
                <a:lnTo>
                  <a:pt x="1227" y="3787"/>
                </a:lnTo>
                <a:lnTo>
                  <a:pt x="1227" y="3850"/>
                </a:lnTo>
                <a:cubicBezTo>
                  <a:pt x="1227" y="4065"/>
                  <a:pt x="1401" y="4240"/>
                  <a:pt x="1616" y="4240"/>
                </a:cubicBezTo>
                <a:cubicBezTo>
                  <a:pt x="1714" y="4240"/>
                  <a:pt x="1804" y="4203"/>
                  <a:pt x="1873" y="4143"/>
                </a:cubicBezTo>
                <a:cubicBezTo>
                  <a:pt x="1941" y="4203"/>
                  <a:pt x="2031" y="4240"/>
                  <a:pt x="2129" y="4240"/>
                </a:cubicBezTo>
                <a:cubicBezTo>
                  <a:pt x="2344" y="4240"/>
                  <a:pt x="2519" y="4065"/>
                  <a:pt x="2519" y="3850"/>
                </a:cubicBezTo>
                <a:lnTo>
                  <a:pt x="2519" y="3787"/>
                </a:lnTo>
                <a:lnTo>
                  <a:pt x="3375" y="3787"/>
                </a:lnTo>
                <a:lnTo>
                  <a:pt x="3375" y="3850"/>
                </a:lnTo>
                <a:cubicBezTo>
                  <a:pt x="3375" y="4065"/>
                  <a:pt x="3550" y="4240"/>
                  <a:pt x="3764" y="4240"/>
                </a:cubicBezTo>
                <a:cubicBezTo>
                  <a:pt x="3862" y="4240"/>
                  <a:pt x="3952" y="4203"/>
                  <a:pt x="4021" y="4143"/>
                </a:cubicBezTo>
                <a:cubicBezTo>
                  <a:pt x="4089" y="4203"/>
                  <a:pt x="4179" y="4240"/>
                  <a:pt x="4277" y="4240"/>
                </a:cubicBezTo>
                <a:cubicBezTo>
                  <a:pt x="4492" y="4240"/>
                  <a:pt x="4667" y="4065"/>
                  <a:pt x="4667" y="3850"/>
                </a:cubicBezTo>
                <a:lnTo>
                  <a:pt x="4667" y="3787"/>
                </a:lnTo>
                <a:lnTo>
                  <a:pt x="4933" y="3787"/>
                </a:lnTo>
                <a:lnTo>
                  <a:pt x="4933" y="4960"/>
                </a:lnTo>
                <a:lnTo>
                  <a:pt x="960" y="4960"/>
                </a:lnTo>
                <a:close/>
                <a:moveTo>
                  <a:pt x="3641" y="3456"/>
                </a:moveTo>
                <a:cubicBezTo>
                  <a:pt x="3641" y="3389"/>
                  <a:pt x="3697" y="3333"/>
                  <a:pt x="3764" y="3333"/>
                </a:cubicBezTo>
                <a:cubicBezTo>
                  <a:pt x="3832" y="3333"/>
                  <a:pt x="3887" y="3389"/>
                  <a:pt x="3887" y="3456"/>
                </a:cubicBezTo>
                <a:lnTo>
                  <a:pt x="3887" y="3850"/>
                </a:lnTo>
                <a:cubicBezTo>
                  <a:pt x="3887" y="3918"/>
                  <a:pt x="3832" y="3973"/>
                  <a:pt x="3764" y="3973"/>
                </a:cubicBezTo>
                <a:cubicBezTo>
                  <a:pt x="3697" y="3973"/>
                  <a:pt x="3641" y="3918"/>
                  <a:pt x="3641" y="3850"/>
                </a:cubicBezTo>
                <a:lnTo>
                  <a:pt x="3641" y="3456"/>
                </a:lnTo>
                <a:close/>
                <a:moveTo>
                  <a:pt x="4154" y="3456"/>
                </a:moveTo>
                <a:cubicBezTo>
                  <a:pt x="4154" y="3389"/>
                  <a:pt x="4209" y="3333"/>
                  <a:pt x="4277" y="3333"/>
                </a:cubicBezTo>
                <a:cubicBezTo>
                  <a:pt x="4345" y="3333"/>
                  <a:pt x="4400" y="3389"/>
                  <a:pt x="4400" y="3456"/>
                </a:cubicBezTo>
                <a:lnTo>
                  <a:pt x="4400" y="3850"/>
                </a:lnTo>
                <a:cubicBezTo>
                  <a:pt x="4400" y="3918"/>
                  <a:pt x="4345" y="3973"/>
                  <a:pt x="4277" y="3973"/>
                </a:cubicBezTo>
                <a:cubicBezTo>
                  <a:pt x="4209" y="3973"/>
                  <a:pt x="4154" y="3918"/>
                  <a:pt x="4154" y="3850"/>
                </a:cubicBezTo>
                <a:lnTo>
                  <a:pt x="4154" y="3456"/>
                </a:lnTo>
                <a:close/>
                <a:moveTo>
                  <a:pt x="4277" y="3067"/>
                </a:moveTo>
                <a:cubicBezTo>
                  <a:pt x="4179" y="3067"/>
                  <a:pt x="4089" y="3103"/>
                  <a:pt x="4021" y="3163"/>
                </a:cubicBezTo>
                <a:cubicBezTo>
                  <a:pt x="3952" y="3103"/>
                  <a:pt x="3862" y="3067"/>
                  <a:pt x="3764" y="3067"/>
                </a:cubicBezTo>
                <a:cubicBezTo>
                  <a:pt x="3550" y="3067"/>
                  <a:pt x="3375" y="3241"/>
                  <a:pt x="3375" y="3456"/>
                </a:cubicBezTo>
                <a:lnTo>
                  <a:pt x="3375" y="3520"/>
                </a:lnTo>
                <a:lnTo>
                  <a:pt x="2519" y="3520"/>
                </a:lnTo>
                <a:lnTo>
                  <a:pt x="2519" y="3456"/>
                </a:lnTo>
                <a:cubicBezTo>
                  <a:pt x="2519" y="3241"/>
                  <a:pt x="2344" y="3067"/>
                  <a:pt x="2129" y="3067"/>
                </a:cubicBezTo>
                <a:cubicBezTo>
                  <a:pt x="2031" y="3067"/>
                  <a:pt x="1941" y="3103"/>
                  <a:pt x="1873" y="3163"/>
                </a:cubicBezTo>
                <a:cubicBezTo>
                  <a:pt x="1804" y="3103"/>
                  <a:pt x="1714" y="3067"/>
                  <a:pt x="1616" y="3067"/>
                </a:cubicBezTo>
                <a:cubicBezTo>
                  <a:pt x="1401" y="3067"/>
                  <a:pt x="1227" y="3241"/>
                  <a:pt x="1227" y="3456"/>
                </a:cubicBezTo>
                <a:lnTo>
                  <a:pt x="1227" y="3520"/>
                </a:lnTo>
                <a:lnTo>
                  <a:pt x="960" y="3520"/>
                </a:lnTo>
                <a:lnTo>
                  <a:pt x="960" y="2347"/>
                </a:lnTo>
                <a:lnTo>
                  <a:pt x="1227" y="2347"/>
                </a:lnTo>
                <a:lnTo>
                  <a:pt x="1227" y="2410"/>
                </a:lnTo>
                <a:cubicBezTo>
                  <a:pt x="1227" y="2625"/>
                  <a:pt x="1401" y="2800"/>
                  <a:pt x="1616" y="2800"/>
                </a:cubicBezTo>
                <a:cubicBezTo>
                  <a:pt x="1831" y="2800"/>
                  <a:pt x="2006" y="2625"/>
                  <a:pt x="2006" y="2410"/>
                </a:cubicBezTo>
                <a:lnTo>
                  <a:pt x="2006" y="2347"/>
                </a:lnTo>
                <a:lnTo>
                  <a:pt x="2862" y="2347"/>
                </a:lnTo>
                <a:lnTo>
                  <a:pt x="2862" y="2410"/>
                </a:lnTo>
                <a:cubicBezTo>
                  <a:pt x="2862" y="2625"/>
                  <a:pt x="3037" y="2800"/>
                  <a:pt x="3252" y="2800"/>
                </a:cubicBezTo>
                <a:cubicBezTo>
                  <a:pt x="3350" y="2800"/>
                  <a:pt x="3439" y="2763"/>
                  <a:pt x="3508" y="2703"/>
                </a:cubicBezTo>
                <a:cubicBezTo>
                  <a:pt x="3577" y="2763"/>
                  <a:pt x="3666" y="2800"/>
                  <a:pt x="3764" y="2800"/>
                </a:cubicBezTo>
                <a:cubicBezTo>
                  <a:pt x="3862" y="2800"/>
                  <a:pt x="3952" y="2763"/>
                  <a:pt x="4021" y="2703"/>
                </a:cubicBezTo>
                <a:cubicBezTo>
                  <a:pt x="4089" y="2763"/>
                  <a:pt x="4179" y="2800"/>
                  <a:pt x="4277" y="2800"/>
                </a:cubicBezTo>
                <a:cubicBezTo>
                  <a:pt x="4492" y="2800"/>
                  <a:pt x="4667" y="2625"/>
                  <a:pt x="4667" y="2410"/>
                </a:cubicBezTo>
                <a:lnTo>
                  <a:pt x="4667" y="2347"/>
                </a:lnTo>
                <a:lnTo>
                  <a:pt x="4933" y="2347"/>
                </a:lnTo>
                <a:lnTo>
                  <a:pt x="4933" y="3520"/>
                </a:lnTo>
                <a:lnTo>
                  <a:pt x="4667" y="3520"/>
                </a:lnTo>
                <a:lnTo>
                  <a:pt x="4667" y="3456"/>
                </a:lnTo>
                <a:cubicBezTo>
                  <a:pt x="4667" y="3241"/>
                  <a:pt x="4492" y="3067"/>
                  <a:pt x="4277" y="3067"/>
                </a:cubicBezTo>
                <a:close/>
                <a:moveTo>
                  <a:pt x="1493" y="3456"/>
                </a:moveTo>
                <a:cubicBezTo>
                  <a:pt x="1493" y="3389"/>
                  <a:pt x="1549" y="3333"/>
                  <a:pt x="1616" y="3333"/>
                </a:cubicBezTo>
                <a:cubicBezTo>
                  <a:pt x="1684" y="3333"/>
                  <a:pt x="1739" y="3389"/>
                  <a:pt x="1739" y="3456"/>
                </a:cubicBezTo>
                <a:lnTo>
                  <a:pt x="1739" y="3850"/>
                </a:lnTo>
                <a:cubicBezTo>
                  <a:pt x="1739" y="3918"/>
                  <a:pt x="1684" y="3973"/>
                  <a:pt x="1616" y="3973"/>
                </a:cubicBezTo>
                <a:cubicBezTo>
                  <a:pt x="1549" y="3973"/>
                  <a:pt x="1493" y="3918"/>
                  <a:pt x="1493" y="3850"/>
                </a:cubicBezTo>
                <a:lnTo>
                  <a:pt x="1493" y="3456"/>
                </a:lnTo>
                <a:close/>
                <a:moveTo>
                  <a:pt x="2006" y="3456"/>
                </a:moveTo>
                <a:cubicBezTo>
                  <a:pt x="2006" y="3389"/>
                  <a:pt x="2061" y="3333"/>
                  <a:pt x="2129" y="3333"/>
                </a:cubicBezTo>
                <a:cubicBezTo>
                  <a:pt x="2197" y="3333"/>
                  <a:pt x="2252" y="3389"/>
                  <a:pt x="2252" y="3456"/>
                </a:cubicBezTo>
                <a:lnTo>
                  <a:pt x="2252" y="3850"/>
                </a:lnTo>
                <a:cubicBezTo>
                  <a:pt x="2252" y="3918"/>
                  <a:pt x="2197" y="3973"/>
                  <a:pt x="2129" y="3973"/>
                </a:cubicBezTo>
                <a:cubicBezTo>
                  <a:pt x="2061" y="3973"/>
                  <a:pt x="2006" y="3918"/>
                  <a:pt x="2006" y="3850"/>
                </a:cubicBezTo>
                <a:lnTo>
                  <a:pt x="2006" y="3456"/>
                </a:lnTo>
                <a:close/>
                <a:moveTo>
                  <a:pt x="4933" y="2080"/>
                </a:moveTo>
                <a:lnTo>
                  <a:pt x="4667" y="2080"/>
                </a:lnTo>
                <a:lnTo>
                  <a:pt x="4667" y="2016"/>
                </a:lnTo>
                <a:cubicBezTo>
                  <a:pt x="4667" y="1801"/>
                  <a:pt x="4492" y="1627"/>
                  <a:pt x="4277" y="1627"/>
                </a:cubicBezTo>
                <a:cubicBezTo>
                  <a:pt x="4179" y="1627"/>
                  <a:pt x="4089" y="1663"/>
                  <a:pt x="4021" y="1723"/>
                </a:cubicBezTo>
                <a:cubicBezTo>
                  <a:pt x="3952" y="1663"/>
                  <a:pt x="3862" y="1627"/>
                  <a:pt x="3764" y="1627"/>
                </a:cubicBezTo>
                <a:cubicBezTo>
                  <a:pt x="3666" y="1627"/>
                  <a:pt x="3577" y="1663"/>
                  <a:pt x="3508" y="1723"/>
                </a:cubicBezTo>
                <a:cubicBezTo>
                  <a:pt x="3439" y="1663"/>
                  <a:pt x="3350" y="1627"/>
                  <a:pt x="3252" y="1627"/>
                </a:cubicBezTo>
                <a:cubicBezTo>
                  <a:pt x="3037" y="1627"/>
                  <a:pt x="2862" y="1801"/>
                  <a:pt x="2862" y="2016"/>
                </a:cubicBezTo>
                <a:lnTo>
                  <a:pt x="2862" y="2080"/>
                </a:lnTo>
                <a:lnTo>
                  <a:pt x="2006" y="2080"/>
                </a:lnTo>
                <a:lnTo>
                  <a:pt x="2006" y="2016"/>
                </a:lnTo>
                <a:cubicBezTo>
                  <a:pt x="2006" y="1801"/>
                  <a:pt x="1831" y="1627"/>
                  <a:pt x="1616" y="1627"/>
                </a:cubicBezTo>
                <a:cubicBezTo>
                  <a:pt x="1401" y="1627"/>
                  <a:pt x="1227" y="1801"/>
                  <a:pt x="1227" y="2016"/>
                </a:cubicBezTo>
                <a:lnTo>
                  <a:pt x="1227" y="2080"/>
                </a:lnTo>
                <a:lnTo>
                  <a:pt x="960" y="2080"/>
                </a:lnTo>
                <a:lnTo>
                  <a:pt x="960" y="907"/>
                </a:lnTo>
                <a:lnTo>
                  <a:pt x="4933" y="907"/>
                </a:lnTo>
                <a:lnTo>
                  <a:pt x="4933" y="2080"/>
                </a:lnTo>
                <a:close/>
                <a:moveTo>
                  <a:pt x="3129" y="2214"/>
                </a:moveTo>
                <a:cubicBezTo>
                  <a:pt x="3129" y="2214"/>
                  <a:pt x="3129" y="2213"/>
                  <a:pt x="3129" y="2213"/>
                </a:cubicBezTo>
                <a:cubicBezTo>
                  <a:pt x="3129" y="2213"/>
                  <a:pt x="3129" y="2213"/>
                  <a:pt x="3129" y="2213"/>
                </a:cubicBezTo>
                <a:lnTo>
                  <a:pt x="3129" y="2016"/>
                </a:lnTo>
                <a:cubicBezTo>
                  <a:pt x="3129" y="1949"/>
                  <a:pt x="3184" y="1893"/>
                  <a:pt x="3252" y="1893"/>
                </a:cubicBezTo>
                <a:cubicBezTo>
                  <a:pt x="3320" y="1893"/>
                  <a:pt x="3375" y="1949"/>
                  <a:pt x="3375" y="2016"/>
                </a:cubicBezTo>
                <a:lnTo>
                  <a:pt x="3375" y="2410"/>
                </a:lnTo>
                <a:cubicBezTo>
                  <a:pt x="3375" y="2478"/>
                  <a:pt x="3320" y="2533"/>
                  <a:pt x="3252" y="2533"/>
                </a:cubicBezTo>
                <a:cubicBezTo>
                  <a:pt x="3184" y="2533"/>
                  <a:pt x="3129" y="2478"/>
                  <a:pt x="3129" y="2410"/>
                </a:cubicBezTo>
                <a:lnTo>
                  <a:pt x="3129" y="2214"/>
                </a:lnTo>
                <a:close/>
                <a:moveTo>
                  <a:pt x="3641" y="2016"/>
                </a:moveTo>
                <a:cubicBezTo>
                  <a:pt x="3641" y="1949"/>
                  <a:pt x="3697" y="1893"/>
                  <a:pt x="3764" y="1893"/>
                </a:cubicBezTo>
                <a:cubicBezTo>
                  <a:pt x="3832" y="1893"/>
                  <a:pt x="3887" y="1949"/>
                  <a:pt x="3887" y="2016"/>
                </a:cubicBezTo>
                <a:lnTo>
                  <a:pt x="3887" y="2410"/>
                </a:lnTo>
                <a:cubicBezTo>
                  <a:pt x="3887" y="2478"/>
                  <a:pt x="3832" y="2533"/>
                  <a:pt x="3764" y="2533"/>
                </a:cubicBezTo>
                <a:cubicBezTo>
                  <a:pt x="3697" y="2533"/>
                  <a:pt x="3641" y="2478"/>
                  <a:pt x="3641" y="2410"/>
                </a:cubicBezTo>
                <a:lnTo>
                  <a:pt x="3641" y="2016"/>
                </a:lnTo>
                <a:close/>
                <a:moveTo>
                  <a:pt x="4154" y="2016"/>
                </a:moveTo>
                <a:cubicBezTo>
                  <a:pt x="4154" y="1949"/>
                  <a:pt x="4209" y="1893"/>
                  <a:pt x="4277" y="1893"/>
                </a:cubicBezTo>
                <a:cubicBezTo>
                  <a:pt x="4345" y="1893"/>
                  <a:pt x="4400" y="1949"/>
                  <a:pt x="4400" y="2016"/>
                </a:cubicBezTo>
                <a:lnTo>
                  <a:pt x="4400" y="2410"/>
                </a:lnTo>
                <a:cubicBezTo>
                  <a:pt x="4400" y="2478"/>
                  <a:pt x="4345" y="2533"/>
                  <a:pt x="4277" y="2533"/>
                </a:cubicBezTo>
                <a:cubicBezTo>
                  <a:pt x="4209" y="2533"/>
                  <a:pt x="4154" y="2478"/>
                  <a:pt x="4154" y="2410"/>
                </a:cubicBezTo>
                <a:lnTo>
                  <a:pt x="4154" y="2016"/>
                </a:lnTo>
                <a:close/>
                <a:moveTo>
                  <a:pt x="1493" y="2016"/>
                </a:moveTo>
                <a:cubicBezTo>
                  <a:pt x="1493" y="1949"/>
                  <a:pt x="1549" y="1893"/>
                  <a:pt x="1616" y="1893"/>
                </a:cubicBezTo>
                <a:cubicBezTo>
                  <a:pt x="1684" y="1893"/>
                  <a:pt x="1739" y="1949"/>
                  <a:pt x="1739" y="2016"/>
                </a:cubicBezTo>
                <a:lnTo>
                  <a:pt x="1739" y="2410"/>
                </a:lnTo>
                <a:cubicBezTo>
                  <a:pt x="1739" y="2478"/>
                  <a:pt x="1684" y="2533"/>
                  <a:pt x="1616" y="2533"/>
                </a:cubicBezTo>
                <a:cubicBezTo>
                  <a:pt x="1549" y="2533"/>
                  <a:pt x="1493" y="2478"/>
                  <a:pt x="1493" y="2410"/>
                </a:cubicBezTo>
                <a:lnTo>
                  <a:pt x="1493" y="2016"/>
                </a:lnTo>
                <a:close/>
                <a:moveTo>
                  <a:pt x="4933" y="640"/>
                </a:moveTo>
                <a:lnTo>
                  <a:pt x="960" y="640"/>
                </a:lnTo>
                <a:lnTo>
                  <a:pt x="960" y="480"/>
                </a:lnTo>
                <a:lnTo>
                  <a:pt x="4933" y="480"/>
                </a:lnTo>
                <a:lnTo>
                  <a:pt x="4933" y="640"/>
                </a:lnTo>
                <a:close/>
                <a:moveTo>
                  <a:pt x="533" y="347"/>
                </a:moveTo>
                <a:cubicBezTo>
                  <a:pt x="533" y="303"/>
                  <a:pt x="569" y="267"/>
                  <a:pt x="613" y="267"/>
                </a:cubicBezTo>
                <a:cubicBezTo>
                  <a:pt x="657" y="267"/>
                  <a:pt x="693" y="303"/>
                  <a:pt x="693" y="347"/>
                </a:cubicBezTo>
                <a:lnTo>
                  <a:pt x="693" y="4960"/>
                </a:lnTo>
                <a:lnTo>
                  <a:pt x="533" y="4960"/>
                </a:lnTo>
                <a:lnTo>
                  <a:pt x="533" y="347"/>
                </a:lnTo>
                <a:close/>
                <a:moveTo>
                  <a:pt x="5627" y="5627"/>
                </a:moveTo>
                <a:lnTo>
                  <a:pt x="267" y="5627"/>
                </a:lnTo>
                <a:lnTo>
                  <a:pt x="267" y="5227"/>
                </a:lnTo>
                <a:lnTo>
                  <a:pt x="5627" y="5227"/>
                </a:lnTo>
                <a:lnTo>
                  <a:pt x="5627" y="5627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ea typeface="OPPOSans R" panose="00020600040101010101" pitchFamily="18" charset="-122"/>
              <a:cs typeface="OPPOSans R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76" name="任意多边形: 形状 75">
            <a:extLst>
              <a:ext uri="{FF2B5EF4-FFF2-40B4-BE49-F238E27FC236}">
                <a16:creationId xmlns:a16="http://schemas.microsoft.com/office/drawing/2014/main" id="{C8CA4826-9403-F3C6-3D7C-D2B88F2563AB}"/>
              </a:ext>
            </a:extLst>
          </p:cNvPr>
          <p:cNvSpPr/>
          <p:nvPr/>
        </p:nvSpPr>
        <p:spPr>
          <a:xfrm>
            <a:off x="9587282" y="2157532"/>
            <a:ext cx="609685" cy="608836"/>
          </a:xfrm>
          <a:custGeom>
            <a:avLst/>
            <a:gdLst>
              <a:gd name="T0" fmla="*/ 323122 h 606761"/>
              <a:gd name="T1" fmla="*/ 323122 h 606761"/>
              <a:gd name="T2" fmla="*/ 323122 h 606761"/>
              <a:gd name="T3" fmla="*/ 323122 h 606761"/>
              <a:gd name="T4" fmla="*/ 323122 h 606761"/>
              <a:gd name="T5" fmla="*/ 323122 h 606761"/>
              <a:gd name="T6" fmla="*/ 323122 h 606761"/>
              <a:gd name="T7" fmla="*/ 323122 h 606761"/>
              <a:gd name="T8" fmla="*/ 323122 h 606761"/>
              <a:gd name="T9" fmla="*/ 323122 h 606761"/>
              <a:gd name="T10" fmla="*/ 285195 h 606761"/>
              <a:gd name="T11" fmla="*/ 285195 h 606761"/>
              <a:gd name="T12" fmla="*/ 323122 h 606761"/>
              <a:gd name="T13" fmla="*/ 323122 h 606761"/>
              <a:gd name="T14" fmla="*/ 285195 h 606761"/>
              <a:gd name="T15" fmla="*/ 285195 h 606761"/>
              <a:gd name="T16" fmla="*/ 323122 h 606761"/>
              <a:gd name="T17" fmla="*/ 323122 h 606761"/>
              <a:gd name="T18" fmla="*/ 323122 h 606761"/>
              <a:gd name="T19" fmla="*/ 323122 h 606761"/>
              <a:gd name="T20" fmla="*/ 323122 h 606761"/>
              <a:gd name="T21" fmla="*/ 323122 h 606761"/>
              <a:gd name="T22" fmla="*/ 323122 h 606761"/>
              <a:gd name="T23" fmla="*/ 323122 h 606761"/>
              <a:gd name="T24" fmla="*/ 323122 h 606761"/>
              <a:gd name="T25" fmla="*/ 323122 h 606761"/>
              <a:gd name="T26" fmla="*/ 323122 h 606761"/>
              <a:gd name="T27" fmla="*/ 323122 h 606761"/>
              <a:gd name="T28" fmla="*/ 323122 h 606761"/>
              <a:gd name="T29" fmla="*/ 323122 h 606761"/>
              <a:gd name="T30" fmla="*/ 323122 h 606761"/>
              <a:gd name="T31" fmla="*/ 323122 h 606761"/>
              <a:gd name="T32" fmla="*/ 323122 h 606761"/>
              <a:gd name="T33" fmla="*/ 323122 h 606761"/>
              <a:gd name="T34" fmla="*/ 323122 h 606761"/>
              <a:gd name="T35" fmla="*/ 323122 h 606761"/>
              <a:gd name="T36" fmla="*/ 285195 h 606761"/>
              <a:gd name="T37" fmla="*/ 285195 h 606761"/>
              <a:gd name="T38" fmla="*/ 323122 h 606761"/>
              <a:gd name="T39" fmla="*/ 323122 h 606761"/>
              <a:gd name="T40" fmla="*/ 323122 h 606761"/>
              <a:gd name="T41" fmla="*/ 323122 h 606761"/>
              <a:gd name="T42" fmla="*/ 323122 h 606761"/>
              <a:gd name="T43" fmla="*/ 323122 h 606761"/>
              <a:gd name="T44" fmla="*/ 323122 h 606761"/>
              <a:gd name="T45" fmla="*/ 323122 h 606761"/>
              <a:gd name="T46" fmla="*/ 323122 h 606761"/>
              <a:gd name="T47" fmla="*/ 323122 h 606761"/>
              <a:gd name="T48" fmla="*/ 323122 h 606761"/>
              <a:gd name="T49" fmla="*/ 323122 h 606761"/>
              <a:gd name="T50" fmla="*/ 323122 h 606761"/>
              <a:gd name="T51" fmla="*/ 323122 h 606761"/>
              <a:gd name="T52" fmla="*/ 323122 h 606761"/>
              <a:gd name="T53" fmla="*/ 323122 h 606761"/>
              <a:gd name="T54" fmla="*/ 323122 h 606761"/>
              <a:gd name="T55" fmla="*/ 323122 h 606761"/>
              <a:gd name="T56" fmla="*/ 323122 h 606761"/>
              <a:gd name="T57" fmla="*/ 323122 h 606761"/>
              <a:gd name="T58" fmla="*/ 285195 h 606761"/>
              <a:gd name="T59" fmla="*/ 285195 h 606761"/>
              <a:gd name="T60" fmla="*/ 323122 h 606761"/>
              <a:gd name="T61" fmla="*/ 323122 h 606761"/>
              <a:gd name="T62" fmla="*/ 323122 h 606761"/>
              <a:gd name="T63" fmla="*/ 323122 h 606761"/>
              <a:gd name="T64" fmla="*/ 323122 h 606761"/>
              <a:gd name="T65" fmla="*/ 323122 h 606761"/>
              <a:gd name="T66" fmla="*/ 323122 h 606761"/>
              <a:gd name="T67" fmla="*/ 323122 h 606761"/>
              <a:gd name="T68" fmla="*/ 323122 h 606761"/>
              <a:gd name="T69" fmla="*/ 323122 h 606761"/>
              <a:gd name="T70" fmla="*/ 323122 h 606761"/>
              <a:gd name="T71" fmla="*/ 323122 h 606761"/>
              <a:gd name="T72" fmla="*/ 323122 h 606761"/>
              <a:gd name="T73" fmla="*/ 323122 h 606761"/>
              <a:gd name="T74" fmla="*/ 323122 h 606761"/>
              <a:gd name="T75" fmla="*/ 323122 h 606761"/>
              <a:gd name="T76" fmla="*/ 323122 h 606761"/>
              <a:gd name="T77" fmla="*/ 323122 h 606761"/>
              <a:gd name="T78" fmla="*/ 323122 h 606761"/>
              <a:gd name="T79" fmla="*/ 323122 h 606761"/>
              <a:gd name="T80" fmla="*/ 285195 h 606761"/>
              <a:gd name="T81" fmla="*/ 285195 h 606761"/>
              <a:gd name="T82" fmla="*/ 323122 h 606761"/>
              <a:gd name="T83" fmla="*/ 323122 h 606761"/>
              <a:gd name="T84" fmla="*/ 323122 h 606761"/>
              <a:gd name="T85" fmla="*/ 323122 h 606761"/>
              <a:gd name="T86" fmla="*/ 323122 h 606761"/>
              <a:gd name="T87" fmla="*/ 323122 h 606761"/>
              <a:gd name="T88" fmla="*/ 323122 h 606761"/>
              <a:gd name="T89" fmla="*/ 323122 h 606761"/>
              <a:gd name="T90" fmla="*/ 323122 h 606761"/>
              <a:gd name="T91" fmla="*/ 323122 h 606761"/>
              <a:gd name="T92" fmla="*/ 323122 h 606761"/>
              <a:gd name="T93" fmla="*/ 323122 h 606761"/>
              <a:gd name="T94" fmla="*/ 323122 h 606761"/>
              <a:gd name="T95" fmla="*/ 323122 h 606761"/>
              <a:gd name="T96" fmla="*/ 285195 h 606761"/>
              <a:gd name="T97" fmla="*/ 285195 h 606761"/>
              <a:gd name="T98" fmla="*/ 323122 h 606761"/>
              <a:gd name="T99" fmla="*/ 323122 h 606761"/>
              <a:gd name="T100" fmla="*/ 323122 h 606761"/>
              <a:gd name="T101" fmla="*/ 323122 h 606761"/>
              <a:gd name="T102" fmla="*/ 323122 h 606761"/>
              <a:gd name="T103" fmla="*/ 323122 h 606761"/>
              <a:gd name="T104" fmla="*/ 285195 h 606761"/>
              <a:gd name="T105" fmla="*/ 285195 h 606761"/>
              <a:gd name="T106" fmla="*/ 323122 h 606761"/>
              <a:gd name="T107" fmla="*/ 323122 h 606761"/>
              <a:gd name="T108" fmla="*/ 285195 h 606761"/>
              <a:gd name="T109" fmla="*/ 285195 h 606761"/>
              <a:gd name="T110" fmla="*/ 323122 h 606761"/>
              <a:gd name="T111" fmla="*/ 323122 h 6067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5893" h="5893">
                <a:moveTo>
                  <a:pt x="5760" y="4960"/>
                </a:moveTo>
                <a:lnTo>
                  <a:pt x="5627" y="4960"/>
                </a:lnTo>
                <a:lnTo>
                  <a:pt x="5627" y="347"/>
                </a:lnTo>
                <a:cubicBezTo>
                  <a:pt x="5627" y="156"/>
                  <a:pt x="5471" y="0"/>
                  <a:pt x="5280" y="0"/>
                </a:cubicBezTo>
                <a:cubicBezTo>
                  <a:pt x="5136" y="0"/>
                  <a:pt x="5012" y="88"/>
                  <a:pt x="4960" y="213"/>
                </a:cubicBezTo>
                <a:lnTo>
                  <a:pt x="933" y="213"/>
                </a:lnTo>
                <a:cubicBezTo>
                  <a:pt x="881" y="88"/>
                  <a:pt x="757" y="0"/>
                  <a:pt x="613" y="0"/>
                </a:cubicBezTo>
                <a:cubicBezTo>
                  <a:pt x="422" y="0"/>
                  <a:pt x="267" y="156"/>
                  <a:pt x="267" y="347"/>
                </a:cubicBezTo>
                <a:lnTo>
                  <a:pt x="267" y="4960"/>
                </a:lnTo>
                <a:lnTo>
                  <a:pt x="133" y="4960"/>
                </a:lnTo>
                <a:cubicBezTo>
                  <a:pt x="60" y="4960"/>
                  <a:pt x="0" y="5020"/>
                  <a:pt x="0" y="5093"/>
                </a:cubicBezTo>
                <a:lnTo>
                  <a:pt x="0" y="5760"/>
                </a:lnTo>
                <a:cubicBezTo>
                  <a:pt x="0" y="5834"/>
                  <a:pt x="60" y="5893"/>
                  <a:pt x="133" y="5893"/>
                </a:cubicBezTo>
                <a:lnTo>
                  <a:pt x="5760" y="5893"/>
                </a:lnTo>
                <a:cubicBezTo>
                  <a:pt x="5834" y="5893"/>
                  <a:pt x="5893" y="5834"/>
                  <a:pt x="5893" y="5760"/>
                </a:cubicBezTo>
                <a:lnTo>
                  <a:pt x="5893" y="5093"/>
                </a:lnTo>
                <a:cubicBezTo>
                  <a:pt x="5893" y="5020"/>
                  <a:pt x="5834" y="4960"/>
                  <a:pt x="5760" y="4960"/>
                </a:cubicBezTo>
                <a:close/>
                <a:moveTo>
                  <a:pt x="5280" y="267"/>
                </a:moveTo>
                <a:cubicBezTo>
                  <a:pt x="5324" y="267"/>
                  <a:pt x="5360" y="303"/>
                  <a:pt x="5360" y="347"/>
                </a:cubicBezTo>
                <a:lnTo>
                  <a:pt x="5360" y="4960"/>
                </a:lnTo>
                <a:lnTo>
                  <a:pt x="5200" y="4960"/>
                </a:lnTo>
                <a:lnTo>
                  <a:pt x="5200" y="347"/>
                </a:lnTo>
                <a:cubicBezTo>
                  <a:pt x="5200" y="303"/>
                  <a:pt x="5236" y="267"/>
                  <a:pt x="5280" y="267"/>
                </a:cubicBezTo>
                <a:close/>
                <a:moveTo>
                  <a:pt x="960" y="4960"/>
                </a:moveTo>
                <a:lnTo>
                  <a:pt x="960" y="3787"/>
                </a:lnTo>
                <a:lnTo>
                  <a:pt x="1227" y="3787"/>
                </a:lnTo>
                <a:lnTo>
                  <a:pt x="1227" y="3850"/>
                </a:lnTo>
                <a:cubicBezTo>
                  <a:pt x="1227" y="4065"/>
                  <a:pt x="1401" y="4240"/>
                  <a:pt x="1616" y="4240"/>
                </a:cubicBezTo>
                <a:cubicBezTo>
                  <a:pt x="1714" y="4240"/>
                  <a:pt x="1804" y="4203"/>
                  <a:pt x="1873" y="4143"/>
                </a:cubicBezTo>
                <a:cubicBezTo>
                  <a:pt x="1941" y="4203"/>
                  <a:pt x="2031" y="4240"/>
                  <a:pt x="2129" y="4240"/>
                </a:cubicBezTo>
                <a:cubicBezTo>
                  <a:pt x="2344" y="4240"/>
                  <a:pt x="2519" y="4065"/>
                  <a:pt x="2519" y="3850"/>
                </a:cubicBezTo>
                <a:lnTo>
                  <a:pt x="2519" y="3787"/>
                </a:lnTo>
                <a:lnTo>
                  <a:pt x="3375" y="3787"/>
                </a:lnTo>
                <a:lnTo>
                  <a:pt x="3375" y="3850"/>
                </a:lnTo>
                <a:cubicBezTo>
                  <a:pt x="3375" y="4065"/>
                  <a:pt x="3550" y="4240"/>
                  <a:pt x="3764" y="4240"/>
                </a:cubicBezTo>
                <a:cubicBezTo>
                  <a:pt x="3862" y="4240"/>
                  <a:pt x="3952" y="4203"/>
                  <a:pt x="4021" y="4143"/>
                </a:cubicBezTo>
                <a:cubicBezTo>
                  <a:pt x="4089" y="4203"/>
                  <a:pt x="4179" y="4240"/>
                  <a:pt x="4277" y="4240"/>
                </a:cubicBezTo>
                <a:cubicBezTo>
                  <a:pt x="4492" y="4240"/>
                  <a:pt x="4667" y="4065"/>
                  <a:pt x="4667" y="3850"/>
                </a:cubicBezTo>
                <a:lnTo>
                  <a:pt x="4667" y="3787"/>
                </a:lnTo>
                <a:lnTo>
                  <a:pt x="4933" y="3787"/>
                </a:lnTo>
                <a:lnTo>
                  <a:pt x="4933" y="4960"/>
                </a:lnTo>
                <a:lnTo>
                  <a:pt x="960" y="4960"/>
                </a:lnTo>
                <a:close/>
                <a:moveTo>
                  <a:pt x="3641" y="3456"/>
                </a:moveTo>
                <a:cubicBezTo>
                  <a:pt x="3641" y="3389"/>
                  <a:pt x="3697" y="3333"/>
                  <a:pt x="3764" y="3333"/>
                </a:cubicBezTo>
                <a:cubicBezTo>
                  <a:pt x="3832" y="3333"/>
                  <a:pt x="3887" y="3389"/>
                  <a:pt x="3887" y="3456"/>
                </a:cubicBezTo>
                <a:lnTo>
                  <a:pt x="3887" y="3850"/>
                </a:lnTo>
                <a:cubicBezTo>
                  <a:pt x="3887" y="3918"/>
                  <a:pt x="3832" y="3973"/>
                  <a:pt x="3764" y="3973"/>
                </a:cubicBezTo>
                <a:cubicBezTo>
                  <a:pt x="3697" y="3973"/>
                  <a:pt x="3641" y="3918"/>
                  <a:pt x="3641" y="3850"/>
                </a:cubicBezTo>
                <a:lnTo>
                  <a:pt x="3641" y="3456"/>
                </a:lnTo>
                <a:close/>
                <a:moveTo>
                  <a:pt x="4154" y="3456"/>
                </a:moveTo>
                <a:cubicBezTo>
                  <a:pt x="4154" y="3389"/>
                  <a:pt x="4209" y="3333"/>
                  <a:pt x="4277" y="3333"/>
                </a:cubicBezTo>
                <a:cubicBezTo>
                  <a:pt x="4345" y="3333"/>
                  <a:pt x="4400" y="3389"/>
                  <a:pt x="4400" y="3456"/>
                </a:cubicBezTo>
                <a:lnTo>
                  <a:pt x="4400" y="3850"/>
                </a:lnTo>
                <a:cubicBezTo>
                  <a:pt x="4400" y="3918"/>
                  <a:pt x="4345" y="3973"/>
                  <a:pt x="4277" y="3973"/>
                </a:cubicBezTo>
                <a:cubicBezTo>
                  <a:pt x="4209" y="3973"/>
                  <a:pt x="4154" y="3918"/>
                  <a:pt x="4154" y="3850"/>
                </a:cubicBezTo>
                <a:lnTo>
                  <a:pt x="4154" y="3456"/>
                </a:lnTo>
                <a:close/>
                <a:moveTo>
                  <a:pt x="4277" y="3067"/>
                </a:moveTo>
                <a:cubicBezTo>
                  <a:pt x="4179" y="3067"/>
                  <a:pt x="4089" y="3103"/>
                  <a:pt x="4021" y="3163"/>
                </a:cubicBezTo>
                <a:cubicBezTo>
                  <a:pt x="3952" y="3103"/>
                  <a:pt x="3862" y="3067"/>
                  <a:pt x="3764" y="3067"/>
                </a:cubicBezTo>
                <a:cubicBezTo>
                  <a:pt x="3550" y="3067"/>
                  <a:pt x="3375" y="3241"/>
                  <a:pt x="3375" y="3456"/>
                </a:cubicBezTo>
                <a:lnTo>
                  <a:pt x="3375" y="3520"/>
                </a:lnTo>
                <a:lnTo>
                  <a:pt x="2519" y="3520"/>
                </a:lnTo>
                <a:lnTo>
                  <a:pt x="2519" y="3456"/>
                </a:lnTo>
                <a:cubicBezTo>
                  <a:pt x="2519" y="3241"/>
                  <a:pt x="2344" y="3067"/>
                  <a:pt x="2129" y="3067"/>
                </a:cubicBezTo>
                <a:cubicBezTo>
                  <a:pt x="2031" y="3067"/>
                  <a:pt x="1941" y="3103"/>
                  <a:pt x="1873" y="3163"/>
                </a:cubicBezTo>
                <a:cubicBezTo>
                  <a:pt x="1804" y="3103"/>
                  <a:pt x="1714" y="3067"/>
                  <a:pt x="1616" y="3067"/>
                </a:cubicBezTo>
                <a:cubicBezTo>
                  <a:pt x="1401" y="3067"/>
                  <a:pt x="1227" y="3241"/>
                  <a:pt x="1227" y="3456"/>
                </a:cubicBezTo>
                <a:lnTo>
                  <a:pt x="1227" y="3520"/>
                </a:lnTo>
                <a:lnTo>
                  <a:pt x="960" y="3520"/>
                </a:lnTo>
                <a:lnTo>
                  <a:pt x="960" y="2347"/>
                </a:lnTo>
                <a:lnTo>
                  <a:pt x="1227" y="2347"/>
                </a:lnTo>
                <a:lnTo>
                  <a:pt x="1227" y="2410"/>
                </a:lnTo>
                <a:cubicBezTo>
                  <a:pt x="1227" y="2625"/>
                  <a:pt x="1401" y="2800"/>
                  <a:pt x="1616" y="2800"/>
                </a:cubicBezTo>
                <a:cubicBezTo>
                  <a:pt x="1831" y="2800"/>
                  <a:pt x="2006" y="2625"/>
                  <a:pt x="2006" y="2410"/>
                </a:cubicBezTo>
                <a:lnTo>
                  <a:pt x="2006" y="2347"/>
                </a:lnTo>
                <a:lnTo>
                  <a:pt x="2862" y="2347"/>
                </a:lnTo>
                <a:lnTo>
                  <a:pt x="2862" y="2410"/>
                </a:lnTo>
                <a:cubicBezTo>
                  <a:pt x="2862" y="2625"/>
                  <a:pt x="3037" y="2800"/>
                  <a:pt x="3252" y="2800"/>
                </a:cubicBezTo>
                <a:cubicBezTo>
                  <a:pt x="3350" y="2800"/>
                  <a:pt x="3439" y="2763"/>
                  <a:pt x="3508" y="2703"/>
                </a:cubicBezTo>
                <a:cubicBezTo>
                  <a:pt x="3577" y="2763"/>
                  <a:pt x="3666" y="2800"/>
                  <a:pt x="3764" y="2800"/>
                </a:cubicBezTo>
                <a:cubicBezTo>
                  <a:pt x="3862" y="2800"/>
                  <a:pt x="3952" y="2763"/>
                  <a:pt x="4021" y="2703"/>
                </a:cubicBezTo>
                <a:cubicBezTo>
                  <a:pt x="4089" y="2763"/>
                  <a:pt x="4179" y="2800"/>
                  <a:pt x="4277" y="2800"/>
                </a:cubicBezTo>
                <a:cubicBezTo>
                  <a:pt x="4492" y="2800"/>
                  <a:pt x="4667" y="2625"/>
                  <a:pt x="4667" y="2410"/>
                </a:cubicBezTo>
                <a:lnTo>
                  <a:pt x="4667" y="2347"/>
                </a:lnTo>
                <a:lnTo>
                  <a:pt x="4933" y="2347"/>
                </a:lnTo>
                <a:lnTo>
                  <a:pt x="4933" y="3520"/>
                </a:lnTo>
                <a:lnTo>
                  <a:pt x="4667" y="3520"/>
                </a:lnTo>
                <a:lnTo>
                  <a:pt x="4667" y="3456"/>
                </a:lnTo>
                <a:cubicBezTo>
                  <a:pt x="4667" y="3241"/>
                  <a:pt x="4492" y="3067"/>
                  <a:pt x="4277" y="3067"/>
                </a:cubicBezTo>
                <a:close/>
                <a:moveTo>
                  <a:pt x="1493" y="3456"/>
                </a:moveTo>
                <a:cubicBezTo>
                  <a:pt x="1493" y="3389"/>
                  <a:pt x="1549" y="3333"/>
                  <a:pt x="1616" y="3333"/>
                </a:cubicBezTo>
                <a:cubicBezTo>
                  <a:pt x="1684" y="3333"/>
                  <a:pt x="1739" y="3389"/>
                  <a:pt x="1739" y="3456"/>
                </a:cubicBezTo>
                <a:lnTo>
                  <a:pt x="1739" y="3850"/>
                </a:lnTo>
                <a:cubicBezTo>
                  <a:pt x="1739" y="3918"/>
                  <a:pt x="1684" y="3973"/>
                  <a:pt x="1616" y="3973"/>
                </a:cubicBezTo>
                <a:cubicBezTo>
                  <a:pt x="1549" y="3973"/>
                  <a:pt x="1493" y="3918"/>
                  <a:pt x="1493" y="3850"/>
                </a:cubicBezTo>
                <a:lnTo>
                  <a:pt x="1493" y="3456"/>
                </a:lnTo>
                <a:close/>
                <a:moveTo>
                  <a:pt x="2006" y="3456"/>
                </a:moveTo>
                <a:cubicBezTo>
                  <a:pt x="2006" y="3389"/>
                  <a:pt x="2061" y="3333"/>
                  <a:pt x="2129" y="3333"/>
                </a:cubicBezTo>
                <a:cubicBezTo>
                  <a:pt x="2197" y="3333"/>
                  <a:pt x="2252" y="3389"/>
                  <a:pt x="2252" y="3456"/>
                </a:cubicBezTo>
                <a:lnTo>
                  <a:pt x="2252" y="3850"/>
                </a:lnTo>
                <a:cubicBezTo>
                  <a:pt x="2252" y="3918"/>
                  <a:pt x="2197" y="3973"/>
                  <a:pt x="2129" y="3973"/>
                </a:cubicBezTo>
                <a:cubicBezTo>
                  <a:pt x="2061" y="3973"/>
                  <a:pt x="2006" y="3918"/>
                  <a:pt x="2006" y="3850"/>
                </a:cubicBezTo>
                <a:lnTo>
                  <a:pt x="2006" y="3456"/>
                </a:lnTo>
                <a:close/>
                <a:moveTo>
                  <a:pt x="4933" y="2080"/>
                </a:moveTo>
                <a:lnTo>
                  <a:pt x="4667" y="2080"/>
                </a:lnTo>
                <a:lnTo>
                  <a:pt x="4667" y="2016"/>
                </a:lnTo>
                <a:cubicBezTo>
                  <a:pt x="4667" y="1801"/>
                  <a:pt x="4492" y="1627"/>
                  <a:pt x="4277" y="1627"/>
                </a:cubicBezTo>
                <a:cubicBezTo>
                  <a:pt x="4179" y="1627"/>
                  <a:pt x="4089" y="1663"/>
                  <a:pt x="4021" y="1723"/>
                </a:cubicBezTo>
                <a:cubicBezTo>
                  <a:pt x="3952" y="1663"/>
                  <a:pt x="3862" y="1627"/>
                  <a:pt x="3764" y="1627"/>
                </a:cubicBezTo>
                <a:cubicBezTo>
                  <a:pt x="3666" y="1627"/>
                  <a:pt x="3577" y="1663"/>
                  <a:pt x="3508" y="1723"/>
                </a:cubicBezTo>
                <a:cubicBezTo>
                  <a:pt x="3439" y="1663"/>
                  <a:pt x="3350" y="1627"/>
                  <a:pt x="3252" y="1627"/>
                </a:cubicBezTo>
                <a:cubicBezTo>
                  <a:pt x="3037" y="1627"/>
                  <a:pt x="2862" y="1801"/>
                  <a:pt x="2862" y="2016"/>
                </a:cubicBezTo>
                <a:lnTo>
                  <a:pt x="2862" y="2080"/>
                </a:lnTo>
                <a:lnTo>
                  <a:pt x="2006" y="2080"/>
                </a:lnTo>
                <a:lnTo>
                  <a:pt x="2006" y="2016"/>
                </a:lnTo>
                <a:cubicBezTo>
                  <a:pt x="2006" y="1801"/>
                  <a:pt x="1831" y="1627"/>
                  <a:pt x="1616" y="1627"/>
                </a:cubicBezTo>
                <a:cubicBezTo>
                  <a:pt x="1401" y="1627"/>
                  <a:pt x="1227" y="1801"/>
                  <a:pt x="1227" y="2016"/>
                </a:cubicBezTo>
                <a:lnTo>
                  <a:pt x="1227" y="2080"/>
                </a:lnTo>
                <a:lnTo>
                  <a:pt x="960" y="2080"/>
                </a:lnTo>
                <a:lnTo>
                  <a:pt x="960" y="907"/>
                </a:lnTo>
                <a:lnTo>
                  <a:pt x="4933" y="907"/>
                </a:lnTo>
                <a:lnTo>
                  <a:pt x="4933" y="2080"/>
                </a:lnTo>
                <a:close/>
                <a:moveTo>
                  <a:pt x="3129" y="2214"/>
                </a:moveTo>
                <a:cubicBezTo>
                  <a:pt x="3129" y="2214"/>
                  <a:pt x="3129" y="2213"/>
                  <a:pt x="3129" y="2213"/>
                </a:cubicBezTo>
                <a:cubicBezTo>
                  <a:pt x="3129" y="2213"/>
                  <a:pt x="3129" y="2213"/>
                  <a:pt x="3129" y="2213"/>
                </a:cubicBezTo>
                <a:lnTo>
                  <a:pt x="3129" y="2016"/>
                </a:lnTo>
                <a:cubicBezTo>
                  <a:pt x="3129" y="1949"/>
                  <a:pt x="3184" y="1893"/>
                  <a:pt x="3252" y="1893"/>
                </a:cubicBezTo>
                <a:cubicBezTo>
                  <a:pt x="3320" y="1893"/>
                  <a:pt x="3375" y="1949"/>
                  <a:pt x="3375" y="2016"/>
                </a:cubicBezTo>
                <a:lnTo>
                  <a:pt x="3375" y="2410"/>
                </a:lnTo>
                <a:cubicBezTo>
                  <a:pt x="3375" y="2478"/>
                  <a:pt x="3320" y="2533"/>
                  <a:pt x="3252" y="2533"/>
                </a:cubicBezTo>
                <a:cubicBezTo>
                  <a:pt x="3184" y="2533"/>
                  <a:pt x="3129" y="2478"/>
                  <a:pt x="3129" y="2410"/>
                </a:cubicBezTo>
                <a:lnTo>
                  <a:pt x="3129" y="2214"/>
                </a:lnTo>
                <a:close/>
                <a:moveTo>
                  <a:pt x="3641" y="2016"/>
                </a:moveTo>
                <a:cubicBezTo>
                  <a:pt x="3641" y="1949"/>
                  <a:pt x="3697" y="1893"/>
                  <a:pt x="3764" y="1893"/>
                </a:cubicBezTo>
                <a:cubicBezTo>
                  <a:pt x="3832" y="1893"/>
                  <a:pt x="3887" y="1949"/>
                  <a:pt x="3887" y="2016"/>
                </a:cubicBezTo>
                <a:lnTo>
                  <a:pt x="3887" y="2410"/>
                </a:lnTo>
                <a:cubicBezTo>
                  <a:pt x="3887" y="2478"/>
                  <a:pt x="3832" y="2533"/>
                  <a:pt x="3764" y="2533"/>
                </a:cubicBezTo>
                <a:cubicBezTo>
                  <a:pt x="3697" y="2533"/>
                  <a:pt x="3641" y="2478"/>
                  <a:pt x="3641" y="2410"/>
                </a:cubicBezTo>
                <a:lnTo>
                  <a:pt x="3641" y="2016"/>
                </a:lnTo>
                <a:close/>
                <a:moveTo>
                  <a:pt x="4154" y="2016"/>
                </a:moveTo>
                <a:cubicBezTo>
                  <a:pt x="4154" y="1949"/>
                  <a:pt x="4209" y="1893"/>
                  <a:pt x="4277" y="1893"/>
                </a:cubicBezTo>
                <a:cubicBezTo>
                  <a:pt x="4345" y="1893"/>
                  <a:pt x="4400" y="1949"/>
                  <a:pt x="4400" y="2016"/>
                </a:cubicBezTo>
                <a:lnTo>
                  <a:pt x="4400" y="2410"/>
                </a:lnTo>
                <a:cubicBezTo>
                  <a:pt x="4400" y="2478"/>
                  <a:pt x="4345" y="2533"/>
                  <a:pt x="4277" y="2533"/>
                </a:cubicBezTo>
                <a:cubicBezTo>
                  <a:pt x="4209" y="2533"/>
                  <a:pt x="4154" y="2478"/>
                  <a:pt x="4154" y="2410"/>
                </a:cubicBezTo>
                <a:lnTo>
                  <a:pt x="4154" y="2016"/>
                </a:lnTo>
                <a:close/>
                <a:moveTo>
                  <a:pt x="1493" y="2016"/>
                </a:moveTo>
                <a:cubicBezTo>
                  <a:pt x="1493" y="1949"/>
                  <a:pt x="1549" y="1893"/>
                  <a:pt x="1616" y="1893"/>
                </a:cubicBezTo>
                <a:cubicBezTo>
                  <a:pt x="1684" y="1893"/>
                  <a:pt x="1739" y="1949"/>
                  <a:pt x="1739" y="2016"/>
                </a:cubicBezTo>
                <a:lnTo>
                  <a:pt x="1739" y="2410"/>
                </a:lnTo>
                <a:cubicBezTo>
                  <a:pt x="1739" y="2478"/>
                  <a:pt x="1684" y="2533"/>
                  <a:pt x="1616" y="2533"/>
                </a:cubicBezTo>
                <a:cubicBezTo>
                  <a:pt x="1549" y="2533"/>
                  <a:pt x="1493" y="2478"/>
                  <a:pt x="1493" y="2410"/>
                </a:cubicBezTo>
                <a:lnTo>
                  <a:pt x="1493" y="2016"/>
                </a:lnTo>
                <a:close/>
                <a:moveTo>
                  <a:pt x="4933" y="640"/>
                </a:moveTo>
                <a:lnTo>
                  <a:pt x="960" y="640"/>
                </a:lnTo>
                <a:lnTo>
                  <a:pt x="960" y="480"/>
                </a:lnTo>
                <a:lnTo>
                  <a:pt x="4933" y="480"/>
                </a:lnTo>
                <a:lnTo>
                  <a:pt x="4933" y="640"/>
                </a:lnTo>
                <a:close/>
                <a:moveTo>
                  <a:pt x="533" y="347"/>
                </a:moveTo>
                <a:cubicBezTo>
                  <a:pt x="533" y="303"/>
                  <a:pt x="569" y="267"/>
                  <a:pt x="613" y="267"/>
                </a:cubicBezTo>
                <a:cubicBezTo>
                  <a:pt x="657" y="267"/>
                  <a:pt x="693" y="303"/>
                  <a:pt x="693" y="347"/>
                </a:cubicBezTo>
                <a:lnTo>
                  <a:pt x="693" y="4960"/>
                </a:lnTo>
                <a:lnTo>
                  <a:pt x="533" y="4960"/>
                </a:lnTo>
                <a:lnTo>
                  <a:pt x="533" y="347"/>
                </a:lnTo>
                <a:close/>
                <a:moveTo>
                  <a:pt x="5627" y="5627"/>
                </a:moveTo>
                <a:lnTo>
                  <a:pt x="267" y="5627"/>
                </a:lnTo>
                <a:lnTo>
                  <a:pt x="267" y="5227"/>
                </a:lnTo>
                <a:lnTo>
                  <a:pt x="5627" y="5227"/>
                </a:lnTo>
                <a:lnTo>
                  <a:pt x="5627" y="5627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ea typeface="OPPOSans R" panose="00020600040101010101" pitchFamily="18" charset="-122"/>
              <a:cs typeface="OPPOSans R" panose="00020600040101010101" pitchFamily="18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3321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C31EEF9B-439B-9F6C-6137-B2FF8787D648}"/>
              </a:ext>
            </a:extLst>
          </p:cNvPr>
          <p:cNvSpPr txBox="1"/>
          <p:nvPr/>
        </p:nvSpPr>
        <p:spPr>
          <a:xfrm>
            <a:off x="1310326" y="499620"/>
            <a:ext cx="315797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OPPOSans R" panose="00020600040101010101" pitchFamily="18" charset="-122"/>
              </a:defRPr>
            </a:lvl1pPr>
          </a:lstStyle>
          <a:p>
            <a:r>
              <a:rPr lang="zh-CN" altLang="en-US" dirty="0">
                <a:sym typeface="Arial" panose="020B0604020202020204" pitchFamily="34" charset="0"/>
              </a:rPr>
              <a:t>请输入标题</a:t>
            </a:r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1CD0810F-AD86-95F1-CC18-F41485DE04A7}"/>
              </a:ext>
            </a:extLst>
          </p:cNvPr>
          <p:cNvGrpSpPr/>
          <p:nvPr/>
        </p:nvGrpSpPr>
        <p:grpSpPr>
          <a:xfrm>
            <a:off x="1032068" y="1294187"/>
            <a:ext cx="10251817" cy="4552431"/>
            <a:chOff x="1032068" y="1294187"/>
            <a:chExt cx="10251817" cy="4552431"/>
          </a:xfrm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id="{CFB5ADD1-C30F-2178-146E-CCF00183CC9D}"/>
                </a:ext>
              </a:extLst>
            </p:cNvPr>
            <p:cNvSpPr/>
            <p:nvPr/>
          </p:nvSpPr>
          <p:spPr>
            <a:xfrm rot="2563617">
              <a:off x="2495782" y="4262911"/>
              <a:ext cx="566392" cy="30401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21884"/>
                  </a:moveTo>
                  <a:lnTo>
                    <a:pt x="815441" y="21884"/>
                  </a:lnTo>
                </a:path>
              </a:pathLst>
            </a:cu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>
              <a:defPPr>
                <a:defRPr lang="zh-CN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Arial" panose="020B0604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112F5557-E58C-D6B6-7CDD-E40B7660D29B}"/>
                </a:ext>
              </a:extLst>
            </p:cNvPr>
            <p:cNvSpPr/>
            <p:nvPr/>
          </p:nvSpPr>
          <p:spPr>
            <a:xfrm>
              <a:off x="2570943" y="3485674"/>
              <a:ext cx="630424" cy="30401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21884"/>
                  </a:moveTo>
                  <a:lnTo>
                    <a:pt x="907629" y="21884"/>
                  </a:lnTo>
                </a:path>
              </a:pathLst>
            </a:cu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>
              <a:defPPr>
                <a:defRPr lang="zh-CN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Arial" panose="020B0604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19FECEC0-35FE-A2B7-FCC2-B5D06ED29850}"/>
                </a:ext>
              </a:extLst>
            </p:cNvPr>
            <p:cNvSpPr/>
            <p:nvPr/>
          </p:nvSpPr>
          <p:spPr>
            <a:xfrm rot="19036383">
              <a:off x="2495782" y="2708437"/>
              <a:ext cx="566392" cy="30401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21884"/>
                  </a:moveTo>
                  <a:lnTo>
                    <a:pt x="815441" y="21884"/>
                  </a:lnTo>
                </a:path>
              </a:pathLst>
            </a:cu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>
              <a:defPPr>
                <a:defRPr lang="zh-CN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Arial" panose="020B0604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620A3B6B-6A88-0E57-2BAB-FD775BD42261}"/>
                </a:ext>
              </a:extLst>
            </p:cNvPr>
            <p:cNvSpPr/>
            <p:nvPr/>
          </p:nvSpPr>
          <p:spPr>
            <a:xfrm>
              <a:off x="1032068" y="2598182"/>
              <a:ext cx="1809871" cy="180987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Arial" panose="020B0604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3C4B5F8E-447C-50D2-73BC-652B853F7272}"/>
                </a:ext>
              </a:extLst>
            </p:cNvPr>
            <p:cNvSpPr/>
            <p:nvPr/>
          </p:nvSpPr>
          <p:spPr>
            <a:xfrm>
              <a:off x="2997327" y="1397600"/>
              <a:ext cx="1085922" cy="1085922"/>
            </a:xfrm>
            <a:custGeom>
              <a:avLst/>
              <a:gdLst>
                <a:gd name="connsiteX0" fmla="*/ 0 w 1563415"/>
                <a:gd name="connsiteY0" fmla="*/ 781708 h 1563415"/>
                <a:gd name="connsiteX1" fmla="*/ 781708 w 1563415"/>
                <a:gd name="connsiteY1" fmla="*/ 0 h 1563415"/>
                <a:gd name="connsiteX2" fmla="*/ 1563416 w 1563415"/>
                <a:gd name="connsiteY2" fmla="*/ 781708 h 1563415"/>
                <a:gd name="connsiteX3" fmla="*/ 781708 w 1563415"/>
                <a:gd name="connsiteY3" fmla="*/ 1563416 h 1563415"/>
                <a:gd name="connsiteX4" fmla="*/ 0 w 1563415"/>
                <a:gd name="connsiteY4" fmla="*/ 781708 h 15634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63415" h="1563415">
                  <a:moveTo>
                    <a:pt x="0" y="781708"/>
                  </a:moveTo>
                  <a:cubicBezTo>
                    <a:pt x="0" y="349983"/>
                    <a:pt x="349983" y="0"/>
                    <a:pt x="781708" y="0"/>
                  </a:cubicBezTo>
                  <a:cubicBezTo>
                    <a:pt x="1213433" y="0"/>
                    <a:pt x="1563416" y="349983"/>
                    <a:pt x="1563416" y="781708"/>
                  </a:cubicBezTo>
                  <a:cubicBezTo>
                    <a:pt x="1563416" y="1213433"/>
                    <a:pt x="1213433" y="1563416"/>
                    <a:pt x="781708" y="1563416"/>
                  </a:cubicBezTo>
                  <a:cubicBezTo>
                    <a:pt x="349983" y="1563416"/>
                    <a:pt x="0" y="1213433"/>
                    <a:pt x="0" y="78170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51817" tIns="251817" rIns="251817" bIns="251817" numCol="1" spcCol="1270" anchor="ctr" anchorCtr="0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algn="ctr" defTabSz="1600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zh-CN" altLang="en-US" sz="3600" kern="1200" dirty="0">
                <a:latin typeface="Arial" panose="020B0604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6F6872C4-2F65-BD7F-75C0-87223F12B2FF}"/>
                </a:ext>
              </a:extLst>
            </p:cNvPr>
            <p:cNvSpPr/>
            <p:nvPr/>
          </p:nvSpPr>
          <p:spPr>
            <a:xfrm>
              <a:off x="3491480" y="3002282"/>
              <a:ext cx="1085922" cy="1085922"/>
            </a:xfrm>
            <a:custGeom>
              <a:avLst/>
              <a:gdLst>
                <a:gd name="connsiteX0" fmla="*/ 0 w 1563415"/>
                <a:gd name="connsiteY0" fmla="*/ 781708 h 1563415"/>
                <a:gd name="connsiteX1" fmla="*/ 781708 w 1563415"/>
                <a:gd name="connsiteY1" fmla="*/ 0 h 1563415"/>
                <a:gd name="connsiteX2" fmla="*/ 1563416 w 1563415"/>
                <a:gd name="connsiteY2" fmla="*/ 781708 h 1563415"/>
                <a:gd name="connsiteX3" fmla="*/ 781708 w 1563415"/>
                <a:gd name="connsiteY3" fmla="*/ 1563416 h 1563415"/>
                <a:gd name="connsiteX4" fmla="*/ 0 w 1563415"/>
                <a:gd name="connsiteY4" fmla="*/ 781708 h 15634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63415" h="1563415">
                  <a:moveTo>
                    <a:pt x="0" y="781708"/>
                  </a:moveTo>
                  <a:cubicBezTo>
                    <a:pt x="0" y="349983"/>
                    <a:pt x="349983" y="0"/>
                    <a:pt x="781708" y="0"/>
                  </a:cubicBezTo>
                  <a:cubicBezTo>
                    <a:pt x="1213433" y="0"/>
                    <a:pt x="1563416" y="349983"/>
                    <a:pt x="1563416" y="781708"/>
                  </a:cubicBezTo>
                  <a:cubicBezTo>
                    <a:pt x="1563416" y="1213433"/>
                    <a:pt x="1213433" y="1563416"/>
                    <a:pt x="781708" y="1563416"/>
                  </a:cubicBezTo>
                  <a:cubicBezTo>
                    <a:pt x="349983" y="1563416"/>
                    <a:pt x="0" y="1213433"/>
                    <a:pt x="0" y="78170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51817" tIns="251817" rIns="251817" bIns="251817" numCol="1" spcCol="1270" anchor="ctr" anchorCtr="0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algn="ctr" defTabSz="1600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zh-CN" altLang="en-US" sz="3600" kern="1200" dirty="0">
                <a:latin typeface="Arial" panose="020B0604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9C902CE2-1A3A-08CE-11AE-3862E9171B6B}"/>
                </a:ext>
              </a:extLst>
            </p:cNvPr>
            <p:cNvSpPr/>
            <p:nvPr/>
          </p:nvSpPr>
          <p:spPr>
            <a:xfrm>
              <a:off x="2997327" y="4517536"/>
              <a:ext cx="1085922" cy="1085922"/>
            </a:xfrm>
            <a:custGeom>
              <a:avLst/>
              <a:gdLst>
                <a:gd name="connsiteX0" fmla="*/ 0 w 1563415"/>
                <a:gd name="connsiteY0" fmla="*/ 781708 h 1563415"/>
                <a:gd name="connsiteX1" fmla="*/ 781708 w 1563415"/>
                <a:gd name="connsiteY1" fmla="*/ 0 h 1563415"/>
                <a:gd name="connsiteX2" fmla="*/ 1563416 w 1563415"/>
                <a:gd name="connsiteY2" fmla="*/ 781708 h 1563415"/>
                <a:gd name="connsiteX3" fmla="*/ 781708 w 1563415"/>
                <a:gd name="connsiteY3" fmla="*/ 1563416 h 1563415"/>
                <a:gd name="connsiteX4" fmla="*/ 0 w 1563415"/>
                <a:gd name="connsiteY4" fmla="*/ 781708 h 15634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63415" h="1563415">
                  <a:moveTo>
                    <a:pt x="0" y="781708"/>
                  </a:moveTo>
                  <a:cubicBezTo>
                    <a:pt x="0" y="349983"/>
                    <a:pt x="349983" y="0"/>
                    <a:pt x="781708" y="0"/>
                  </a:cubicBezTo>
                  <a:cubicBezTo>
                    <a:pt x="1213433" y="0"/>
                    <a:pt x="1563416" y="349983"/>
                    <a:pt x="1563416" y="781708"/>
                  </a:cubicBezTo>
                  <a:cubicBezTo>
                    <a:pt x="1563416" y="1213433"/>
                    <a:pt x="1213433" y="1563416"/>
                    <a:pt x="781708" y="1563416"/>
                  </a:cubicBezTo>
                  <a:cubicBezTo>
                    <a:pt x="349983" y="1563416"/>
                    <a:pt x="0" y="1213433"/>
                    <a:pt x="0" y="78170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51817" tIns="251817" rIns="251817" bIns="251817" numCol="1" spcCol="1270" anchor="ctr" anchorCtr="0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algn="ctr" defTabSz="1600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zh-CN" altLang="en-US" sz="3600" kern="1200" dirty="0">
                <a:latin typeface="Arial" panose="020B0604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endParaRPr>
            </a:p>
          </p:txBody>
        </p: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id="{38D48324-7223-D457-0A94-6C99595F63D8}"/>
                </a:ext>
              </a:extLst>
            </p:cNvPr>
            <p:cNvCxnSpPr/>
            <p:nvPr/>
          </p:nvCxnSpPr>
          <p:spPr>
            <a:xfrm>
              <a:off x="4777505" y="4000039"/>
              <a:ext cx="4738858" cy="0"/>
            </a:xfrm>
            <a:prstGeom prst="line">
              <a:avLst/>
            </a:prstGeom>
            <a:solidFill>
              <a:srgbClr val="1A5389"/>
            </a:solidFill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文本框 22">
              <a:extLst>
                <a:ext uri="{FF2B5EF4-FFF2-40B4-BE49-F238E27FC236}">
                  <a16:creationId xmlns:a16="http://schemas.microsoft.com/office/drawing/2014/main" id="{224FC798-6658-6C3D-F770-732920557C73}"/>
                </a:ext>
              </a:extLst>
            </p:cNvPr>
            <p:cNvSpPr txBox="1"/>
            <p:nvPr/>
          </p:nvSpPr>
          <p:spPr>
            <a:xfrm>
              <a:off x="1126525" y="3241507"/>
              <a:ext cx="162095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800" dirty="0">
                  <a:solidFill>
                    <a:schemeClr val="bg1"/>
                  </a:solidFill>
                  <a:latin typeface="Arial" panose="020B0604020202020204" pitchFamily="34" charset="0"/>
                  <a:ea typeface="OPPOSans R" panose="00020600040101010101" pitchFamily="18" charset="-122"/>
                  <a:cs typeface="OPPOSans R" panose="00020600040101010101" pitchFamily="18" charset="-122"/>
                  <a:sym typeface="Arial" panose="020B0604020202020204" pitchFamily="34" charset="0"/>
                </a:rPr>
                <a:t>标题内容</a:t>
              </a:r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18C6CE20-4F32-E329-6410-2971D0B68B04}"/>
                </a:ext>
              </a:extLst>
            </p:cNvPr>
            <p:cNvSpPr/>
            <p:nvPr/>
          </p:nvSpPr>
          <p:spPr>
            <a:xfrm>
              <a:off x="3191475" y="1740506"/>
              <a:ext cx="697627" cy="400110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000" dirty="0">
                  <a:solidFill>
                    <a:schemeClr val="bg1"/>
                  </a:solidFill>
                  <a:latin typeface="Arial" panose="020B0604020202020204" pitchFamily="34" charset="0"/>
                  <a:ea typeface="OPPOSans R" panose="00020600040101010101" pitchFamily="18" charset="-122"/>
                  <a:cs typeface="OPPOSans R" panose="00020600040101010101" pitchFamily="18" charset="-122"/>
                  <a:sym typeface="Arial" panose="020B0604020202020204" pitchFamily="34" charset="0"/>
                </a:rPr>
                <a:t>标题</a:t>
              </a:r>
              <a:endParaRPr lang="zh-CN" altLang="en-US" sz="2000" dirty="0">
                <a:latin typeface="Arial" panose="020B0604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77F9EDC0-57E2-9040-8C91-EAB6FA1E4756}"/>
                </a:ext>
              </a:extLst>
            </p:cNvPr>
            <p:cNvSpPr/>
            <p:nvPr/>
          </p:nvSpPr>
          <p:spPr>
            <a:xfrm>
              <a:off x="3685628" y="3345188"/>
              <a:ext cx="697627" cy="400110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000" dirty="0">
                  <a:solidFill>
                    <a:schemeClr val="bg1"/>
                  </a:solidFill>
                  <a:latin typeface="Arial" panose="020B0604020202020204" pitchFamily="34" charset="0"/>
                  <a:ea typeface="OPPOSans R" panose="00020600040101010101" pitchFamily="18" charset="-122"/>
                  <a:cs typeface="OPPOSans R" panose="00020600040101010101" pitchFamily="18" charset="-122"/>
                  <a:sym typeface="Arial" panose="020B0604020202020204" pitchFamily="34" charset="0"/>
                </a:rPr>
                <a:t>标题</a:t>
              </a:r>
              <a:endParaRPr lang="zh-CN" altLang="en-US" sz="2000" dirty="0">
                <a:latin typeface="Arial" panose="020B0604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3B7E45B7-E1A2-6211-07E3-0F8E47F355B7}"/>
                </a:ext>
              </a:extLst>
            </p:cNvPr>
            <p:cNvSpPr/>
            <p:nvPr/>
          </p:nvSpPr>
          <p:spPr>
            <a:xfrm>
              <a:off x="3191475" y="4860442"/>
              <a:ext cx="697627" cy="400110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000" dirty="0">
                  <a:solidFill>
                    <a:schemeClr val="bg1"/>
                  </a:solidFill>
                  <a:latin typeface="Arial" panose="020B0604020202020204" pitchFamily="34" charset="0"/>
                  <a:ea typeface="OPPOSans R" panose="00020600040101010101" pitchFamily="18" charset="-122"/>
                  <a:cs typeface="OPPOSans R" panose="00020600040101010101" pitchFamily="18" charset="-122"/>
                  <a:sym typeface="Arial" panose="020B0604020202020204" pitchFamily="34" charset="0"/>
                </a:rPr>
                <a:t>标题</a:t>
              </a:r>
              <a:endParaRPr lang="zh-CN" altLang="en-US" sz="2000" dirty="0">
                <a:latin typeface="Arial" panose="020B0604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endParaRPr>
            </a:p>
          </p:txBody>
        </p: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E24692B3-2EC1-1123-26BD-91D4FF322423}"/>
                </a:ext>
              </a:extLst>
            </p:cNvPr>
            <p:cNvGrpSpPr/>
            <p:nvPr/>
          </p:nvGrpSpPr>
          <p:grpSpPr>
            <a:xfrm>
              <a:off x="4383255" y="1294187"/>
              <a:ext cx="6900630" cy="1365190"/>
              <a:chOff x="6588343" y="1592508"/>
              <a:chExt cx="4836729" cy="1365190"/>
            </a:xfrm>
          </p:grpSpPr>
          <p:sp>
            <p:nvSpPr>
              <p:cNvPr id="31" name="矩形: 圆角 30">
                <a:extLst>
                  <a:ext uri="{FF2B5EF4-FFF2-40B4-BE49-F238E27FC236}">
                    <a16:creationId xmlns:a16="http://schemas.microsoft.com/office/drawing/2014/main" id="{B823081D-A8E8-1377-B8B6-6382E9A9B128}"/>
                  </a:ext>
                </a:extLst>
              </p:cNvPr>
              <p:cNvSpPr/>
              <p:nvPr/>
            </p:nvSpPr>
            <p:spPr>
              <a:xfrm>
                <a:off x="6588343" y="1592508"/>
                <a:ext cx="4836729" cy="1365190"/>
              </a:xfrm>
              <a:prstGeom prst="roundRect">
                <a:avLst>
                  <a:gd name="adj" fmla="val 19869"/>
                </a:avLst>
              </a:prstGeom>
              <a:solidFill>
                <a:srgbClr val="E4E5ED"/>
              </a:solidFill>
              <a:ln>
                <a:noFill/>
              </a:ln>
              <a:effectLst>
                <a:outerShdw blurRad="127000" dist="63500" dir="13500003" rotWithShape="0">
                  <a:srgbClr val="FFFFFF">
                    <a:alpha val="8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dirty="0">
                  <a:latin typeface="Arial" panose="020B0604020202020204" pitchFamily="34" charset="0"/>
                  <a:ea typeface="OPPOSans R" panose="00020600040101010101" pitchFamily="18" charset="-122"/>
                  <a:cs typeface="OPPOSans R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2" name="矩形: 圆角 31">
                <a:extLst>
                  <a:ext uri="{FF2B5EF4-FFF2-40B4-BE49-F238E27FC236}">
                    <a16:creationId xmlns:a16="http://schemas.microsoft.com/office/drawing/2014/main" id="{DC64CBEB-53A2-129F-3964-527AE11CC993}"/>
                  </a:ext>
                </a:extLst>
              </p:cNvPr>
              <p:cNvSpPr/>
              <p:nvPr/>
            </p:nvSpPr>
            <p:spPr>
              <a:xfrm>
                <a:off x="6588343" y="1592508"/>
                <a:ext cx="4836729" cy="1365190"/>
              </a:xfrm>
              <a:prstGeom prst="roundRect">
                <a:avLst>
                  <a:gd name="adj" fmla="val 19869"/>
                </a:avLst>
              </a:prstGeom>
              <a:solidFill>
                <a:schemeClr val="accent2"/>
              </a:solidFill>
              <a:ln>
                <a:noFill/>
              </a:ln>
              <a:effectLst>
                <a:outerShdw blurRad="127000" dist="63500" dir="2700001" rotWithShape="0">
                  <a:schemeClr val="accent2">
                    <a:lumMod val="90000"/>
                    <a:alpha val="8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dirty="0">
                  <a:latin typeface="Arial" panose="020B0604020202020204" pitchFamily="34" charset="0"/>
                  <a:ea typeface="OPPOSans R" panose="00020600040101010101" pitchFamily="18" charset="-122"/>
                  <a:cs typeface="OPPOSans R" panose="00020600040101010101" pitchFamily="18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813EBC8E-D374-76A6-7070-0295CA9D4C7C}"/>
                </a:ext>
              </a:extLst>
            </p:cNvPr>
            <p:cNvGrpSpPr/>
            <p:nvPr/>
          </p:nvGrpSpPr>
          <p:grpSpPr>
            <a:xfrm>
              <a:off x="4833770" y="2890839"/>
              <a:ext cx="6450115" cy="1365190"/>
              <a:chOff x="7038858" y="3189160"/>
              <a:chExt cx="4836729" cy="1365190"/>
            </a:xfrm>
          </p:grpSpPr>
          <p:sp>
            <p:nvSpPr>
              <p:cNvPr id="29" name="矩形: 圆角 28">
                <a:extLst>
                  <a:ext uri="{FF2B5EF4-FFF2-40B4-BE49-F238E27FC236}">
                    <a16:creationId xmlns:a16="http://schemas.microsoft.com/office/drawing/2014/main" id="{4E51471C-93BD-7281-377B-3EB4B6808500}"/>
                  </a:ext>
                </a:extLst>
              </p:cNvPr>
              <p:cNvSpPr/>
              <p:nvPr/>
            </p:nvSpPr>
            <p:spPr>
              <a:xfrm>
                <a:off x="7038858" y="3189160"/>
                <a:ext cx="4836729" cy="1365190"/>
              </a:xfrm>
              <a:prstGeom prst="roundRect">
                <a:avLst>
                  <a:gd name="adj" fmla="val 19869"/>
                </a:avLst>
              </a:prstGeom>
              <a:solidFill>
                <a:srgbClr val="E4E5ED"/>
              </a:solidFill>
              <a:ln>
                <a:noFill/>
              </a:ln>
              <a:effectLst>
                <a:outerShdw blurRad="127000" dist="63500" dir="13500003" rotWithShape="0">
                  <a:srgbClr val="FFFFFF">
                    <a:alpha val="8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dirty="0">
                  <a:latin typeface="Arial" panose="020B0604020202020204" pitchFamily="34" charset="0"/>
                  <a:ea typeface="OPPOSans R" panose="00020600040101010101" pitchFamily="18" charset="-122"/>
                  <a:cs typeface="OPPOSans R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0" name="矩形: 圆角 29">
                <a:extLst>
                  <a:ext uri="{FF2B5EF4-FFF2-40B4-BE49-F238E27FC236}">
                    <a16:creationId xmlns:a16="http://schemas.microsoft.com/office/drawing/2014/main" id="{28911B81-DD0E-FB87-ADDC-6A0A5720C07C}"/>
                  </a:ext>
                </a:extLst>
              </p:cNvPr>
              <p:cNvSpPr/>
              <p:nvPr/>
            </p:nvSpPr>
            <p:spPr>
              <a:xfrm>
                <a:off x="7038858" y="3189160"/>
                <a:ext cx="4836729" cy="1365190"/>
              </a:xfrm>
              <a:prstGeom prst="roundRect">
                <a:avLst>
                  <a:gd name="adj" fmla="val 19869"/>
                </a:avLst>
              </a:prstGeom>
              <a:solidFill>
                <a:schemeClr val="accent2"/>
              </a:solidFill>
              <a:ln>
                <a:noFill/>
              </a:ln>
              <a:effectLst>
                <a:outerShdw blurRad="127000" dist="63500" dir="2700001" rotWithShape="0">
                  <a:schemeClr val="accent2">
                    <a:lumMod val="90000"/>
                    <a:alpha val="8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dirty="0">
                  <a:latin typeface="Arial" panose="020B0604020202020204" pitchFamily="34" charset="0"/>
                  <a:ea typeface="OPPOSans R" panose="00020600040101010101" pitchFamily="18" charset="-122"/>
                  <a:cs typeface="OPPOSans R" panose="00020600040101010101" pitchFamily="18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6DA34FE2-D565-4994-BF81-B28FD6D20F93}"/>
                </a:ext>
              </a:extLst>
            </p:cNvPr>
            <p:cNvGrpSpPr/>
            <p:nvPr/>
          </p:nvGrpSpPr>
          <p:grpSpPr>
            <a:xfrm>
              <a:off x="4383254" y="4481428"/>
              <a:ext cx="6900630" cy="1365190"/>
              <a:chOff x="6588342" y="4779749"/>
              <a:chExt cx="4836729" cy="1365190"/>
            </a:xfrm>
          </p:grpSpPr>
          <p:sp>
            <p:nvSpPr>
              <p:cNvPr id="27" name="矩形: 圆角 26">
                <a:extLst>
                  <a:ext uri="{FF2B5EF4-FFF2-40B4-BE49-F238E27FC236}">
                    <a16:creationId xmlns:a16="http://schemas.microsoft.com/office/drawing/2014/main" id="{4B6AB4CF-8732-773F-F1E0-8D8C091B8F93}"/>
                  </a:ext>
                </a:extLst>
              </p:cNvPr>
              <p:cNvSpPr/>
              <p:nvPr/>
            </p:nvSpPr>
            <p:spPr>
              <a:xfrm>
                <a:off x="6588342" y="4779749"/>
                <a:ext cx="4836729" cy="1365190"/>
              </a:xfrm>
              <a:prstGeom prst="roundRect">
                <a:avLst>
                  <a:gd name="adj" fmla="val 19869"/>
                </a:avLst>
              </a:prstGeom>
              <a:solidFill>
                <a:srgbClr val="E4E5ED"/>
              </a:solidFill>
              <a:ln>
                <a:noFill/>
              </a:ln>
              <a:effectLst>
                <a:outerShdw blurRad="127000" dist="63500" dir="13500003" rotWithShape="0">
                  <a:srgbClr val="FFFFFF">
                    <a:alpha val="8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dirty="0">
                  <a:latin typeface="Arial" panose="020B0604020202020204" pitchFamily="34" charset="0"/>
                  <a:ea typeface="OPPOSans R" panose="00020600040101010101" pitchFamily="18" charset="-122"/>
                  <a:cs typeface="OPPOSans R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8" name="矩形: 圆角 27">
                <a:extLst>
                  <a:ext uri="{FF2B5EF4-FFF2-40B4-BE49-F238E27FC236}">
                    <a16:creationId xmlns:a16="http://schemas.microsoft.com/office/drawing/2014/main" id="{4C1DD246-25A0-068E-C1AD-543CD7E90A25}"/>
                  </a:ext>
                </a:extLst>
              </p:cNvPr>
              <p:cNvSpPr/>
              <p:nvPr/>
            </p:nvSpPr>
            <p:spPr>
              <a:xfrm>
                <a:off x="6588342" y="4779749"/>
                <a:ext cx="4836729" cy="1365190"/>
              </a:xfrm>
              <a:prstGeom prst="roundRect">
                <a:avLst>
                  <a:gd name="adj" fmla="val 19869"/>
                </a:avLst>
              </a:prstGeom>
              <a:solidFill>
                <a:schemeClr val="accent2"/>
              </a:solidFill>
              <a:ln>
                <a:noFill/>
              </a:ln>
              <a:effectLst>
                <a:outerShdw blurRad="127000" dist="63500" dir="2700001" rotWithShape="0">
                  <a:schemeClr val="accent2">
                    <a:lumMod val="90000"/>
                    <a:alpha val="8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dirty="0">
                  <a:latin typeface="Arial" panose="020B0604020202020204" pitchFamily="34" charset="0"/>
                  <a:ea typeface="OPPOSans R" panose="00020600040101010101" pitchFamily="18" charset="-122"/>
                  <a:cs typeface="OPPOSans R" panose="00020600040101010101" pitchFamily="18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id="{554DE720-1ACF-7BCA-9161-7047BA2B0CFC}"/>
                </a:ext>
              </a:extLst>
            </p:cNvPr>
            <p:cNvGrpSpPr/>
            <p:nvPr/>
          </p:nvGrpSpPr>
          <p:grpSpPr>
            <a:xfrm>
              <a:off x="4513081" y="1323756"/>
              <a:ext cx="6676535" cy="1288594"/>
              <a:chOff x="1360550" y="2964356"/>
              <a:chExt cx="4577073" cy="1288594"/>
            </a:xfrm>
          </p:grpSpPr>
          <p:sp>
            <p:nvSpPr>
              <p:cNvPr id="25" name="矩形 24">
                <a:extLst>
                  <a:ext uri="{FF2B5EF4-FFF2-40B4-BE49-F238E27FC236}">
                    <a16:creationId xmlns:a16="http://schemas.microsoft.com/office/drawing/2014/main" id="{C2499901-A018-430D-3F39-14B5859B9570}"/>
                  </a:ext>
                </a:extLst>
              </p:cNvPr>
              <p:cNvSpPr/>
              <p:nvPr/>
            </p:nvSpPr>
            <p:spPr>
              <a:xfrm>
                <a:off x="1360550" y="2964356"/>
                <a:ext cx="1924744" cy="58477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dist"/>
                <a:r>
                  <a:rPr lang="zh-CN" altLang="en-US" sz="3200" dirty="0">
                    <a:latin typeface="Arial" panose="020B0604020202020204" pitchFamily="34" charset="0"/>
                    <a:ea typeface="OPPOSans R" panose="00020600040101010101" pitchFamily="18" charset="-122"/>
                    <a:cs typeface="OPPOSans R" panose="00020600040101010101" pitchFamily="18" charset="-122"/>
                    <a:sym typeface="Arial" panose="020B0604020202020204" pitchFamily="34" charset="0"/>
                  </a:rPr>
                  <a:t>标题内容</a:t>
                </a:r>
                <a:endParaRPr lang="en-US" altLang="zh-CN" sz="3200" dirty="0">
                  <a:latin typeface="Arial" panose="020B0604020202020204" pitchFamily="34" charset="0"/>
                  <a:ea typeface="OPPOSans R" panose="00020600040101010101" pitchFamily="18" charset="-122"/>
                  <a:cs typeface="OPPOSans R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6" name="文本框 80">
                <a:extLst>
                  <a:ext uri="{FF2B5EF4-FFF2-40B4-BE49-F238E27FC236}">
                    <a16:creationId xmlns:a16="http://schemas.microsoft.com/office/drawing/2014/main" id="{64D9A7EB-E3B4-6FA4-5744-E5316072DEF0}"/>
                  </a:ext>
                </a:extLst>
              </p:cNvPr>
              <p:cNvSpPr txBox="1"/>
              <p:nvPr/>
            </p:nvSpPr>
            <p:spPr>
              <a:xfrm>
                <a:off x="1360550" y="3460169"/>
                <a:ext cx="4577073" cy="7927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en-US" altLang="zh-CN" sz="1600" dirty="0">
                    <a:latin typeface="Arial" panose="020B0604020202020204" pitchFamily="34" charset="0"/>
                    <a:ea typeface="OPPOSans R" panose="00020600040101010101" pitchFamily="18" charset="-122"/>
                    <a:cs typeface="OPPOSans R" panose="00020600040101010101" pitchFamily="18" charset="-122"/>
                    <a:sym typeface="Arial" panose="020B0604020202020204" pitchFamily="34" charset="0"/>
                  </a:rPr>
                  <a:t>Your content is printed here, or by copying your text, select Paste in this box. </a:t>
                </a:r>
                <a:endParaRPr lang="zh-CN" altLang="en-US" sz="1600" dirty="0">
                  <a:latin typeface="Arial" panose="020B0604020202020204" pitchFamily="34" charset="0"/>
                  <a:ea typeface="OPPOSans R" panose="00020600040101010101" pitchFamily="18" charset="-122"/>
                  <a:cs typeface="OPPOSans R" panose="00020600040101010101" pitchFamily="18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D9357227-B06C-4B8B-2DF3-1E3877AFE65B}"/>
                </a:ext>
              </a:extLst>
            </p:cNvPr>
            <p:cNvGrpSpPr/>
            <p:nvPr/>
          </p:nvGrpSpPr>
          <p:grpSpPr>
            <a:xfrm>
              <a:off x="4963597" y="2948672"/>
              <a:ext cx="6226019" cy="1288594"/>
              <a:chOff x="1360550" y="2964356"/>
              <a:chExt cx="4577073" cy="1288594"/>
            </a:xfrm>
          </p:grpSpPr>
          <p:sp>
            <p:nvSpPr>
              <p:cNvPr id="23" name="矩形 22">
                <a:extLst>
                  <a:ext uri="{FF2B5EF4-FFF2-40B4-BE49-F238E27FC236}">
                    <a16:creationId xmlns:a16="http://schemas.microsoft.com/office/drawing/2014/main" id="{2A2EB13B-0831-C6EC-02AA-3DBC539B79A2}"/>
                  </a:ext>
                </a:extLst>
              </p:cNvPr>
              <p:cNvSpPr/>
              <p:nvPr/>
            </p:nvSpPr>
            <p:spPr>
              <a:xfrm>
                <a:off x="1360550" y="2964356"/>
                <a:ext cx="1924744" cy="58477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dist"/>
                <a:r>
                  <a:rPr lang="zh-CN" altLang="en-US" sz="3200" dirty="0">
                    <a:latin typeface="Arial" panose="020B0604020202020204" pitchFamily="34" charset="0"/>
                    <a:ea typeface="OPPOSans R" panose="00020600040101010101" pitchFamily="18" charset="-122"/>
                    <a:cs typeface="OPPOSans R" panose="00020600040101010101" pitchFamily="18" charset="-122"/>
                    <a:sym typeface="Arial" panose="020B0604020202020204" pitchFamily="34" charset="0"/>
                  </a:rPr>
                  <a:t>标题内容</a:t>
                </a:r>
                <a:endParaRPr lang="en-US" altLang="zh-CN" sz="3200" dirty="0">
                  <a:latin typeface="Arial" panose="020B0604020202020204" pitchFamily="34" charset="0"/>
                  <a:ea typeface="OPPOSans R" panose="00020600040101010101" pitchFamily="18" charset="-122"/>
                  <a:cs typeface="OPPOSans R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4" name="文本框 83">
                <a:extLst>
                  <a:ext uri="{FF2B5EF4-FFF2-40B4-BE49-F238E27FC236}">
                    <a16:creationId xmlns:a16="http://schemas.microsoft.com/office/drawing/2014/main" id="{05E18B45-FEA9-DC06-5742-313E852BC9B1}"/>
                  </a:ext>
                </a:extLst>
              </p:cNvPr>
              <p:cNvSpPr txBox="1"/>
              <p:nvPr/>
            </p:nvSpPr>
            <p:spPr>
              <a:xfrm>
                <a:off x="1360550" y="3460169"/>
                <a:ext cx="4577073" cy="7927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en-US" altLang="zh-CN" sz="1600" dirty="0">
                    <a:latin typeface="Arial" panose="020B0604020202020204" pitchFamily="34" charset="0"/>
                    <a:ea typeface="OPPOSans R" panose="00020600040101010101" pitchFamily="18" charset="-122"/>
                    <a:cs typeface="OPPOSans R" panose="00020600040101010101" pitchFamily="18" charset="-122"/>
                    <a:sym typeface="Arial" panose="020B0604020202020204" pitchFamily="34" charset="0"/>
                  </a:rPr>
                  <a:t>Your content is printed here, or by copying your text, select Paste in this box. </a:t>
                </a:r>
                <a:endParaRPr lang="zh-CN" altLang="en-US" sz="1600" dirty="0">
                  <a:latin typeface="Arial" panose="020B0604020202020204" pitchFamily="34" charset="0"/>
                  <a:ea typeface="OPPOSans R" panose="00020600040101010101" pitchFamily="18" charset="-122"/>
                  <a:cs typeface="OPPOSans R" panose="00020600040101010101" pitchFamily="18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id="{812972D6-1854-9B55-125F-CEB2DEAA9A87}"/>
                </a:ext>
              </a:extLst>
            </p:cNvPr>
            <p:cNvGrpSpPr/>
            <p:nvPr/>
          </p:nvGrpSpPr>
          <p:grpSpPr>
            <a:xfrm>
              <a:off x="4496523" y="4517536"/>
              <a:ext cx="6693093" cy="1288594"/>
              <a:chOff x="1360550" y="2964356"/>
              <a:chExt cx="4577073" cy="1288594"/>
            </a:xfrm>
          </p:grpSpPr>
          <p:sp>
            <p:nvSpPr>
              <p:cNvPr id="21" name="矩形 20">
                <a:extLst>
                  <a:ext uri="{FF2B5EF4-FFF2-40B4-BE49-F238E27FC236}">
                    <a16:creationId xmlns:a16="http://schemas.microsoft.com/office/drawing/2014/main" id="{5CB22BBA-85D0-9F0B-1D60-791D41B054D2}"/>
                  </a:ext>
                </a:extLst>
              </p:cNvPr>
              <p:cNvSpPr/>
              <p:nvPr/>
            </p:nvSpPr>
            <p:spPr>
              <a:xfrm>
                <a:off x="1360550" y="2964356"/>
                <a:ext cx="1924744" cy="58477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dist"/>
                <a:r>
                  <a:rPr lang="zh-CN" altLang="en-US" sz="3200" dirty="0">
                    <a:latin typeface="Arial" panose="020B0604020202020204" pitchFamily="34" charset="0"/>
                    <a:ea typeface="OPPOSans R" panose="00020600040101010101" pitchFamily="18" charset="-122"/>
                    <a:cs typeface="OPPOSans R" panose="00020600040101010101" pitchFamily="18" charset="-122"/>
                    <a:sym typeface="Arial" panose="020B0604020202020204" pitchFamily="34" charset="0"/>
                  </a:rPr>
                  <a:t>标题内容</a:t>
                </a:r>
                <a:endParaRPr lang="en-US" altLang="zh-CN" sz="3200" dirty="0">
                  <a:latin typeface="Arial" panose="020B0604020202020204" pitchFamily="34" charset="0"/>
                  <a:ea typeface="OPPOSans R" panose="00020600040101010101" pitchFamily="18" charset="-122"/>
                  <a:cs typeface="OPPOSans R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2" name="文本框 86">
                <a:extLst>
                  <a:ext uri="{FF2B5EF4-FFF2-40B4-BE49-F238E27FC236}">
                    <a16:creationId xmlns:a16="http://schemas.microsoft.com/office/drawing/2014/main" id="{98B83F69-62AD-3B72-2FEC-D81349543B73}"/>
                  </a:ext>
                </a:extLst>
              </p:cNvPr>
              <p:cNvSpPr txBox="1"/>
              <p:nvPr/>
            </p:nvSpPr>
            <p:spPr>
              <a:xfrm>
                <a:off x="1360550" y="3460169"/>
                <a:ext cx="4577073" cy="7927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en-US" altLang="zh-CN" sz="1600" dirty="0">
                    <a:latin typeface="Arial" panose="020B0604020202020204" pitchFamily="34" charset="0"/>
                    <a:ea typeface="OPPOSans R" panose="00020600040101010101" pitchFamily="18" charset="-122"/>
                    <a:cs typeface="OPPOSans R" panose="00020600040101010101" pitchFamily="18" charset="-122"/>
                    <a:sym typeface="Arial" panose="020B0604020202020204" pitchFamily="34" charset="0"/>
                  </a:rPr>
                  <a:t>Your content is printed here, or by copying your text, select Paste in this box. </a:t>
                </a:r>
                <a:endParaRPr lang="zh-CN" altLang="en-US" sz="1600" dirty="0">
                  <a:latin typeface="Arial" panose="020B0604020202020204" pitchFamily="34" charset="0"/>
                  <a:ea typeface="OPPOSans R" panose="00020600040101010101" pitchFamily="18" charset="-122"/>
                  <a:cs typeface="OPPOSans R" panose="00020600040101010101" pitchFamily="18" charset="-122"/>
                  <a:sym typeface="Arial" panose="020B0604020202020204" pitchFamily="34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5553438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24806BDE-FFC5-5C0E-0AEC-B4F581D6DFA7}"/>
              </a:ext>
            </a:extLst>
          </p:cNvPr>
          <p:cNvSpPr txBox="1"/>
          <p:nvPr/>
        </p:nvSpPr>
        <p:spPr>
          <a:xfrm>
            <a:off x="1310326" y="499620"/>
            <a:ext cx="315797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OPPOSans R" panose="00020600040101010101" pitchFamily="18" charset="-122"/>
              </a:defRPr>
            </a:lvl1pPr>
          </a:lstStyle>
          <a:p>
            <a:r>
              <a:rPr lang="zh-CN" altLang="en-US" dirty="0">
                <a:sym typeface="Arial" panose="020B0604020202020204" pitchFamily="34" charset="0"/>
              </a:rPr>
              <a:t>请输入标题</a:t>
            </a:r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7C4B1D3B-3DB7-31C4-7AE6-23112433F102}"/>
              </a:ext>
            </a:extLst>
          </p:cNvPr>
          <p:cNvSpPr/>
          <p:nvPr/>
        </p:nvSpPr>
        <p:spPr>
          <a:xfrm>
            <a:off x="1587219" y="3262001"/>
            <a:ext cx="8534158" cy="1188000"/>
          </a:xfrm>
          <a:custGeom>
            <a:avLst/>
            <a:gdLst>
              <a:gd name="connsiteX0" fmla="*/ 9157819 w 9157819"/>
              <a:gd name="connsiteY0" fmla="*/ 614930 h 1229859"/>
              <a:gd name="connsiteX1" fmla="*/ 9142713 w 9157819"/>
              <a:gd name="connsiteY1" fmla="*/ 750456 h 1229859"/>
              <a:gd name="connsiteX2" fmla="*/ 8542889 w 9157819"/>
              <a:gd name="connsiteY2" fmla="*/ 1229859 h 1229859"/>
              <a:gd name="connsiteX3" fmla="*/ 8143293 w 9157819"/>
              <a:gd name="connsiteY3" fmla="*/ 1082219 h 1229859"/>
              <a:gd name="connsiteX4" fmla="*/ 7233225 w 9157819"/>
              <a:gd name="connsiteY4" fmla="*/ 778958 h 1229859"/>
              <a:gd name="connsiteX5" fmla="*/ 7209854 w 9157819"/>
              <a:gd name="connsiteY5" fmla="*/ 778958 h 1229859"/>
              <a:gd name="connsiteX6" fmla="*/ 6299786 w 9157819"/>
              <a:gd name="connsiteY6" fmla="*/ 1082219 h 1229859"/>
              <a:gd name="connsiteX7" fmla="*/ 5900189 w 9157819"/>
              <a:gd name="connsiteY7" fmla="*/ 1229859 h 1229859"/>
              <a:gd name="connsiteX8" fmla="*/ 5500592 w 9157819"/>
              <a:gd name="connsiteY8" fmla="*/ 1082219 h 1229859"/>
              <a:gd name="connsiteX9" fmla="*/ 4590524 w 9157819"/>
              <a:gd name="connsiteY9" fmla="*/ 778958 h 1229859"/>
              <a:gd name="connsiteX10" fmla="*/ 4567153 w 9157819"/>
              <a:gd name="connsiteY10" fmla="*/ 778958 h 1229859"/>
              <a:gd name="connsiteX11" fmla="*/ 3657085 w 9157819"/>
              <a:gd name="connsiteY11" fmla="*/ 1082219 h 1229859"/>
              <a:gd name="connsiteX12" fmla="*/ 3257488 w 9157819"/>
              <a:gd name="connsiteY12" fmla="*/ 1229859 h 1229859"/>
              <a:gd name="connsiteX13" fmla="*/ 2857891 w 9157819"/>
              <a:gd name="connsiteY13" fmla="*/ 1082219 h 1229859"/>
              <a:gd name="connsiteX14" fmla="*/ 1947823 w 9157819"/>
              <a:gd name="connsiteY14" fmla="*/ 778958 h 1229859"/>
              <a:gd name="connsiteX15" fmla="*/ 1924594 w 9157819"/>
              <a:gd name="connsiteY15" fmla="*/ 778958 h 1229859"/>
              <a:gd name="connsiteX16" fmla="*/ 1014527 w 9157819"/>
              <a:gd name="connsiteY16" fmla="*/ 1082219 h 1229859"/>
              <a:gd name="connsiteX17" fmla="*/ 614930 w 9157819"/>
              <a:gd name="connsiteY17" fmla="*/ 1229859 h 1229859"/>
              <a:gd name="connsiteX18" fmla="*/ 15106 w 9157819"/>
              <a:gd name="connsiteY18" fmla="*/ 750456 h 1229859"/>
              <a:gd name="connsiteX19" fmla="*/ 0 w 9157819"/>
              <a:gd name="connsiteY19" fmla="*/ 614930 h 1229859"/>
              <a:gd name="connsiteX20" fmla="*/ 15106 w 9157819"/>
              <a:gd name="connsiteY20" fmla="*/ 479403 h 1229859"/>
              <a:gd name="connsiteX21" fmla="*/ 614502 w 9157819"/>
              <a:gd name="connsiteY21" fmla="*/ 0 h 1229859"/>
              <a:gd name="connsiteX22" fmla="*/ 1014099 w 9157819"/>
              <a:gd name="connsiteY22" fmla="*/ 147640 h 1229859"/>
              <a:gd name="connsiteX23" fmla="*/ 1924167 w 9157819"/>
              <a:gd name="connsiteY23" fmla="*/ 450901 h 1229859"/>
              <a:gd name="connsiteX24" fmla="*/ 1947396 w 9157819"/>
              <a:gd name="connsiteY24" fmla="*/ 450901 h 1229859"/>
              <a:gd name="connsiteX25" fmla="*/ 2857463 w 9157819"/>
              <a:gd name="connsiteY25" fmla="*/ 147640 h 1229859"/>
              <a:gd name="connsiteX26" fmla="*/ 3257060 w 9157819"/>
              <a:gd name="connsiteY26" fmla="*/ 0 h 1229859"/>
              <a:gd name="connsiteX27" fmla="*/ 3656658 w 9157819"/>
              <a:gd name="connsiteY27" fmla="*/ 147640 h 1229859"/>
              <a:gd name="connsiteX28" fmla="*/ 4566725 w 9157819"/>
              <a:gd name="connsiteY28" fmla="*/ 450901 h 1229859"/>
              <a:gd name="connsiteX29" fmla="*/ 4590097 w 9157819"/>
              <a:gd name="connsiteY29" fmla="*/ 450901 h 1229859"/>
              <a:gd name="connsiteX30" fmla="*/ 5500164 w 9157819"/>
              <a:gd name="connsiteY30" fmla="*/ 147640 h 1229859"/>
              <a:gd name="connsiteX31" fmla="*/ 5899762 w 9157819"/>
              <a:gd name="connsiteY31" fmla="*/ 0 h 1229859"/>
              <a:gd name="connsiteX32" fmla="*/ 6299359 w 9157819"/>
              <a:gd name="connsiteY32" fmla="*/ 147640 h 1229859"/>
              <a:gd name="connsiteX33" fmla="*/ 7209426 w 9157819"/>
              <a:gd name="connsiteY33" fmla="*/ 450901 h 1229859"/>
              <a:gd name="connsiteX34" fmla="*/ 7232798 w 9157819"/>
              <a:gd name="connsiteY34" fmla="*/ 450901 h 1229859"/>
              <a:gd name="connsiteX35" fmla="*/ 8142865 w 9157819"/>
              <a:gd name="connsiteY35" fmla="*/ 147640 h 1229859"/>
              <a:gd name="connsiteX36" fmla="*/ 8542462 w 9157819"/>
              <a:gd name="connsiteY36" fmla="*/ 0 h 1229859"/>
              <a:gd name="connsiteX37" fmla="*/ 9142285 w 9157819"/>
              <a:gd name="connsiteY37" fmla="*/ 479403 h 1229859"/>
              <a:gd name="connsiteX38" fmla="*/ 9157819 w 9157819"/>
              <a:gd name="connsiteY38" fmla="*/ 614930 h 1229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9157819" h="1229859">
                <a:moveTo>
                  <a:pt x="9157819" y="614930"/>
                </a:moveTo>
                <a:cubicBezTo>
                  <a:pt x="9157819" y="661530"/>
                  <a:pt x="9152689" y="706848"/>
                  <a:pt x="9142713" y="750456"/>
                </a:cubicBezTo>
                <a:cubicBezTo>
                  <a:pt x="9081006" y="1024930"/>
                  <a:pt x="8835889" y="1229859"/>
                  <a:pt x="8542889" y="1229859"/>
                </a:cubicBezTo>
                <a:cubicBezTo>
                  <a:pt x="8390262" y="1229859"/>
                  <a:pt x="8250745" y="1174281"/>
                  <a:pt x="8143293" y="1082219"/>
                </a:cubicBezTo>
                <a:cubicBezTo>
                  <a:pt x="7890338" y="865604"/>
                  <a:pt x="7566128" y="778958"/>
                  <a:pt x="7233225" y="778958"/>
                </a:cubicBezTo>
                <a:lnTo>
                  <a:pt x="7209854" y="778958"/>
                </a:lnTo>
                <a:cubicBezTo>
                  <a:pt x="6876808" y="778958"/>
                  <a:pt x="6552741" y="865747"/>
                  <a:pt x="6299786" y="1082219"/>
                </a:cubicBezTo>
                <a:cubicBezTo>
                  <a:pt x="6192334" y="1174281"/>
                  <a:pt x="6052674" y="1229859"/>
                  <a:pt x="5900189" y="1229859"/>
                </a:cubicBezTo>
                <a:cubicBezTo>
                  <a:pt x="5747704" y="1229859"/>
                  <a:pt x="5608044" y="1174281"/>
                  <a:pt x="5500592" y="1082219"/>
                </a:cubicBezTo>
                <a:cubicBezTo>
                  <a:pt x="5247637" y="865604"/>
                  <a:pt x="4923427" y="778958"/>
                  <a:pt x="4590524" y="778958"/>
                </a:cubicBezTo>
                <a:lnTo>
                  <a:pt x="4567153" y="778958"/>
                </a:lnTo>
                <a:cubicBezTo>
                  <a:pt x="4234108" y="778958"/>
                  <a:pt x="3910040" y="865747"/>
                  <a:pt x="3657085" y="1082219"/>
                </a:cubicBezTo>
                <a:cubicBezTo>
                  <a:pt x="3549633" y="1174281"/>
                  <a:pt x="3409974" y="1229859"/>
                  <a:pt x="3257488" y="1229859"/>
                </a:cubicBezTo>
                <a:cubicBezTo>
                  <a:pt x="3104860" y="1229859"/>
                  <a:pt x="2965343" y="1174281"/>
                  <a:pt x="2857891" y="1082219"/>
                </a:cubicBezTo>
                <a:cubicBezTo>
                  <a:pt x="2604936" y="865604"/>
                  <a:pt x="2280726" y="778958"/>
                  <a:pt x="1947823" y="778958"/>
                </a:cubicBezTo>
                <a:lnTo>
                  <a:pt x="1924594" y="778958"/>
                </a:lnTo>
                <a:cubicBezTo>
                  <a:pt x="1591549" y="778958"/>
                  <a:pt x="1267482" y="865747"/>
                  <a:pt x="1014527" y="1082219"/>
                </a:cubicBezTo>
                <a:cubicBezTo>
                  <a:pt x="907075" y="1174281"/>
                  <a:pt x="767415" y="1229859"/>
                  <a:pt x="614930" y="1229859"/>
                </a:cubicBezTo>
                <a:cubicBezTo>
                  <a:pt x="321930" y="1229859"/>
                  <a:pt x="76813" y="1024930"/>
                  <a:pt x="15106" y="750456"/>
                </a:cubicBezTo>
                <a:cubicBezTo>
                  <a:pt x="5130" y="706848"/>
                  <a:pt x="0" y="661530"/>
                  <a:pt x="0" y="614930"/>
                </a:cubicBezTo>
                <a:cubicBezTo>
                  <a:pt x="0" y="568329"/>
                  <a:pt x="5130" y="523011"/>
                  <a:pt x="15106" y="479403"/>
                </a:cubicBezTo>
                <a:cubicBezTo>
                  <a:pt x="76385" y="204929"/>
                  <a:pt x="321502" y="0"/>
                  <a:pt x="614502" y="0"/>
                </a:cubicBezTo>
                <a:cubicBezTo>
                  <a:pt x="767130" y="0"/>
                  <a:pt x="906647" y="55579"/>
                  <a:pt x="1014099" y="147640"/>
                </a:cubicBezTo>
                <a:cubicBezTo>
                  <a:pt x="1267054" y="364255"/>
                  <a:pt x="1591264" y="450901"/>
                  <a:pt x="1924167" y="450901"/>
                </a:cubicBezTo>
                <a:lnTo>
                  <a:pt x="1947396" y="450901"/>
                </a:lnTo>
                <a:cubicBezTo>
                  <a:pt x="2280441" y="450901"/>
                  <a:pt x="2604508" y="364112"/>
                  <a:pt x="2857463" y="147640"/>
                </a:cubicBezTo>
                <a:cubicBezTo>
                  <a:pt x="2964915" y="55579"/>
                  <a:pt x="3104575" y="0"/>
                  <a:pt x="3257060" y="0"/>
                </a:cubicBezTo>
                <a:cubicBezTo>
                  <a:pt x="3409688" y="0"/>
                  <a:pt x="3549205" y="55579"/>
                  <a:pt x="3656658" y="147640"/>
                </a:cubicBezTo>
                <a:cubicBezTo>
                  <a:pt x="3909612" y="364255"/>
                  <a:pt x="4233822" y="450901"/>
                  <a:pt x="4566725" y="450901"/>
                </a:cubicBezTo>
                <a:lnTo>
                  <a:pt x="4590097" y="450901"/>
                </a:lnTo>
                <a:cubicBezTo>
                  <a:pt x="4923142" y="450901"/>
                  <a:pt x="5247209" y="364112"/>
                  <a:pt x="5500164" y="147640"/>
                </a:cubicBezTo>
                <a:cubicBezTo>
                  <a:pt x="5607617" y="55579"/>
                  <a:pt x="5747276" y="0"/>
                  <a:pt x="5899762" y="0"/>
                </a:cubicBezTo>
                <a:cubicBezTo>
                  <a:pt x="6052389" y="0"/>
                  <a:pt x="6191907" y="55579"/>
                  <a:pt x="6299359" y="147640"/>
                </a:cubicBezTo>
                <a:cubicBezTo>
                  <a:pt x="6552313" y="364255"/>
                  <a:pt x="6876523" y="450901"/>
                  <a:pt x="7209426" y="450901"/>
                </a:cubicBezTo>
                <a:lnTo>
                  <a:pt x="7232798" y="450901"/>
                </a:lnTo>
                <a:cubicBezTo>
                  <a:pt x="7565843" y="450901"/>
                  <a:pt x="7889910" y="364112"/>
                  <a:pt x="8142865" y="147640"/>
                </a:cubicBezTo>
                <a:cubicBezTo>
                  <a:pt x="8250318" y="55579"/>
                  <a:pt x="8389977" y="0"/>
                  <a:pt x="8542462" y="0"/>
                </a:cubicBezTo>
                <a:cubicBezTo>
                  <a:pt x="8835462" y="0"/>
                  <a:pt x="9080579" y="204929"/>
                  <a:pt x="9142285" y="479403"/>
                </a:cubicBezTo>
                <a:cubicBezTo>
                  <a:pt x="9152689" y="523011"/>
                  <a:pt x="9157819" y="568329"/>
                  <a:pt x="9157819" y="61493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100000">
                <a:schemeClr val="accent2"/>
              </a:gs>
            </a:gsLst>
            <a:lin ang="13500000" scaled="1"/>
            <a:tileRect/>
          </a:gradFill>
          <a:ln>
            <a:noFill/>
          </a:ln>
          <a:effectLst>
            <a:outerShdw blurRad="152400" sx="102000" sy="102000" algn="ctr" rotWithShape="0">
              <a:srgbClr val="C8C8C8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prstClr val="white"/>
              </a:solidFill>
              <a:latin typeface="Arial" panose="020B0604020202020204" pitchFamily="34" charset="0"/>
              <a:ea typeface="OPPOSans R" panose="00020600040101010101" pitchFamily="18" charset="-122"/>
              <a:cs typeface="OPPOSans R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76180383-1EAC-671D-5C85-7AAC79D2190F}"/>
              </a:ext>
            </a:extLst>
          </p:cNvPr>
          <p:cNvSpPr/>
          <p:nvPr/>
        </p:nvSpPr>
        <p:spPr>
          <a:xfrm>
            <a:off x="1686690" y="3371532"/>
            <a:ext cx="957521" cy="957521"/>
          </a:xfrm>
          <a:custGeom>
            <a:avLst/>
            <a:gdLst>
              <a:gd name="connsiteX0" fmla="*/ 1027495 w 1027495"/>
              <a:gd name="connsiteY0" fmla="*/ 513748 h 1027495"/>
              <a:gd name="connsiteX1" fmla="*/ 513748 w 1027495"/>
              <a:gd name="connsiteY1" fmla="*/ 1027496 h 1027495"/>
              <a:gd name="connsiteX2" fmla="*/ 0 w 1027495"/>
              <a:gd name="connsiteY2" fmla="*/ 513748 h 1027495"/>
              <a:gd name="connsiteX3" fmla="*/ 513748 w 1027495"/>
              <a:gd name="connsiteY3" fmla="*/ 0 h 1027495"/>
              <a:gd name="connsiteX4" fmla="*/ 1027495 w 1027495"/>
              <a:gd name="connsiteY4" fmla="*/ 513748 h 1027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27495" h="1027495">
                <a:moveTo>
                  <a:pt x="1027495" y="513748"/>
                </a:moveTo>
                <a:cubicBezTo>
                  <a:pt x="1027495" y="797483"/>
                  <a:pt x="797483" y="1027496"/>
                  <a:pt x="513748" y="1027496"/>
                </a:cubicBezTo>
                <a:cubicBezTo>
                  <a:pt x="230013" y="1027496"/>
                  <a:pt x="0" y="797483"/>
                  <a:pt x="0" y="513748"/>
                </a:cubicBezTo>
                <a:cubicBezTo>
                  <a:pt x="0" y="230013"/>
                  <a:pt x="230013" y="0"/>
                  <a:pt x="513748" y="0"/>
                </a:cubicBezTo>
                <a:cubicBezTo>
                  <a:pt x="797483" y="0"/>
                  <a:pt x="1027495" y="230013"/>
                  <a:pt x="1027495" y="513748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>
                  <a:lumMod val="90000"/>
                </a:schemeClr>
              </a:gs>
              <a:gs pos="100000">
                <a:schemeClr val="accent2">
                  <a:lumMod val="90000"/>
                </a:schemeClr>
              </a:gs>
            </a:gsLst>
            <a:lin ang="13500000" scaled="1"/>
            <a:tileRect/>
          </a:gradFill>
          <a:ln>
            <a:noFill/>
          </a:ln>
          <a:effectLst>
            <a:innerShdw blurRad="63500" dist="50800" dir="13500000">
              <a:srgbClr val="909090">
                <a:alpha val="50000"/>
              </a:srgbClr>
            </a:innerShdw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prstClr val="white"/>
              </a:solidFill>
              <a:latin typeface="Arial" panose="020B0604020202020204" pitchFamily="34" charset="0"/>
              <a:ea typeface="OPPOSans R" panose="00020600040101010101" pitchFamily="18" charset="-122"/>
              <a:cs typeface="OPPOSans R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F33EA6EE-507F-0A1D-B036-7343A10DAE61}"/>
              </a:ext>
            </a:extLst>
          </p:cNvPr>
          <p:cNvSpPr/>
          <p:nvPr/>
        </p:nvSpPr>
        <p:spPr>
          <a:xfrm>
            <a:off x="4146099" y="3371532"/>
            <a:ext cx="957521" cy="957521"/>
          </a:xfrm>
          <a:custGeom>
            <a:avLst/>
            <a:gdLst>
              <a:gd name="connsiteX0" fmla="*/ 1027495 w 1027495"/>
              <a:gd name="connsiteY0" fmla="*/ 513748 h 1027495"/>
              <a:gd name="connsiteX1" fmla="*/ 513747 w 1027495"/>
              <a:gd name="connsiteY1" fmla="*/ 1027496 h 1027495"/>
              <a:gd name="connsiteX2" fmla="*/ 0 w 1027495"/>
              <a:gd name="connsiteY2" fmla="*/ 513748 h 1027495"/>
              <a:gd name="connsiteX3" fmla="*/ 513747 w 1027495"/>
              <a:gd name="connsiteY3" fmla="*/ 0 h 1027495"/>
              <a:gd name="connsiteX4" fmla="*/ 1027495 w 1027495"/>
              <a:gd name="connsiteY4" fmla="*/ 513748 h 1027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27495" h="1027495">
                <a:moveTo>
                  <a:pt x="1027495" y="513748"/>
                </a:moveTo>
                <a:cubicBezTo>
                  <a:pt x="1027495" y="797483"/>
                  <a:pt x="797483" y="1027496"/>
                  <a:pt x="513747" y="1027496"/>
                </a:cubicBezTo>
                <a:cubicBezTo>
                  <a:pt x="230012" y="1027496"/>
                  <a:pt x="0" y="797483"/>
                  <a:pt x="0" y="513748"/>
                </a:cubicBezTo>
                <a:cubicBezTo>
                  <a:pt x="0" y="230013"/>
                  <a:pt x="230012" y="0"/>
                  <a:pt x="513747" y="0"/>
                </a:cubicBezTo>
                <a:cubicBezTo>
                  <a:pt x="797483" y="0"/>
                  <a:pt x="1027495" y="230013"/>
                  <a:pt x="1027495" y="513748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>
                  <a:lumMod val="90000"/>
                </a:schemeClr>
              </a:gs>
              <a:gs pos="100000">
                <a:schemeClr val="accent2">
                  <a:lumMod val="90000"/>
                </a:schemeClr>
              </a:gs>
            </a:gsLst>
            <a:lin ang="13500000" scaled="1"/>
            <a:tileRect/>
          </a:gradFill>
          <a:ln>
            <a:noFill/>
          </a:ln>
          <a:effectLst>
            <a:innerShdw blurRad="63500" dist="50800" dir="13500000">
              <a:srgbClr val="909090">
                <a:alpha val="50000"/>
              </a:srgbClr>
            </a:innerShdw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prstClr val="white"/>
              </a:solidFill>
              <a:latin typeface="Arial" panose="020B0604020202020204" pitchFamily="34" charset="0"/>
              <a:ea typeface="OPPOSans R" panose="00020600040101010101" pitchFamily="18" charset="-122"/>
              <a:cs typeface="OPPOSans R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CF33F5FA-A5DD-A07E-BD8D-575AF45C5237}"/>
              </a:ext>
            </a:extLst>
          </p:cNvPr>
          <p:cNvSpPr/>
          <p:nvPr/>
        </p:nvSpPr>
        <p:spPr>
          <a:xfrm>
            <a:off x="6605507" y="3371532"/>
            <a:ext cx="957521" cy="957521"/>
          </a:xfrm>
          <a:custGeom>
            <a:avLst/>
            <a:gdLst>
              <a:gd name="connsiteX0" fmla="*/ 1027495 w 1027495"/>
              <a:gd name="connsiteY0" fmla="*/ 513748 h 1027495"/>
              <a:gd name="connsiteX1" fmla="*/ 513748 w 1027495"/>
              <a:gd name="connsiteY1" fmla="*/ 1027496 h 1027495"/>
              <a:gd name="connsiteX2" fmla="*/ 0 w 1027495"/>
              <a:gd name="connsiteY2" fmla="*/ 513748 h 1027495"/>
              <a:gd name="connsiteX3" fmla="*/ 513748 w 1027495"/>
              <a:gd name="connsiteY3" fmla="*/ 0 h 1027495"/>
              <a:gd name="connsiteX4" fmla="*/ 1027495 w 1027495"/>
              <a:gd name="connsiteY4" fmla="*/ 513748 h 1027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27495" h="1027495">
                <a:moveTo>
                  <a:pt x="1027495" y="513748"/>
                </a:moveTo>
                <a:cubicBezTo>
                  <a:pt x="1027495" y="797483"/>
                  <a:pt x="797483" y="1027496"/>
                  <a:pt x="513748" y="1027496"/>
                </a:cubicBezTo>
                <a:cubicBezTo>
                  <a:pt x="230013" y="1027496"/>
                  <a:pt x="0" y="797483"/>
                  <a:pt x="0" y="513748"/>
                </a:cubicBezTo>
                <a:cubicBezTo>
                  <a:pt x="0" y="230013"/>
                  <a:pt x="230013" y="0"/>
                  <a:pt x="513748" y="0"/>
                </a:cubicBezTo>
                <a:cubicBezTo>
                  <a:pt x="797483" y="0"/>
                  <a:pt x="1027495" y="230013"/>
                  <a:pt x="1027495" y="513748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>
                  <a:lumMod val="90000"/>
                </a:schemeClr>
              </a:gs>
              <a:gs pos="100000">
                <a:schemeClr val="accent2">
                  <a:lumMod val="90000"/>
                </a:schemeClr>
              </a:gs>
            </a:gsLst>
            <a:lin ang="13500000" scaled="1"/>
            <a:tileRect/>
          </a:gradFill>
          <a:ln>
            <a:noFill/>
          </a:ln>
          <a:effectLst>
            <a:innerShdw blurRad="63500" dist="50800" dir="13500000">
              <a:srgbClr val="909090">
                <a:alpha val="50000"/>
              </a:srgbClr>
            </a:innerShdw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prstClr val="white"/>
              </a:solidFill>
              <a:latin typeface="Arial" panose="020B0604020202020204" pitchFamily="34" charset="0"/>
              <a:ea typeface="OPPOSans R" panose="00020600040101010101" pitchFamily="18" charset="-122"/>
              <a:cs typeface="OPPOSans R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5948F926-7D5D-6F45-34F5-FB0FD10CF485}"/>
              </a:ext>
            </a:extLst>
          </p:cNvPr>
          <p:cNvSpPr/>
          <p:nvPr/>
        </p:nvSpPr>
        <p:spPr>
          <a:xfrm>
            <a:off x="9064916" y="3371532"/>
            <a:ext cx="957521" cy="957521"/>
          </a:xfrm>
          <a:custGeom>
            <a:avLst/>
            <a:gdLst>
              <a:gd name="connsiteX0" fmla="*/ 1027495 w 1027495"/>
              <a:gd name="connsiteY0" fmla="*/ 513748 h 1027495"/>
              <a:gd name="connsiteX1" fmla="*/ 513748 w 1027495"/>
              <a:gd name="connsiteY1" fmla="*/ 1027496 h 1027495"/>
              <a:gd name="connsiteX2" fmla="*/ 0 w 1027495"/>
              <a:gd name="connsiteY2" fmla="*/ 513748 h 1027495"/>
              <a:gd name="connsiteX3" fmla="*/ 513748 w 1027495"/>
              <a:gd name="connsiteY3" fmla="*/ 0 h 1027495"/>
              <a:gd name="connsiteX4" fmla="*/ 1027495 w 1027495"/>
              <a:gd name="connsiteY4" fmla="*/ 513748 h 1027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27495" h="1027495">
                <a:moveTo>
                  <a:pt x="1027495" y="513748"/>
                </a:moveTo>
                <a:cubicBezTo>
                  <a:pt x="1027495" y="797483"/>
                  <a:pt x="797483" y="1027496"/>
                  <a:pt x="513748" y="1027496"/>
                </a:cubicBezTo>
                <a:cubicBezTo>
                  <a:pt x="230013" y="1027496"/>
                  <a:pt x="0" y="797483"/>
                  <a:pt x="0" y="513748"/>
                </a:cubicBezTo>
                <a:cubicBezTo>
                  <a:pt x="0" y="230013"/>
                  <a:pt x="230013" y="0"/>
                  <a:pt x="513748" y="0"/>
                </a:cubicBezTo>
                <a:cubicBezTo>
                  <a:pt x="797483" y="0"/>
                  <a:pt x="1027495" y="230013"/>
                  <a:pt x="1027495" y="513748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>
                  <a:lumMod val="90000"/>
                </a:schemeClr>
              </a:gs>
              <a:gs pos="100000">
                <a:schemeClr val="accent2">
                  <a:lumMod val="90000"/>
                </a:schemeClr>
              </a:gs>
            </a:gsLst>
            <a:lin ang="13500000" scaled="1"/>
            <a:tileRect/>
          </a:gradFill>
          <a:ln>
            <a:noFill/>
          </a:ln>
          <a:effectLst>
            <a:innerShdw blurRad="63500" dist="50800" dir="13500000">
              <a:srgbClr val="909090">
                <a:alpha val="50000"/>
              </a:srgbClr>
            </a:innerShdw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prstClr val="white"/>
              </a:solidFill>
              <a:latin typeface="Arial" panose="020B0604020202020204" pitchFamily="34" charset="0"/>
              <a:ea typeface="OPPOSans R" panose="00020600040101010101" pitchFamily="18" charset="-122"/>
              <a:cs typeface="OPPOSans R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8" name="文本框 14">
            <a:extLst>
              <a:ext uri="{FF2B5EF4-FFF2-40B4-BE49-F238E27FC236}">
                <a16:creationId xmlns:a16="http://schemas.microsoft.com/office/drawing/2014/main" id="{18F27243-F45D-7B9B-9215-064DC4213D7B}"/>
              </a:ext>
            </a:extLst>
          </p:cNvPr>
          <p:cNvSpPr txBox="1"/>
          <p:nvPr/>
        </p:nvSpPr>
        <p:spPr>
          <a:xfrm>
            <a:off x="6236919" y="2745631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2000" dirty="0">
                <a:solidFill>
                  <a:srgbClr val="909090"/>
                </a:solidFill>
                <a:latin typeface="Arial" panose="020B0604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rPr>
              <a:t>请输入小标题</a:t>
            </a:r>
          </a:p>
        </p:txBody>
      </p:sp>
      <p:sp>
        <p:nvSpPr>
          <p:cNvPr id="9" name="文本框 15">
            <a:extLst>
              <a:ext uri="{FF2B5EF4-FFF2-40B4-BE49-F238E27FC236}">
                <a16:creationId xmlns:a16="http://schemas.microsoft.com/office/drawing/2014/main" id="{9975F8EA-4CF1-A69A-9A89-F5000AAB9AA9}"/>
              </a:ext>
            </a:extLst>
          </p:cNvPr>
          <p:cNvSpPr txBox="1"/>
          <p:nvPr/>
        </p:nvSpPr>
        <p:spPr>
          <a:xfrm>
            <a:off x="3777511" y="4530371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2000" dirty="0">
                <a:solidFill>
                  <a:srgbClr val="909090"/>
                </a:solidFill>
                <a:latin typeface="Arial" panose="020B0604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rPr>
              <a:t>请输入小标题</a:t>
            </a:r>
          </a:p>
        </p:txBody>
      </p:sp>
      <p:sp>
        <p:nvSpPr>
          <p:cNvPr id="10" name="文本框 16">
            <a:extLst>
              <a:ext uri="{FF2B5EF4-FFF2-40B4-BE49-F238E27FC236}">
                <a16:creationId xmlns:a16="http://schemas.microsoft.com/office/drawing/2014/main" id="{72D03BFC-2504-DA2E-5C33-AA1192BE1E52}"/>
              </a:ext>
            </a:extLst>
          </p:cNvPr>
          <p:cNvSpPr txBox="1"/>
          <p:nvPr/>
        </p:nvSpPr>
        <p:spPr>
          <a:xfrm>
            <a:off x="8696328" y="4530371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2000" dirty="0">
                <a:solidFill>
                  <a:srgbClr val="909090"/>
                </a:solidFill>
                <a:latin typeface="Arial" panose="020B0604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rPr>
              <a:t>请输入小标题</a:t>
            </a:r>
          </a:p>
        </p:txBody>
      </p:sp>
      <p:sp>
        <p:nvSpPr>
          <p:cNvPr id="11" name="文本框 17">
            <a:extLst>
              <a:ext uri="{FF2B5EF4-FFF2-40B4-BE49-F238E27FC236}">
                <a16:creationId xmlns:a16="http://schemas.microsoft.com/office/drawing/2014/main" id="{92DFC952-DDDB-DBDB-7AE3-46D8591FDFAC}"/>
              </a:ext>
            </a:extLst>
          </p:cNvPr>
          <p:cNvSpPr txBox="1"/>
          <p:nvPr/>
        </p:nvSpPr>
        <p:spPr>
          <a:xfrm>
            <a:off x="1261697" y="2745631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2000" dirty="0">
                <a:solidFill>
                  <a:srgbClr val="909090"/>
                </a:solidFill>
                <a:latin typeface="Arial" panose="020B0604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rPr>
              <a:t>请输入小标题</a:t>
            </a:r>
          </a:p>
        </p:txBody>
      </p:sp>
      <p:sp>
        <p:nvSpPr>
          <p:cNvPr id="12" name="文本框 18">
            <a:extLst>
              <a:ext uri="{FF2B5EF4-FFF2-40B4-BE49-F238E27FC236}">
                <a16:creationId xmlns:a16="http://schemas.microsoft.com/office/drawing/2014/main" id="{06F08C47-F394-22AE-2413-25C7E109A3DD}"/>
              </a:ext>
            </a:extLst>
          </p:cNvPr>
          <p:cNvSpPr txBox="1"/>
          <p:nvPr/>
        </p:nvSpPr>
        <p:spPr>
          <a:xfrm>
            <a:off x="910188" y="1639354"/>
            <a:ext cx="2533650" cy="1060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  <a:defRPr/>
            </a:pPr>
            <a:r>
              <a:rPr lang="zh-CN" altLang="en-US" sz="1400" dirty="0">
                <a:solidFill>
                  <a:srgbClr val="909090"/>
                </a:solidFill>
                <a:latin typeface="Arial" panose="020B0604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rPr>
              <a:t>请在这里输入研究背景与意义，点击输入简要文字，文字内容概括简练，以重点为主。</a:t>
            </a:r>
          </a:p>
        </p:txBody>
      </p:sp>
      <p:sp>
        <p:nvSpPr>
          <p:cNvPr id="13" name="iconfont-11117-5703271">
            <a:extLst>
              <a:ext uri="{FF2B5EF4-FFF2-40B4-BE49-F238E27FC236}">
                <a16:creationId xmlns:a16="http://schemas.microsoft.com/office/drawing/2014/main" id="{20DC6C16-01F9-E67A-F1EE-067D4705CB1C}"/>
              </a:ext>
            </a:extLst>
          </p:cNvPr>
          <p:cNvSpPr>
            <a:spLocks noChangeAspect="1"/>
          </p:cNvSpPr>
          <p:nvPr/>
        </p:nvSpPr>
        <p:spPr bwMode="auto">
          <a:xfrm>
            <a:off x="1949913" y="3665706"/>
            <a:ext cx="431074" cy="369172"/>
          </a:xfrm>
          <a:custGeom>
            <a:avLst/>
            <a:gdLst>
              <a:gd name="connsiteX0" fmla="*/ 236925 w 396596"/>
              <a:gd name="connsiteY0" fmla="*/ 271096 h 339593"/>
              <a:gd name="connsiteX1" fmla="*/ 246464 w 396596"/>
              <a:gd name="connsiteY1" fmla="*/ 280635 h 339593"/>
              <a:gd name="connsiteX2" fmla="*/ 246464 w 396596"/>
              <a:gd name="connsiteY2" fmla="*/ 303596 h 339593"/>
              <a:gd name="connsiteX3" fmla="*/ 236925 w 396596"/>
              <a:gd name="connsiteY3" fmla="*/ 313092 h 339593"/>
              <a:gd name="connsiteX4" fmla="*/ 227428 w 396596"/>
              <a:gd name="connsiteY4" fmla="*/ 303596 h 339593"/>
              <a:gd name="connsiteX5" fmla="*/ 227428 w 396596"/>
              <a:gd name="connsiteY5" fmla="*/ 280635 h 339593"/>
              <a:gd name="connsiteX6" fmla="*/ 236925 w 396596"/>
              <a:gd name="connsiteY6" fmla="*/ 271096 h 339593"/>
              <a:gd name="connsiteX7" fmla="*/ 42807 w 396596"/>
              <a:gd name="connsiteY7" fmla="*/ 271096 h 339593"/>
              <a:gd name="connsiteX8" fmla="*/ 52303 w 396596"/>
              <a:gd name="connsiteY8" fmla="*/ 280635 h 339593"/>
              <a:gd name="connsiteX9" fmla="*/ 52303 w 396596"/>
              <a:gd name="connsiteY9" fmla="*/ 303596 h 339593"/>
              <a:gd name="connsiteX10" fmla="*/ 42807 w 396596"/>
              <a:gd name="connsiteY10" fmla="*/ 313092 h 339593"/>
              <a:gd name="connsiteX11" fmla="*/ 33267 w 396596"/>
              <a:gd name="connsiteY11" fmla="*/ 303596 h 339593"/>
              <a:gd name="connsiteX12" fmla="*/ 33267 w 396596"/>
              <a:gd name="connsiteY12" fmla="*/ 280635 h 339593"/>
              <a:gd name="connsiteX13" fmla="*/ 42807 w 396596"/>
              <a:gd name="connsiteY13" fmla="*/ 271096 h 339593"/>
              <a:gd name="connsiteX14" fmla="*/ 354971 w 396596"/>
              <a:gd name="connsiteY14" fmla="*/ 271071 h 339593"/>
              <a:gd name="connsiteX15" fmla="*/ 364462 w 396596"/>
              <a:gd name="connsiteY15" fmla="*/ 280610 h 339593"/>
              <a:gd name="connsiteX16" fmla="*/ 364462 w 396596"/>
              <a:gd name="connsiteY16" fmla="*/ 303573 h 339593"/>
              <a:gd name="connsiteX17" fmla="*/ 354971 w 396596"/>
              <a:gd name="connsiteY17" fmla="*/ 313069 h 339593"/>
              <a:gd name="connsiteX18" fmla="*/ 345437 w 396596"/>
              <a:gd name="connsiteY18" fmla="*/ 303573 h 339593"/>
              <a:gd name="connsiteX19" fmla="*/ 345437 w 396596"/>
              <a:gd name="connsiteY19" fmla="*/ 280610 h 339593"/>
              <a:gd name="connsiteX20" fmla="*/ 354971 w 396596"/>
              <a:gd name="connsiteY20" fmla="*/ 271071 h 339593"/>
              <a:gd name="connsiteX21" fmla="*/ 140448 w 396596"/>
              <a:gd name="connsiteY21" fmla="*/ 159481 h 339593"/>
              <a:gd name="connsiteX22" fmla="*/ 130909 w 396596"/>
              <a:gd name="connsiteY22" fmla="*/ 168976 h 339593"/>
              <a:gd name="connsiteX23" fmla="*/ 139671 w 396596"/>
              <a:gd name="connsiteY23" fmla="*/ 178040 h 339593"/>
              <a:gd name="connsiteX24" fmla="*/ 149211 w 396596"/>
              <a:gd name="connsiteY24" fmla="*/ 168502 h 339593"/>
              <a:gd name="connsiteX25" fmla="*/ 133671 w 396596"/>
              <a:gd name="connsiteY25" fmla="*/ 139195 h 339593"/>
              <a:gd name="connsiteX26" fmla="*/ 147096 w 396596"/>
              <a:gd name="connsiteY26" fmla="*/ 139195 h 339593"/>
              <a:gd name="connsiteX27" fmla="*/ 169499 w 396596"/>
              <a:gd name="connsiteY27" fmla="*/ 161553 h 339593"/>
              <a:gd name="connsiteX28" fmla="*/ 169499 w 396596"/>
              <a:gd name="connsiteY28" fmla="*/ 175105 h 339593"/>
              <a:gd name="connsiteX29" fmla="*/ 146233 w 396596"/>
              <a:gd name="connsiteY29" fmla="*/ 198326 h 339593"/>
              <a:gd name="connsiteX30" fmla="*/ 139585 w 396596"/>
              <a:gd name="connsiteY30" fmla="*/ 201088 h 339593"/>
              <a:gd name="connsiteX31" fmla="*/ 132808 w 396596"/>
              <a:gd name="connsiteY31" fmla="*/ 198240 h 339593"/>
              <a:gd name="connsiteX32" fmla="*/ 110621 w 396596"/>
              <a:gd name="connsiteY32" fmla="*/ 175580 h 339593"/>
              <a:gd name="connsiteX33" fmla="*/ 110621 w 396596"/>
              <a:gd name="connsiteY33" fmla="*/ 162114 h 339593"/>
              <a:gd name="connsiteX34" fmla="*/ 101848 w 396596"/>
              <a:gd name="connsiteY34" fmla="*/ 84736 h 339593"/>
              <a:gd name="connsiteX35" fmla="*/ 52301 w 396596"/>
              <a:gd name="connsiteY35" fmla="*/ 134292 h 339593"/>
              <a:gd name="connsiteX36" fmla="*/ 52301 w 396596"/>
              <a:gd name="connsiteY36" fmla="*/ 204482 h 339593"/>
              <a:gd name="connsiteX37" fmla="*/ 107934 w 396596"/>
              <a:gd name="connsiteY37" fmla="*/ 258701 h 339593"/>
              <a:gd name="connsiteX38" fmla="*/ 180054 w 396596"/>
              <a:gd name="connsiteY38" fmla="*/ 258701 h 339593"/>
              <a:gd name="connsiteX39" fmla="*/ 227659 w 396596"/>
              <a:gd name="connsiteY39" fmla="*/ 201547 h 339593"/>
              <a:gd name="connsiteX40" fmla="*/ 227659 w 396596"/>
              <a:gd name="connsiteY40" fmla="*/ 136666 h 339593"/>
              <a:gd name="connsiteX41" fmla="*/ 175867 w 396596"/>
              <a:gd name="connsiteY41" fmla="*/ 84736 h 339593"/>
              <a:gd name="connsiteX42" fmla="*/ 97921 w 396596"/>
              <a:gd name="connsiteY42" fmla="*/ 66174 h 339593"/>
              <a:gd name="connsiteX43" fmla="*/ 179493 w 396596"/>
              <a:gd name="connsiteY43" fmla="*/ 66174 h 339593"/>
              <a:gd name="connsiteX44" fmla="*/ 186226 w 396596"/>
              <a:gd name="connsiteY44" fmla="*/ 68937 h 339593"/>
              <a:gd name="connsiteX45" fmla="*/ 243370 w 396596"/>
              <a:gd name="connsiteY45" fmla="*/ 126090 h 339593"/>
              <a:gd name="connsiteX46" fmla="*/ 246132 w 396596"/>
              <a:gd name="connsiteY46" fmla="*/ 132868 h 339593"/>
              <a:gd name="connsiteX47" fmla="*/ 246132 w 396596"/>
              <a:gd name="connsiteY47" fmla="*/ 205260 h 339593"/>
              <a:gd name="connsiteX48" fmla="*/ 243974 w 396596"/>
              <a:gd name="connsiteY48" fmla="*/ 211346 h 339593"/>
              <a:gd name="connsiteX49" fmla="*/ 191664 w 396596"/>
              <a:gd name="connsiteY49" fmla="*/ 274327 h 339593"/>
              <a:gd name="connsiteX50" fmla="*/ 184154 w 396596"/>
              <a:gd name="connsiteY50" fmla="*/ 277781 h 339593"/>
              <a:gd name="connsiteX51" fmla="*/ 103661 w 396596"/>
              <a:gd name="connsiteY51" fmla="*/ 277781 h 339593"/>
              <a:gd name="connsiteX52" fmla="*/ 96971 w 396596"/>
              <a:gd name="connsiteY52" fmla="*/ 275104 h 339593"/>
              <a:gd name="connsiteX53" fmla="*/ 36116 w 396596"/>
              <a:gd name="connsiteY53" fmla="*/ 215361 h 339593"/>
              <a:gd name="connsiteX54" fmla="*/ 33267 w 396596"/>
              <a:gd name="connsiteY54" fmla="*/ 208497 h 339593"/>
              <a:gd name="connsiteX55" fmla="*/ 33267 w 396596"/>
              <a:gd name="connsiteY55" fmla="*/ 130882 h 339593"/>
              <a:gd name="connsiteX56" fmla="*/ 36029 w 396596"/>
              <a:gd name="connsiteY56" fmla="*/ 124105 h 339593"/>
              <a:gd name="connsiteX57" fmla="*/ 91188 w 396596"/>
              <a:gd name="connsiteY57" fmla="*/ 68937 h 339593"/>
              <a:gd name="connsiteX58" fmla="*/ 97921 w 396596"/>
              <a:gd name="connsiteY58" fmla="*/ 66174 h 339593"/>
              <a:gd name="connsiteX59" fmla="*/ 278633 w 396596"/>
              <a:gd name="connsiteY59" fmla="*/ 57411 h 339593"/>
              <a:gd name="connsiteX60" fmla="*/ 306007 w 396596"/>
              <a:gd name="connsiteY60" fmla="*/ 57411 h 339593"/>
              <a:gd name="connsiteX61" fmla="*/ 313255 w 396596"/>
              <a:gd name="connsiteY61" fmla="*/ 60734 h 339593"/>
              <a:gd name="connsiteX62" fmla="*/ 362392 w 396596"/>
              <a:gd name="connsiteY62" fmla="*/ 117883 h 339593"/>
              <a:gd name="connsiteX63" fmla="*/ 364678 w 396596"/>
              <a:gd name="connsiteY63" fmla="*/ 124099 h 339593"/>
              <a:gd name="connsiteX64" fmla="*/ 364678 w 396596"/>
              <a:gd name="connsiteY64" fmla="*/ 196484 h 339593"/>
              <a:gd name="connsiteX65" fmla="*/ 362392 w 396596"/>
              <a:gd name="connsiteY65" fmla="*/ 202570 h 339593"/>
              <a:gd name="connsiteX66" fmla="*/ 309631 w 396596"/>
              <a:gd name="connsiteY66" fmla="*/ 265762 h 339593"/>
              <a:gd name="connsiteX67" fmla="*/ 302125 w 396596"/>
              <a:gd name="connsiteY67" fmla="*/ 269474 h 339593"/>
              <a:gd name="connsiteX68" fmla="*/ 278633 w 396596"/>
              <a:gd name="connsiteY68" fmla="*/ 269474 h 339593"/>
              <a:gd name="connsiteX69" fmla="*/ 278633 w 396596"/>
              <a:gd name="connsiteY69" fmla="*/ 250395 h 339593"/>
              <a:gd name="connsiteX70" fmla="*/ 297638 w 396596"/>
              <a:gd name="connsiteY70" fmla="*/ 250395 h 339593"/>
              <a:gd name="connsiteX71" fmla="*/ 345265 w 396596"/>
              <a:gd name="connsiteY71" fmla="*/ 193247 h 339593"/>
              <a:gd name="connsiteX72" fmla="*/ 345265 w 396596"/>
              <a:gd name="connsiteY72" fmla="*/ 127897 h 339593"/>
              <a:gd name="connsiteX73" fmla="*/ 301262 w 396596"/>
              <a:gd name="connsiteY73" fmla="*/ 76446 h 339593"/>
              <a:gd name="connsiteX74" fmla="*/ 278633 w 396596"/>
              <a:gd name="connsiteY74" fmla="*/ 76446 h 339593"/>
              <a:gd name="connsiteX75" fmla="*/ 236925 w 396596"/>
              <a:gd name="connsiteY75" fmla="*/ 26113 h 339593"/>
              <a:gd name="connsiteX76" fmla="*/ 246464 w 396596"/>
              <a:gd name="connsiteY76" fmla="*/ 35651 h 339593"/>
              <a:gd name="connsiteX77" fmla="*/ 246464 w 396596"/>
              <a:gd name="connsiteY77" fmla="*/ 58613 h 339593"/>
              <a:gd name="connsiteX78" fmla="*/ 236925 w 396596"/>
              <a:gd name="connsiteY78" fmla="*/ 68411 h 339593"/>
              <a:gd name="connsiteX79" fmla="*/ 227428 w 396596"/>
              <a:gd name="connsiteY79" fmla="*/ 58872 h 339593"/>
              <a:gd name="connsiteX80" fmla="*/ 227428 w 396596"/>
              <a:gd name="connsiteY80" fmla="*/ 35651 h 339593"/>
              <a:gd name="connsiteX81" fmla="*/ 236925 w 396596"/>
              <a:gd name="connsiteY81" fmla="*/ 26113 h 339593"/>
              <a:gd name="connsiteX82" fmla="*/ 42807 w 396596"/>
              <a:gd name="connsiteY82" fmla="*/ 26113 h 339593"/>
              <a:gd name="connsiteX83" fmla="*/ 52303 w 396596"/>
              <a:gd name="connsiteY83" fmla="*/ 35651 h 339593"/>
              <a:gd name="connsiteX84" fmla="*/ 52303 w 396596"/>
              <a:gd name="connsiteY84" fmla="*/ 58613 h 339593"/>
              <a:gd name="connsiteX85" fmla="*/ 42807 w 396596"/>
              <a:gd name="connsiteY85" fmla="*/ 68411 h 339593"/>
              <a:gd name="connsiteX86" fmla="*/ 33267 w 396596"/>
              <a:gd name="connsiteY86" fmla="*/ 58872 h 339593"/>
              <a:gd name="connsiteX87" fmla="*/ 33267 w 396596"/>
              <a:gd name="connsiteY87" fmla="*/ 35651 h 339593"/>
              <a:gd name="connsiteX88" fmla="*/ 42807 w 396596"/>
              <a:gd name="connsiteY88" fmla="*/ 26113 h 339593"/>
              <a:gd name="connsiteX89" fmla="*/ 354971 w 396596"/>
              <a:gd name="connsiteY89" fmla="*/ 26074 h 339593"/>
              <a:gd name="connsiteX90" fmla="*/ 364462 w 396596"/>
              <a:gd name="connsiteY90" fmla="*/ 35613 h 339593"/>
              <a:gd name="connsiteX91" fmla="*/ 364462 w 396596"/>
              <a:gd name="connsiteY91" fmla="*/ 58576 h 339593"/>
              <a:gd name="connsiteX92" fmla="*/ 354971 w 396596"/>
              <a:gd name="connsiteY92" fmla="*/ 68374 h 339593"/>
              <a:gd name="connsiteX93" fmla="*/ 345437 w 396596"/>
              <a:gd name="connsiteY93" fmla="*/ 58835 h 339593"/>
              <a:gd name="connsiteX94" fmla="*/ 345437 w 396596"/>
              <a:gd name="connsiteY94" fmla="*/ 35613 h 339593"/>
              <a:gd name="connsiteX95" fmla="*/ 354971 w 396596"/>
              <a:gd name="connsiteY95" fmla="*/ 26074 h 339593"/>
              <a:gd name="connsiteX96" fmla="*/ 19030 w 396596"/>
              <a:gd name="connsiteY96" fmla="*/ 19077 h 339593"/>
              <a:gd name="connsiteX97" fmla="*/ 19030 w 396596"/>
              <a:gd name="connsiteY97" fmla="*/ 320516 h 339593"/>
              <a:gd name="connsiteX98" fmla="*/ 259603 w 396596"/>
              <a:gd name="connsiteY98" fmla="*/ 320516 h 339593"/>
              <a:gd name="connsiteX99" fmla="*/ 259603 w 396596"/>
              <a:gd name="connsiteY99" fmla="*/ 19077 h 339593"/>
              <a:gd name="connsiteX100" fmla="*/ 269127 w 396596"/>
              <a:gd name="connsiteY100" fmla="*/ 0 h 339593"/>
              <a:gd name="connsiteX101" fmla="*/ 387056 w 396596"/>
              <a:gd name="connsiteY101" fmla="*/ 0 h 339593"/>
              <a:gd name="connsiteX102" fmla="*/ 396596 w 396596"/>
              <a:gd name="connsiteY102" fmla="*/ 9539 h 339593"/>
              <a:gd name="connsiteX103" fmla="*/ 396596 w 396596"/>
              <a:gd name="connsiteY103" fmla="*/ 330054 h 339593"/>
              <a:gd name="connsiteX104" fmla="*/ 387056 w 396596"/>
              <a:gd name="connsiteY104" fmla="*/ 339593 h 339593"/>
              <a:gd name="connsiteX105" fmla="*/ 287817 w 396596"/>
              <a:gd name="connsiteY105" fmla="*/ 339593 h 339593"/>
              <a:gd name="connsiteX106" fmla="*/ 278456 w 396596"/>
              <a:gd name="connsiteY106" fmla="*/ 330232 h 339593"/>
              <a:gd name="connsiteX107" fmla="*/ 278633 w 396596"/>
              <a:gd name="connsiteY107" fmla="*/ 330054 h 339593"/>
              <a:gd name="connsiteX108" fmla="*/ 278633 w 396596"/>
              <a:gd name="connsiteY108" fmla="*/ 329699 h 339593"/>
              <a:gd name="connsiteX109" fmla="*/ 287817 w 396596"/>
              <a:gd name="connsiteY109" fmla="*/ 320516 h 339593"/>
              <a:gd name="connsiteX110" fmla="*/ 377560 w 396596"/>
              <a:gd name="connsiteY110" fmla="*/ 320516 h 339593"/>
              <a:gd name="connsiteX111" fmla="*/ 377560 w 396596"/>
              <a:gd name="connsiteY111" fmla="*/ 19077 h 339593"/>
              <a:gd name="connsiteX112" fmla="*/ 278633 w 396596"/>
              <a:gd name="connsiteY112" fmla="*/ 19077 h 339593"/>
              <a:gd name="connsiteX113" fmla="*/ 278633 w 396596"/>
              <a:gd name="connsiteY113" fmla="*/ 9539 h 339593"/>
              <a:gd name="connsiteX114" fmla="*/ 269112 w 396596"/>
              <a:gd name="connsiteY114" fmla="*/ 16 h 339593"/>
              <a:gd name="connsiteX115" fmla="*/ 9493 w 396596"/>
              <a:gd name="connsiteY115" fmla="*/ 0 h 339593"/>
              <a:gd name="connsiteX116" fmla="*/ 269096 w 396596"/>
              <a:gd name="connsiteY116" fmla="*/ 0 h 339593"/>
              <a:gd name="connsiteX117" fmla="*/ 269112 w 396596"/>
              <a:gd name="connsiteY117" fmla="*/ 16 h 339593"/>
              <a:gd name="connsiteX118" fmla="*/ 259630 w 396596"/>
              <a:gd name="connsiteY118" fmla="*/ 9539 h 339593"/>
              <a:gd name="connsiteX119" fmla="*/ 269127 w 396596"/>
              <a:gd name="connsiteY119" fmla="*/ 19077 h 339593"/>
              <a:gd name="connsiteX120" fmla="*/ 278633 w 396596"/>
              <a:gd name="connsiteY120" fmla="*/ 19077 h 339593"/>
              <a:gd name="connsiteX121" fmla="*/ 278633 w 396596"/>
              <a:gd name="connsiteY121" fmla="*/ 57411 h 339593"/>
              <a:gd name="connsiteX122" fmla="*/ 272703 w 396596"/>
              <a:gd name="connsiteY122" fmla="*/ 57411 h 339593"/>
              <a:gd name="connsiteX123" fmla="*/ 263169 w 396596"/>
              <a:gd name="connsiteY123" fmla="*/ 66950 h 339593"/>
              <a:gd name="connsiteX124" fmla="*/ 272703 w 396596"/>
              <a:gd name="connsiteY124" fmla="*/ 76446 h 339593"/>
              <a:gd name="connsiteX125" fmla="*/ 278633 w 396596"/>
              <a:gd name="connsiteY125" fmla="*/ 76446 h 339593"/>
              <a:gd name="connsiteX126" fmla="*/ 278633 w 396596"/>
              <a:gd name="connsiteY126" fmla="*/ 250395 h 339593"/>
              <a:gd name="connsiteX127" fmla="*/ 274429 w 396596"/>
              <a:gd name="connsiteY127" fmla="*/ 250395 h 339593"/>
              <a:gd name="connsiteX128" fmla="*/ 264895 w 396596"/>
              <a:gd name="connsiteY128" fmla="*/ 259935 h 339593"/>
              <a:gd name="connsiteX129" fmla="*/ 274429 w 396596"/>
              <a:gd name="connsiteY129" fmla="*/ 269474 h 339593"/>
              <a:gd name="connsiteX130" fmla="*/ 278633 w 396596"/>
              <a:gd name="connsiteY130" fmla="*/ 269474 h 339593"/>
              <a:gd name="connsiteX131" fmla="*/ 278633 w 396596"/>
              <a:gd name="connsiteY131" fmla="*/ 329699 h 339593"/>
              <a:gd name="connsiteX132" fmla="*/ 278278 w 396596"/>
              <a:gd name="connsiteY132" fmla="*/ 330054 h 339593"/>
              <a:gd name="connsiteX133" fmla="*/ 278456 w 396596"/>
              <a:gd name="connsiteY133" fmla="*/ 330232 h 339593"/>
              <a:gd name="connsiteX134" fmla="*/ 269096 w 396596"/>
              <a:gd name="connsiteY134" fmla="*/ 339593 h 339593"/>
              <a:gd name="connsiteX135" fmla="*/ 9493 w 396596"/>
              <a:gd name="connsiteY135" fmla="*/ 339593 h 339593"/>
              <a:gd name="connsiteX136" fmla="*/ 0 w 396596"/>
              <a:gd name="connsiteY136" fmla="*/ 330054 h 339593"/>
              <a:gd name="connsiteX137" fmla="*/ 0 w 396596"/>
              <a:gd name="connsiteY137" fmla="*/ 9539 h 339593"/>
              <a:gd name="connsiteX138" fmla="*/ 9493 w 396596"/>
              <a:gd name="connsiteY138" fmla="*/ 0 h 3395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</a:cxnLst>
            <a:rect l="l" t="t" r="r" b="b"/>
            <a:pathLst>
              <a:path w="396596" h="339593">
                <a:moveTo>
                  <a:pt x="236925" y="271096"/>
                </a:moveTo>
                <a:cubicBezTo>
                  <a:pt x="242191" y="271096"/>
                  <a:pt x="246464" y="275369"/>
                  <a:pt x="246464" y="280635"/>
                </a:cubicBezTo>
                <a:lnTo>
                  <a:pt x="246464" y="303596"/>
                </a:lnTo>
                <a:cubicBezTo>
                  <a:pt x="246464" y="308862"/>
                  <a:pt x="242191" y="313092"/>
                  <a:pt x="236925" y="313092"/>
                </a:cubicBezTo>
                <a:cubicBezTo>
                  <a:pt x="231658" y="313092"/>
                  <a:pt x="227428" y="308862"/>
                  <a:pt x="227428" y="303596"/>
                </a:cubicBezTo>
                <a:lnTo>
                  <a:pt x="227428" y="280635"/>
                </a:lnTo>
                <a:cubicBezTo>
                  <a:pt x="227428" y="275369"/>
                  <a:pt x="231658" y="271096"/>
                  <a:pt x="236925" y="271096"/>
                </a:cubicBezTo>
                <a:close/>
                <a:moveTo>
                  <a:pt x="42807" y="271096"/>
                </a:moveTo>
                <a:cubicBezTo>
                  <a:pt x="48073" y="271096"/>
                  <a:pt x="52303" y="275369"/>
                  <a:pt x="52303" y="280635"/>
                </a:cubicBezTo>
                <a:lnTo>
                  <a:pt x="52303" y="303596"/>
                </a:lnTo>
                <a:cubicBezTo>
                  <a:pt x="52303" y="308862"/>
                  <a:pt x="48073" y="313092"/>
                  <a:pt x="42807" y="313092"/>
                </a:cubicBezTo>
                <a:cubicBezTo>
                  <a:pt x="37540" y="313092"/>
                  <a:pt x="33267" y="308862"/>
                  <a:pt x="33267" y="303596"/>
                </a:cubicBezTo>
                <a:lnTo>
                  <a:pt x="33267" y="280635"/>
                </a:lnTo>
                <a:cubicBezTo>
                  <a:pt x="33267" y="275369"/>
                  <a:pt x="37540" y="271096"/>
                  <a:pt x="42807" y="271096"/>
                </a:cubicBezTo>
                <a:close/>
                <a:moveTo>
                  <a:pt x="354971" y="271071"/>
                </a:moveTo>
                <a:cubicBezTo>
                  <a:pt x="360235" y="271071"/>
                  <a:pt x="364462" y="275344"/>
                  <a:pt x="364462" y="280610"/>
                </a:cubicBezTo>
                <a:lnTo>
                  <a:pt x="364462" y="303573"/>
                </a:lnTo>
                <a:cubicBezTo>
                  <a:pt x="364462" y="308839"/>
                  <a:pt x="360235" y="313069"/>
                  <a:pt x="354971" y="313069"/>
                </a:cubicBezTo>
                <a:cubicBezTo>
                  <a:pt x="349708" y="313069"/>
                  <a:pt x="345437" y="308839"/>
                  <a:pt x="345437" y="303573"/>
                </a:cubicBezTo>
                <a:lnTo>
                  <a:pt x="345437" y="280610"/>
                </a:lnTo>
                <a:cubicBezTo>
                  <a:pt x="345437" y="275344"/>
                  <a:pt x="349708" y="271071"/>
                  <a:pt x="354971" y="271071"/>
                </a:cubicBezTo>
                <a:close/>
                <a:moveTo>
                  <a:pt x="140448" y="159481"/>
                </a:moveTo>
                <a:lnTo>
                  <a:pt x="130909" y="168976"/>
                </a:lnTo>
                <a:lnTo>
                  <a:pt x="139671" y="178040"/>
                </a:lnTo>
                <a:lnTo>
                  <a:pt x="149211" y="168502"/>
                </a:lnTo>
                <a:close/>
                <a:moveTo>
                  <a:pt x="133671" y="139195"/>
                </a:moveTo>
                <a:cubicBezTo>
                  <a:pt x="137384" y="135483"/>
                  <a:pt x="143384" y="135483"/>
                  <a:pt x="147096" y="139195"/>
                </a:cubicBezTo>
                <a:lnTo>
                  <a:pt x="169499" y="161553"/>
                </a:lnTo>
                <a:cubicBezTo>
                  <a:pt x="173255" y="165308"/>
                  <a:pt x="173255" y="171350"/>
                  <a:pt x="169499" y="175105"/>
                </a:cubicBezTo>
                <a:lnTo>
                  <a:pt x="146233" y="198326"/>
                </a:lnTo>
                <a:cubicBezTo>
                  <a:pt x="144463" y="200096"/>
                  <a:pt x="142089" y="201088"/>
                  <a:pt x="139585" y="201088"/>
                </a:cubicBezTo>
                <a:cubicBezTo>
                  <a:pt x="137038" y="201088"/>
                  <a:pt x="134578" y="200053"/>
                  <a:pt x="132808" y="198240"/>
                </a:cubicBezTo>
                <a:lnTo>
                  <a:pt x="110621" y="175580"/>
                </a:lnTo>
                <a:cubicBezTo>
                  <a:pt x="106908" y="171868"/>
                  <a:pt x="106908" y="165826"/>
                  <a:pt x="110621" y="162114"/>
                </a:cubicBezTo>
                <a:close/>
                <a:moveTo>
                  <a:pt x="101848" y="84736"/>
                </a:moveTo>
                <a:lnTo>
                  <a:pt x="52301" y="134292"/>
                </a:lnTo>
                <a:lnTo>
                  <a:pt x="52301" y="204482"/>
                </a:lnTo>
                <a:lnTo>
                  <a:pt x="107934" y="258701"/>
                </a:lnTo>
                <a:lnTo>
                  <a:pt x="180054" y="258701"/>
                </a:lnTo>
                <a:lnTo>
                  <a:pt x="227659" y="201547"/>
                </a:lnTo>
                <a:lnTo>
                  <a:pt x="227659" y="136666"/>
                </a:lnTo>
                <a:lnTo>
                  <a:pt x="175867" y="84736"/>
                </a:lnTo>
                <a:close/>
                <a:moveTo>
                  <a:pt x="97921" y="66174"/>
                </a:moveTo>
                <a:lnTo>
                  <a:pt x="179493" y="66174"/>
                </a:lnTo>
                <a:cubicBezTo>
                  <a:pt x="181996" y="66174"/>
                  <a:pt x="184456" y="67167"/>
                  <a:pt x="186226" y="68937"/>
                </a:cubicBezTo>
                <a:lnTo>
                  <a:pt x="243370" y="126090"/>
                </a:lnTo>
                <a:cubicBezTo>
                  <a:pt x="245182" y="127903"/>
                  <a:pt x="246175" y="130321"/>
                  <a:pt x="246132" y="132868"/>
                </a:cubicBezTo>
                <a:lnTo>
                  <a:pt x="246132" y="205260"/>
                </a:lnTo>
                <a:cubicBezTo>
                  <a:pt x="246175" y="207504"/>
                  <a:pt x="245398" y="209663"/>
                  <a:pt x="243974" y="211346"/>
                </a:cubicBezTo>
                <a:lnTo>
                  <a:pt x="191664" y="274327"/>
                </a:lnTo>
                <a:cubicBezTo>
                  <a:pt x="189808" y="276572"/>
                  <a:pt x="187046" y="277824"/>
                  <a:pt x="184154" y="277781"/>
                </a:cubicBezTo>
                <a:lnTo>
                  <a:pt x="103661" y="277781"/>
                </a:lnTo>
                <a:cubicBezTo>
                  <a:pt x="101158" y="277781"/>
                  <a:pt x="98784" y="276831"/>
                  <a:pt x="96971" y="275104"/>
                </a:cubicBezTo>
                <a:lnTo>
                  <a:pt x="36116" y="215361"/>
                </a:lnTo>
                <a:cubicBezTo>
                  <a:pt x="34303" y="213548"/>
                  <a:pt x="33267" y="211087"/>
                  <a:pt x="33267" y="208497"/>
                </a:cubicBezTo>
                <a:lnTo>
                  <a:pt x="33267" y="130882"/>
                </a:lnTo>
                <a:cubicBezTo>
                  <a:pt x="33267" y="128335"/>
                  <a:pt x="34260" y="125918"/>
                  <a:pt x="36029" y="124105"/>
                </a:cubicBezTo>
                <a:lnTo>
                  <a:pt x="91188" y="68937"/>
                </a:lnTo>
                <a:cubicBezTo>
                  <a:pt x="92957" y="67167"/>
                  <a:pt x="95417" y="66174"/>
                  <a:pt x="97921" y="66174"/>
                </a:cubicBezTo>
                <a:close/>
                <a:moveTo>
                  <a:pt x="278633" y="57411"/>
                </a:moveTo>
                <a:lnTo>
                  <a:pt x="306007" y="57411"/>
                </a:lnTo>
                <a:cubicBezTo>
                  <a:pt x="308811" y="57411"/>
                  <a:pt x="311443" y="58619"/>
                  <a:pt x="313255" y="60734"/>
                </a:cubicBezTo>
                <a:lnTo>
                  <a:pt x="362392" y="117883"/>
                </a:lnTo>
                <a:cubicBezTo>
                  <a:pt x="363858" y="119610"/>
                  <a:pt x="364678" y="121811"/>
                  <a:pt x="364678" y="124099"/>
                </a:cubicBezTo>
                <a:lnTo>
                  <a:pt x="364678" y="196484"/>
                </a:lnTo>
                <a:cubicBezTo>
                  <a:pt x="364635" y="198729"/>
                  <a:pt x="363858" y="200887"/>
                  <a:pt x="362392" y="202570"/>
                </a:cubicBezTo>
                <a:lnTo>
                  <a:pt x="309631" y="265762"/>
                </a:lnTo>
                <a:cubicBezTo>
                  <a:pt x="307862" y="268092"/>
                  <a:pt x="305058" y="269431"/>
                  <a:pt x="302125" y="269474"/>
                </a:cubicBezTo>
                <a:lnTo>
                  <a:pt x="278633" y="269474"/>
                </a:lnTo>
                <a:lnTo>
                  <a:pt x="278633" y="250395"/>
                </a:lnTo>
                <a:lnTo>
                  <a:pt x="297638" y="250395"/>
                </a:lnTo>
                <a:lnTo>
                  <a:pt x="345265" y="193247"/>
                </a:lnTo>
                <a:lnTo>
                  <a:pt x="345265" y="127897"/>
                </a:lnTo>
                <a:lnTo>
                  <a:pt x="301262" y="76446"/>
                </a:lnTo>
                <a:lnTo>
                  <a:pt x="278633" y="76446"/>
                </a:lnTo>
                <a:close/>
                <a:moveTo>
                  <a:pt x="236925" y="26113"/>
                </a:moveTo>
                <a:cubicBezTo>
                  <a:pt x="242191" y="26113"/>
                  <a:pt x="246464" y="30386"/>
                  <a:pt x="246464" y="35651"/>
                </a:cubicBezTo>
                <a:lnTo>
                  <a:pt x="246464" y="58613"/>
                </a:lnTo>
                <a:cubicBezTo>
                  <a:pt x="246637" y="63965"/>
                  <a:pt x="242320" y="68411"/>
                  <a:pt x="236925" y="68411"/>
                </a:cubicBezTo>
                <a:cubicBezTo>
                  <a:pt x="231658" y="68411"/>
                  <a:pt x="227428" y="64138"/>
                  <a:pt x="227428" y="58872"/>
                </a:cubicBezTo>
                <a:lnTo>
                  <a:pt x="227428" y="35651"/>
                </a:lnTo>
                <a:cubicBezTo>
                  <a:pt x="227428" y="30386"/>
                  <a:pt x="231658" y="26113"/>
                  <a:pt x="236925" y="26113"/>
                </a:cubicBezTo>
                <a:close/>
                <a:moveTo>
                  <a:pt x="42807" y="26113"/>
                </a:moveTo>
                <a:cubicBezTo>
                  <a:pt x="48073" y="26113"/>
                  <a:pt x="52303" y="30386"/>
                  <a:pt x="52303" y="35651"/>
                </a:cubicBezTo>
                <a:lnTo>
                  <a:pt x="52303" y="58613"/>
                </a:lnTo>
                <a:cubicBezTo>
                  <a:pt x="52476" y="63965"/>
                  <a:pt x="48159" y="68411"/>
                  <a:pt x="42807" y="68411"/>
                </a:cubicBezTo>
                <a:cubicBezTo>
                  <a:pt x="37540" y="68411"/>
                  <a:pt x="33267" y="64138"/>
                  <a:pt x="33267" y="58872"/>
                </a:cubicBezTo>
                <a:lnTo>
                  <a:pt x="33267" y="35651"/>
                </a:lnTo>
                <a:cubicBezTo>
                  <a:pt x="33267" y="30386"/>
                  <a:pt x="37540" y="26113"/>
                  <a:pt x="42807" y="26113"/>
                </a:cubicBezTo>
                <a:close/>
                <a:moveTo>
                  <a:pt x="354971" y="26074"/>
                </a:moveTo>
                <a:cubicBezTo>
                  <a:pt x="360235" y="26074"/>
                  <a:pt x="364462" y="30347"/>
                  <a:pt x="364462" y="35613"/>
                </a:cubicBezTo>
                <a:lnTo>
                  <a:pt x="364462" y="58576"/>
                </a:lnTo>
                <a:cubicBezTo>
                  <a:pt x="364635" y="63929"/>
                  <a:pt x="360321" y="68374"/>
                  <a:pt x="354971" y="68374"/>
                </a:cubicBezTo>
                <a:cubicBezTo>
                  <a:pt x="349708" y="68374"/>
                  <a:pt x="345437" y="64101"/>
                  <a:pt x="345437" y="58835"/>
                </a:cubicBezTo>
                <a:lnTo>
                  <a:pt x="345437" y="35613"/>
                </a:lnTo>
                <a:cubicBezTo>
                  <a:pt x="345437" y="30347"/>
                  <a:pt x="349708" y="26074"/>
                  <a:pt x="354971" y="26074"/>
                </a:cubicBezTo>
                <a:close/>
                <a:moveTo>
                  <a:pt x="19030" y="19077"/>
                </a:moveTo>
                <a:lnTo>
                  <a:pt x="19030" y="320516"/>
                </a:lnTo>
                <a:lnTo>
                  <a:pt x="259603" y="320516"/>
                </a:lnTo>
                <a:lnTo>
                  <a:pt x="259603" y="19077"/>
                </a:lnTo>
                <a:close/>
                <a:moveTo>
                  <a:pt x="269127" y="0"/>
                </a:moveTo>
                <a:lnTo>
                  <a:pt x="387056" y="0"/>
                </a:lnTo>
                <a:cubicBezTo>
                  <a:pt x="392323" y="0"/>
                  <a:pt x="396596" y="4273"/>
                  <a:pt x="396596" y="9539"/>
                </a:cubicBezTo>
                <a:lnTo>
                  <a:pt x="396596" y="330054"/>
                </a:lnTo>
                <a:cubicBezTo>
                  <a:pt x="396596" y="335320"/>
                  <a:pt x="392323" y="339593"/>
                  <a:pt x="387056" y="339593"/>
                </a:cubicBezTo>
                <a:lnTo>
                  <a:pt x="287817" y="339593"/>
                </a:lnTo>
                <a:lnTo>
                  <a:pt x="278456" y="330232"/>
                </a:lnTo>
                <a:lnTo>
                  <a:pt x="278633" y="330054"/>
                </a:lnTo>
                <a:lnTo>
                  <a:pt x="278633" y="329699"/>
                </a:lnTo>
                <a:lnTo>
                  <a:pt x="287817" y="320516"/>
                </a:lnTo>
                <a:lnTo>
                  <a:pt x="377560" y="320516"/>
                </a:lnTo>
                <a:lnTo>
                  <a:pt x="377560" y="19077"/>
                </a:lnTo>
                <a:lnTo>
                  <a:pt x="278633" y="19077"/>
                </a:lnTo>
                <a:lnTo>
                  <a:pt x="278633" y="9539"/>
                </a:lnTo>
                <a:lnTo>
                  <a:pt x="269112" y="16"/>
                </a:lnTo>
                <a:close/>
                <a:moveTo>
                  <a:pt x="9493" y="0"/>
                </a:moveTo>
                <a:lnTo>
                  <a:pt x="269096" y="0"/>
                </a:lnTo>
                <a:lnTo>
                  <a:pt x="269112" y="16"/>
                </a:lnTo>
                <a:lnTo>
                  <a:pt x="259630" y="9539"/>
                </a:lnTo>
                <a:cubicBezTo>
                  <a:pt x="259630" y="14804"/>
                  <a:pt x="263860" y="19077"/>
                  <a:pt x="269127" y="19077"/>
                </a:cubicBezTo>
                <a:lnTo>
                  <a:pt x="278633" y="19077"/>
                </a:lnTo>
                <a:lnTo>
                  <a:pt x="278633" y="57411"/>
                </a:lnTo>
                <a:lnTo>
                  <a:pt x="272703" y="57411"/>
                </a:lnTo>
                <a:cubicBezTo>
                  <a:pt x="267440" y="57411"/>
                  <a:pt x="263169" y="61684"/>
                  <a:pt x="263169" y="66950"/>
                </a:cubicBezTo>
                <a:cubicBezTo>
                  <a:pt x="263169" y="72216"/>
                  <a:pt x="267440" y="76446"/>
                  <a:pt x="272703" y="76446"/>
                </a:cubicBezTo>
                <a:lnTo>
                  <a:pt x="278633" y="76446"/>
                </a:lnTo>
                <a:lnTo>
                  <a:pt x="278633" y="250395"/>
                </a:lnTo>
                <a:lnTo>
                  <a:pt x="274429" y="250395"/>
                </a:lnTo>
                <a:cubicBezTo>
                  <a:pt x="269165" y="250395"/>
                  <a:pt x="264895" y="254669"/>
                  <a:pt x="264895" y="259935"/>
                </a:cubicBezTo>
                <a:cubicBezTo>
                  <a:pt x="264895" y="265201"/>
                  <a:pt x="269165" y="269474"/>
                  <a:pt x="274429" y="269474"/>
                </a:cubicBezTo>
                <a:lnTo>
                  <a:pt x="278633" y="269474"/>
                </a:lnTo>
                <a:lnTo>
                  <a:pt x="278633" y="329699"/>
                </a:lnTo>
                <a:lnTo>
                  <a:pt x="278278" y="330054"/>
                </a:lnTo>
                <a:lnTo>
                  <a:pt x="278456" y="330232"/>
                </a:lnTo>
                <a:lnTo>
                  <a:pt x="269096" y="339593"/>
                </a:lnTo>
                <a:lnTo>
                  <a:pt x="9493" y="339593"/>
                </a:lnTo>
                <a:cubicBezTo>
                  <a:pt x="4229" y="339593"/>
                  <a:pt x="0" y="335320"/>
                  <a:pt x="0" y="330054"/>
                </a:cubicBezTo>
                <a:lnTo>
                  <a:pt x="0" y="9539"/>
                </a:lnTo>
                <a:cubicBezTo>
                  <a:pt x="0" y="4273"/>
                  <a:pt x="4229" y="0"/>
                  <a:pt x="949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>
              <a:latin typeface="Arial" panose="020B0604020202020204" pitchFamily="34" charset="0"/>
              <a:ea typeface="OPPOSans R" panose="00020600040101010101" pitchFamily="18" charset="-122"/>
              <a:cs typeface="OPPOSans R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14" name="iconfont-1188-594133">
            <a:extLst>
              <a:ext uri="{FF2B5EF4-FFF2-40B4-BE49-F238E27FC236}">
                <a16:creationId xmlns:a16="http://schemas.microsoft.com/office/drawing/2014/main" id="{952D4EE4-B82D-7760-82D8-A47430629874}"/>
              </a:ext>
            </a:extLst>
          </p:cNvPr>
          <p:cNvSpPr>
            <a:spLocks noChangeAspect="1"/>
          </p:cNvSpPr>
          <p:nvPr/>
        </p:nvSpPr>
        <p:spPr bwMode="auto">
          <a:xfrm>
            <a:off x="6933095" y="3640074"/>
            <a:ext cx="393784" cy="420436"/>
          </a:xfrm>
          <a:custGeom>
            <a:avLst/>
            <a:gdLst>
              <a:gd name="T0" fmla="*/ 9591 w 11989"/>
              <a:gd name="T1" fmla="*/ 9591 h 12800"/>
              <a:gd name="T2" fmla="*/ 9192 w 11989"/>
              <a:gd name="T3" fmla="*/ 8398 h 12800"/>
              <a:gd name="T4" fmla="*/ 8792 w 11989"/>
              <a:gd name="T5" fmla="*/ 10390 h 12800"/>
              <a:gd name="T6" fmla="*/ 10632 w 11989"/>
              <a:gd name="T7" fmla="*/ 9991 h 12800"/>
              <a:gd name="T8" fmla="*/ 9192 w 11989"/>
              <a:gd name="T9" fmla="*/ 7147 h 12800"/>
              <a:gd name="T10" fmla="*/ 6394 w 11989"/>
              <a:gd name="T11" fmla="*/ 9591 h 12800"/>
              <a:gd name="T12" fmla="*/ 6874 w 11989"/>
              <a:gd name="T13" fmla="*/ 10949 h 12800"/>
              <a:gd name="T14" fmla="*/ 7194 w 11989"/>
              <a:gd name="T15" fmla="*/ 9591 h 12800"/>
              <a:gd name="T16" fmla="*/ 11270 w 11989"/>
              <a:gd name="T17" fmla="*/ 10040 h 12800"/>
              <a:gd name="T18" fmla="*/ 7593 w 11989"/>
              <a:gd name="T19" fmla="*/ 11370 h 12800"/>
              <a:gd name="T20" fmla="*/ 7114 w 11989"/>
              <a:gd name="T21" fmla="*/ 11842 h 12800"/>
              <a:gd name="T22" fmla="*/ 11989 w 11989"/>
              <a:gd name="T23" fmla="*/ 9957 h 12800"/>
              <a:gd name="T24" fmla="*/ 5557 w 11989"/>
              <a:gd name="T25" fmla="*/ 9591 h 12800"/>
              <a:gd name="T26" fmla="*/ 799 w 11989"/>
              <a:gd name="T27" fmla="*/ 7993 h 12800"/>
              <a:gd name="T28" fmla="*/ 8735 w 11989"/>
              <a:gd name="T29" fmla="*/ 7211 h 12800"/>
              <a:gd name="T30" fmla="*/ 628 w 11989"/>
              <a:gd name="T31" fmla="*/ 0 h 12800"/>
              <a:gd name="T32" fmla="*/ 0 w 11989"/>
              <a:gd name="T33" fmla="*/ 10390 h 12800"/>
              <a:gd name="T34" fmla="*/ 5557 w 11989"/>
              <a:gd name="T35" fmla="*/ 9591 h 12800"/>
              <a:gd name="T36" fmla="*/ 7473 w 11989"/>
              <a:gd name="T37" fmla="*/ 799 h 12800"/>
              <a:gd name="T38" fmla="*/ 628 w 11989"/>
              <a:gd name="T39" fmla="*/ 7193 h 12800"/>
              <a:gd name="T40" fmla="*/ 4026 w 11989"/>
              <a:gd name="T41" fmla="*/ 3339 h 12800"/>
              <a:gd name="T42" fmla="*/ 2738 w 11989"/>
              <a:gd name="T43" fmla="*/ 3339 h 12800"/>
              <a:gd name="T44" fmla="*/ 2871 w 11989"/>
              <a:gd name="T45" fmla="*/ 4181 h 12800"/>
              <a:gd name="T46" fmla="*/ 3678 w 11989"/>
              <a:gd name="T47" fmla="*/ 5632 h 12800"/>
              <a:gd name="T48" fmla="*/ 3392 w 11989"/>
              <a:gd name="T49" fmla="*/ 3983 h 12800"/>
              <a:gd name="T50" fmla="*/ 5655 w 11989"/>
              <a:gd name="T51" fmla="*/ 3921 h 12800"/>
              <a:gd name="T52" fmla="*/ 6242 w 11989"/>
              <a:gd name="T53" fmla="*/ 2774 h 12800"/>
              <a:gd name="T54" fmla="*/ 5432 w 11989"/>
              <a:gd name="T55" fmla="*/ 2510 h 12800"/>
              <a:gd name="T56" fmla="*/ 3773 w 11989"/>
              <a:gd name="T57" fmla="*/ 2566 h 12800"/>
              <a:gd name="T58" fmla="*/ 5370 w 11989"/>
              <a:gd name="T59" fmla="*/ 3064 h 12800"/>
              <a:gd name="T60" fmla="*/ 6282 w 11989"/>
              <a:gd name="T61" fmla="*/ 4068 h 12800"/>
              <a:gd name="T62" fmla="*/ 4566 w 11989"/>
              <a:gd name="T63" fmla="*/ 4892 h 12800"/>
              <a:gd name="T64" fmla="*/ 4566 w 11989"/>
              <a:gd name="T65" fmla="*/ 6181 h 12800"/>
              <a:gd name="T66" fmla="*/ 6286 w 11989"/>
              <a:gd name="T67" fmla="*/ 4181 h 12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1989" h="12800">
                <a:moveTo>
                  <a:pt x="10312" y="9591"/>
                </a:moveTo>
                <a:lnTo>
                  <a:pt x="9591" y="9591"/>
                </a:lnTo>
                <a:lnTo>
                  <a:pt x="9591" y="8797"/>
                </a:lnTo>
                <a:cubicBezTo>
                  <a:pt x="9591" y="8577"/>
                  <a:pt x="9412" y="8398"/>
                  <a:pt x="9192" y="8398"/>
                </a:cubicBezTo>
                <a:cubicBezTo>
                  <a:pt x="8971" y="8398"/>
                  <a:pt x="8792" y="8577"/>
                  <a:pt x="8792" y="8797"/>
                </a:cubicBezTo>
                <a:lnTo>
                  <a:pt x="8792" y="10390"/>
                </a:lnTo>
                <a:lnTo>
                  <a:pt x="10312" y="10390"/>
                </a:lnTo>
                <a:cubicBezTo>
                  <a:pt x="10472" y="10390"/>
                  <a:pt x="10632" y="10150"/>
                  <a:pt x="10632" y="9991"/>
                </a:cubicBezTo>
                <a:cubicBezTo>
                  <a:pt x="10632" y="9831"/>
                  <a:pt x="10472" y="9591"/>
                  <a:pt x="10312" y="9591"/>
                </a:cubicBezTo>
                <a:close/>
                <a:moveTo>
                  <a:pt x="9192" y="7147"/>
                </a:moveTo>
                <a:cubicBezTo>
                  <a:pt x="9192" y="7147"/>
                  <a:pt x="8155" y="7069"/>
                  <a:pt x="7356" y="7743"/>
                </a:cubicBezTo>
                <a:cubicBezTo>
                  <a:pt x="6408" y="8543"/>
                  <a:pt x="6394" y="9591"/>
                  <a:pt x="6394" y="9591"/>
                </a:cubicBezTo>
                <a:lnTo>
                  <a:pt x="5835" y="9591"/>
                </a:lnTo>
                <a:lnTo>
                  <a:pt x="6874" y="10949"/>
                </a:lnTo>
                <a:lnTo>
                  <a:pt x="7913" y="9591"/>
                </a:lnTo>
                <a:lnTo>
                  <a:pt x="7194" y="9591"/>
                </a:lnTo>
                <a:cubicBezTo>
                  <a:pt x="7318" y="8867"/>
                  <a:pt x="8030" y="8005"/>
                  <a:pt x="9192" y="8000"/>
                </a:cubicBezTo>
                <a:cubicBezTo>
                  <a:pt x="10311" y="7996"/>
                  <a:pt x="11270" y="8922"/>
                  <a:pt x="11270" y="10040"/>
                </a:cubicBezTo>
                <a:cubicBezTo>
                  <a:pt x="11270" y="11158"/>
                  <a:pt x="10311" y="12098"/>
                  <a:pt x="9192" y="12098"/>
                </a:cubicBezTo>
                <a:cubicBezTo>
                  <a:pt x="8552" y="12098"/>
                  <a:pt x="7993" y="11850"/>
                  <a:pt x="7593" y="11370"/>
                </a:cubicBezTo>
                <a:cubicBezTo>
                  <a:pt x="7433" y="11210"/>
                  <a:pt x="7273" y="11205"/>
                  <a:pt x="7114" y="11365"/>
                </a:cubicBezTo>
                <a:cubicBezTo>
                  <a:pt x="6954" y="11525"/>
                  <a:pt x="6954" y="11683"/>
                  <a:pt x="7114" y="11842"/>
                </a:cubicBezTo>
                <a:cubicBezTo>
                  <a:pt x="7673" y="12481"/>
                  <a:pt x="8392" y="12800"/>
                  <a:pt x="9192" y="12800"/>
                </a:cubicBezTo>
                <a:cubicBezTo>
                  <a:pt x="10710" y="12800"/>
                  <a:pt x="11989" y="11474"/>
                  <a:pt x="11989" y="9957"/>
                </a:cubicBezTo>
                <a:cubicBezTo>
                  <a:pt x="11989" y="8440"/>
                  <a:pt x="10710" y="7147"/>
                  <a:pt x="9192" y="7147"/>
                </a:cubicBezTo>
                <a:close/>
                <a:moveTo>
                  <a:pt x="5557" y="9591"/>
                </a:moveTo>
                <a:lnTo>
                  <a:pt x="799" y="9591"/>
                </a:lnTo>
                <a:lnTo>
                  <a:pt x="799" y="7993"/>
                </a:lnTo>
                <a:lnTo>
                  <a:pt x="7195" y="7993"/>
                </a:lnTo>
                <a:cubicBezTo>
                  <a:pt x="7603" y="7582"/>
                  <a:pt x="8139" y="7308"/>
                  <a:pt x="8735" y="7211"/>
                </a:cubicBezTo>
                <a:lnTo>
                  <a:pt x="8101" y="0"/>
                </a:lnTo>
                <a:lnTo>
                  <a:pt x="628" y="0"/>
                </a:lnTo>
                <a:lnTo>
                  <a:pt x="0" y="7921"/>
                </a:lnTo>
                <a:lnTo>
                  <a:pt x="0" y="10390"/>
                </a:lnTo>
                <a:lnTo>
                  <a:pt x="6095" y="10390"/>
                </a:lnTo>
                <a:lnTo>
                  <a:pt x="5557" y="9591"/>
                </a:lnTo>
                <a:close/>
                <a:moveTo>
                  <a:pt x="1258" y="799"/>
                </a:moveTo>
                <a:lnTo>
                  <a:pt x="7473" y="799"/>
                </a:lnTo>
                <a:lnTo>
                  <a:pt x="8101" y="7193"/>
                </a:lnTo>
                <a:lnTo>
                  <a:pt x="628" y="7193"/>
                </a:lnTo>
                <a:lnTo>
                  <a:pt x="1258" y="799"/>
                </a:lnTo>
                <a:close/>
                <a:moveTo>
                  <a:pt x="4026" y="3339"/>
                </a:moveTo>
                <a:cubicBezTo>
                  <a:pt x="4026" y="2984"/>
                  <a:pt x="3738" y="2695"/>
                  <a:pt x="3382" y="2695"/>
                </a:cubicBezTo>
                <a:cubicBezTo>
                  <a:pt x="3026" y="2695"/>
                  <a:pt x="2738" y="2984"/>
                  <a:pt x="2738" y="3339"/>
                </a:cubicBezTo>
                <a:cubicBezTo>
                  <a:pt x="2738" y="3513"/>
                  <a:pt x="2806" y="3669"/>
                  <a:pt x="2918" y="3785"/>
                </a:cubicBezTo>
                <a:cubicBezTo>
                  <a:pt x="2887" y="3912"/>
                  <a:pt x="2871" y="4045"/>
                  <a:pt x="2871" y="4181"/>
                </a:cubicBezTo>
                <a:cubicBezTo>
                  <a:pt x="2871" y="4793"/>
                  <a:pt x="3194" y="5331"/>
                  <a:pt x="3678" y="5632"/>
                </a:cubicBezTo>
                <a:lnTo>
                  <a:pt x="3678" y="5632"/>
                </a:lnTo>
                <a:cubicBezTo>
                  <a:pt x="3415" y="5412"/>
                  <a:pt x="3376" y="4551"/>
                  <a:pt x="3376" y="4181"/>
                </a:cubicBezTo>
                <a:cubicBezTo>
                  <a:pt x="3376" y="4114"/>
                  <a:pt x="3382" y="4047"/>
                  <a:pt x="3392" y="3983"/>
                </a:cubicBezTo>
                <a:cubicBezTo>
                  <a:pt x="3744" y="3978"/>
                  <a:pt x="4026" y="3692"/>
                  <a:pt x="4026" y="3339"/>
                </a:cubicBezTo>
                <a:close/>
                <a:moveTo>
                  <a:pt x="5655" y="3921"/>
                </a:moveTo>
                <a:cubicBezTo>
                  <a:pt x="5971" y="4083"/>
                  <a:pt x="6360" y="3958"/>
                  <a:pt x="6522" y="3641"/>
                </a:cubicBezTo>
                <a:cubicBezTo>
                  <a:pt x="6684" y="3325"/>
                  <a:pt x="6559" y="2936"/>
                  <a:pt x="6242" y="2774"/>
                </a:cubicBezTo>
                <a:cubicBezTo>
                  <a:pt x="6088" y="2695"/>
                  <a:pt x="5917" y="2685"/>
                  <a:pt x="5764" y="2731"/>
                </a:cubicBezTo>
                <a:cubicBezTo>
                  <a:pt x="5664" y="2646"/>
                  <a:pt x="5553" y="2571"/>
                  <a:pt x="5432" y="2510"/>
                </a:cubicBezTo>
                <a:cubicBezTo>
                  <a:pt x="4887" y="2230"/>
                  <a:pt x="4262" y="2272"/>
                  <a:pt x="3773" y="2566"/>
                </a:cubicBezTo>
                <a:lnTo>
                  <a:pt x="3773" y="2566"/>
                </a:lnTo>
                <a:cubicBezTo>
                  <a:pt x="4089" y="2433"/>
                  <a:pt x="4872" y="2790"/>
                  <a:pt x="5202" y="2959"/>
                </a:cubicBezTo>
                <a:cubicBezTo>
                  <a:pt x="5262" y="2989"/>
                  <a:pt x="5318" y="3024"/>
                  <a:pt x="5370" y="3064"/>
                </a:cubicBezTo>
                <a:cubicBezTo>
                  <a:pt x="5215" y="3378"/>
                  <a:pt x="5342" y="3760"/>
                  <a:pt x="5655" y="3921"/>
                </a:cubicBezTo>
                <a:close/>
                <a:moveTo>
                  <a:pt x="6282" y="4068"/>
                </a:moveTo>
                <a:cubicBezTo>
                  <a:pt x="6263" y="4507"/>
                  <a:pt x="5506" y="5050"/>
                  <a:pt x="5140" y="5244"/>
                </a:cubicBezTo>
                <a:cubicBezTo>
                  <a:pt x="5034" y="5035"/>
                  <a:pt x="4817" y="4892"/>
                  <a:pt x="4566" y="4892"/>
                </a:cubicBezTo>
                <a:cubicBezTo>
                  <a:pt x="4211" y="4892"/>
                  <a:pt x="3922" y="5181"/>
                  <a:pt x="3922" y="5536"/>
                </a:cubicBezTo>
                <a:cubicBezTo>
                  <a:pt x="3922" y="5892"/>
                  <a:pt x="4211" y="6181"/>
                  <a:pt x="4566" y="6181"/>
                </a:cubicBezTo>
                <a:cubicBezTo>
                  <a:pt x="4833" y="6181"/>
                  <a:pt x="5063" y="6018"/>
                  <a:pt x="5160" y="5787"/>
                </a:cubicBezTo>
                <a:cubicBezTo>
                  <a:pt x="5817" y="5548"/>
                  <a:pt x="6286" y="4919"/>
                  <a:pt x="6286" y="4181"/>
                </a:cubicBezTo>
                <a:cubicBezTo>
                  <a:pt x="6286" y="4143"/>
                  <a:pt x="6285" y="4106"/>
                  <a:pt x="6282" y="406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OPPOSans R" panose="00020600040101010101" pitchFamily="18" charset="-122"/>
              <a:cs typeface="OPPOSans R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15" name="iconfont-11117-5237972">
            <a:extLst>
              <a:ext uri="{FF2B5EF4-FFF2-40B4-BE49-F238E27FC236}">
                <a16:creationId xmlns:a16="http://schemas.microsoft.com/office/drawing/2014/main" id="{8E79F7EA-A8DC-794F-BB1C-B4F8C4F9714D}"/>
              </a:ext>
            </a:extLst>
          </p:cNvPr>
          <p:cNvSpPr>
            <a:spLocks noChangeAspect="1"/>
          </p:cNvSpPr>
          <p:nvPr/>
        </p:nvSpPr>
        <p:spPr bwMode="auto">
          <a:xfrm>
            <a:off x="4408342" y="3650466"/>
            <a:ext cx="433034" cy="369172"/>
          </a:xfrm>
          <a:custGeom>
            <a:avLst/>
            <a:gdLst>
              <a:gd name="connsiteX0" fmla="*/ 238084 w 457196"/>
              <a:gd name="connsiteY0" fmla="*/ 370546 h 389584"/>
              <a:gd name="connsiteX1" fmla="*/ 313333 w 457196"/>
              <a:gd name="connsiteY1" fmla="*/ 370546 h 389584"/>
              <a:gd name="connsiteX2" fmla="*/ 322870 w 457196"/>
              <a:gd name="connsiteY2" fmla="*/ 380044 h 389584"/>
              <a:gd name="connsiteX3" fmla="*/ 313333 w 457196"/>
              <a:gd name="connsiteY3" fmla="*/ 389584 h 389584"/>
              <a:gd name="connsiteX4" fmla="*/ 228554 w 457196"/>
              <a:gd name="connsiteY4" fmla="*/ 389584 h 389584"/>
              <a:gd name="connsiteX5" fmla="*/ 238084 w 457196"/>
              <a:gd name="connsiteY5" fmla="*/ 380044 h 389584"/>
              <a:gd name="connsiteX6" fmla="*/ 142875 w 457196"/>
              <a:gd name="connsiteY6" fmla="*/ 370546 h 389584"/>
              <a:gd name="connsiteX7" fmla="*/ 219023 w 457196"/>
              <a:gd name="connsiteY7" fmla="*/ 370546 h 389584"/>
              <a:gd name="connsiteX8" fmla="*/ 219023 w 457196"/>
              <a:gd name="connsiteY8" fmla="*/ 380044 h 389584"/>
              <a:gd name="connsiteX9" fmla="*/ 228554 w 457196"/>
              <a:gd name="connsiteY9" fmla="*/ 389584 h 389584"/>
              <a:gd name="connsiteX10" fmla="*/ 142875 w 457196"/>
              <a:gd name="connsiteY10" fmla="*/ 389584 h 389584"/>
              <a:gd name="connsiteX11" fmla="*/ 133338 w 457196"/>
              <a:gd name="connsiteY11" fmla="*/ 380044 h 389584"/>
              <a:gd name="connsiteX12" fmla="*/ 142875 w 457196"/>
              <a:gd name="connsiteY12" fmla="*/ 370546 h 389584"/>
              <a:gd name="connsiteX13" fmla="*/ 219023 w 457196"/>
              <a:gd name="connsiteY13" fmla="*/ 313340 h 389584"/>
              <a:gd name="connsiteX14" fmla="*/ 238084 w 457196"/>
              <a:gd name="connsiteY14" fmla="*/ 313340 h 389584"/>
              <a:gd name="connsiteX15" fmla="*/ 238084 w 457196"/>
              <a:gd name="connsiteY15" fmla="*/ 370546 h 389584"/>
              <a:gd name="connsiteX16" fmla="*/ 219023 w 457196"/>
              <a:gd name="connsiteY16" fmla="*/ 370546 h 389584"/>
              <a:gd name="connsiteX17" fmla="*/ 215206 w 457196"/>
              <a:gd name="connsiteY17" fmla="*/ 233479 h 389584"/>
              <a:gd name="connsiteX18" fmla="*/ 228554 w 457196"/>
              <a:gd name="connsiteY18" fmla="*/ 236196 h 389584"/>
              <a:gd name="connsiteX19" fmla="*/ 240946 w 457196"/>
              <a:gd name="connsiteY19" fmla="*/ 233673 h 389584"/>
              <a:gd name="connsiteX20" fmla="*/ 250482 w 457196"/>
              <a:gd name="connsiteY20" fmla="*/ 247601 h 389584"/>
              <a:gd name="connsiteX21" fmla="*/ 258077 w 457196"/>
              <a:gd name="connsiteY21" fmla="*/ 251391 h 389584"/>
              <a:gd name="connsiteX22" fmla="*/ 198091 w 457196"/>
              <a:gd name="connsiteY22" fmla="*/ 251391 h 389584"/>
              <a:gd name="connsiteX23" fmla="*/ 205687 w 457196"/>
              <a:gd name="connsiteY23" fmla="*/ 246653 h 389584"/>
              <a:gd name="connsiteX24" fmla="*/ 263631 w 457196"/>
              <a:gd name="connsiteY24" fmla="*/ 232362 h 389584"/>
              <a:gd name="connsiteX25" fmla="*/ 287613 w 457196"/>
              <a:gd name="connsiteY25" fmla="*/ 232362 h 389584"/>
              <a:gd name="connsiteX26" fmla="*/ 297155 w 457196"/>
              <a:gd name="connsiteY26" fmla="*/ 241855 h 389584"/>
              <a:gd name="connsiteX27" fmla="*/ 287613 w 457196"/>
              <a:gd name="connsiteY27" fmla="*/ 251391 h 389584"/>
              <a:gd name="connsiteX28" fmla="*/ 258077 w 457196"/>
              <a:gd name="connsiteY28" fmla="*/ 251391 h 389584"/>
              <a:gd name="connsiteX29" fmla="*/ 263817 w 457196"/>
              <a:gd name="connsiteY29" fmla="*/ 248549 h 389584"/>
              <a:gd name="connsiteX30" fmla="*/ 265716 w 457196"/>
              <a:gd name="connsiteY30" fmla="*/ 235239 h 389584"/>
              <a:gd name="connsiteX31" fmla="*/ 240048 w 457196"/>
              <a:gd name="connsiteY31" fmla="*/ 232362 h 389584"/>
              <a:gd name="connsiteX32" fmla="*/ 247388 w 457196"/>
              <a:gd name="connsiteY32" fmla="*/ 232362 h 389584"/>
              <a:gd name="connsiteX33" fmla="*/ 240946 w 457196"/>
              <a:gd name="connsiteY33" fmla="*/ 233673 h 389584"/>
              <a:gd name="connsiteX34" fmla="*/ 209720 w 457196"/>
              <a:gd name="connsiteY34" fmla="*/ 232362 h 389584"/>
              <a:gd name="connsiteX35" fmla="*/ 216013 w 457196"/>
              <a:gd name="connsiteY35" fmla="*/ 232362 h 389584"/>
              <a:gd name="connsiteX36" fmla="*/ 215206 w 457196"/>
              <a:gd name="connsiteY36" fmla="*/ 233479 h 389584"/>
              <a:gd name="connsiteX37" fmla="*/ 171381 w 457196"/>
              <a:gd name="connsiteY37" fmla="*/ 232362 h 389584"/>
              <a:gd name="connsiteX38" fmla="*/ 192275 w 457196"/>
              <a:gd name="connsiteY38" fmla="*/ 232362 h 389584"/>
              <a:gd name="connsiteX39" fmla="*/ 189504 w 457196"/>
              <a:gd name="connsiteY39" fmla="*/ 236187 h 389584"/>
              <a:gd name="connsiteX40" fmla="*/ 192352 w 457196"/>
              <a:gd name="connsiteY40" fmla="*/ 249496 h 389584"/>
              <a:gd name="connsiteX41" fmla="*/ 198091 w 457196"/>
              <a:gd name="connsiteY41" fmla="*/ 251391 h 389584"/>
              <a:gd name="connsiteX42" fmla="*/ 171381 w 457196"/>
              <a:gd name="connsiteY42" fmla="*/ 251391 h 389584"/>
              <a:gd name="connsiteX43" fmla="*/ 161839 w 457196"/>
              <a:gd name="connsiteY43" fmla="*/ 241855 h 389584"/>
              <a:gd name="connsiteX44" fmla="*/ 171381 w 457196"/>
              <a:gd name="connsiteY44" fmla="*/ 232362 h 389584"/>
              <a:gd name="connsiteX45" fmla="*/ 261544 w 457196"/>
              <a:gd name="connsiteY45" fmla="*/ 229480 h 389584"/>
              <a:gd name="connsiteX46" fmla="*/ 263631 w 457196"/>
              <a:gd name="connsiteY46" fmla="*/ 232362 h 389584"/>
              <a:gd name="connsiteX47" fmla="*/ 247388 w 457196"/>
              <a:gd name="connsiteY47" fmla="*/ 232362 h 389584"/>
              <a:gd name="connsiteX48" fmla="*/ 194517 w 457196"/>
              <a:gd name="connsiteY48" fmla="*/ 229266 h 389584"/>
              <a:gd name="connsiteX49" fmla="*/ 209720 w 457196"/>
              <a:gd name="connsiteY49" fmla="*/ 232362 h 389584"/>
              <a:gd name="connsiteX50" fmla="*/ 192275 w 457196"/>
              <a:gd name="connsiteY50" fmla="*/ 232362 h 389584"/>
              <a:gd name="connsiteX51" fmla="*/ 228579 w 457196"/>
              <a:gd name="connsiteY51" fmla="*/ 123788 h 389584"/>
              <a:gd name="connsiteX52" fmla="*/ 211447 w 457196"/>
              <a:gd name="connsiteY52" fmla="*/ 140926 h 389584"/>
              <a:gd name="connsiteX53" fmla="*/ 228579 w 457196"/>
              <a:gd name="connsiteY53" fmla="*/ 158064 h 389584"/>
              <a:gd name="connsiteX54" fmla="*/ 245711 w 457196"/>
              <a:gd name="connsiteY54" fmla="*/ 140926 h 389584"/>
              <a:gd name="connsiteX55" fmla="*/ 228579 w 457196"/>
              <a:gd name="connsiteY55" fmla="*/ 123788 h 389584"/>
              <a:gd name="connsiteX56" fmla="*/ 228579 w 457196"/>
              <a:gd name="connsiteY56" fmla="*/ 103757 h 389584"/>
              <a:gd name="connsiteX57" fmla="*/ 265734 w 457196"/>
              <a:gd name="connsiteY57" fmla="*/ 140926 h 389584"/>
              <a:gd name="connsiteX58" fmla="*/ 228579 w 457196"/>
              <a:gd name="connsiteY58" fmla="*/ 178095 h 389584"/>
              <a:gd name="connsiteX59" fmla="*/ 191423 w 457196"/>
              <a:gd name="connsiteY59" fmla="*/ 140926 h 389584"/>
              <a:gd name="connsiteX60" fmla="*/ 228579 w 457196"/>
              <a:gd name="connsiteY60" fmla="*/ 103757 h 389584"/>
              <a:gd name="connsiteX61" fmla="*/ 228547 w 457196"/>
              <a:gd name="connsiteY61" fmla="*/ 76157 h 389584"/>
              <a:gd name="connsiteX62" fmla="*/ 222848 w 457196"/>
              <a:gd name="connsiteY62" fmla="*/ 81896 h 389584"/>
              <a:gd name="connsiteX63" fmla="*/ 228547 w 457196"/>
              <a:gd name="connsiteY63" fmla="*/ 87591 h 389584"/>
              <a:gd name="connsiteX64" fmla="*/ 234247 w 457196"/>
              <a:gd name="connsiteY64" fmla="*/ 81896 h 389584"/>
              <a:gd name="connsiteX65" fmla="*/ 228547 w 457196"/>
              <a:gd name="connsiteY65" fmla="*/ 76157 h 389584"/>
              <a:gd name="connsiteX66" fmla="*/ 228547 w 457196"/>
              <a:gd name="connsiteY66" fmla="*/ 67613 h 389584"/>
              <a:gd name="connsiteX67" fmla="*/ 242839 w 457196"/>
              <a:gd name="connsiteY67" fmla="*/ 81896 h 389584"/>
              <a:gd name="connsiteX68" fmla="*/ 228547 w 457196"/>
              <a:gd name="connsiteY68" fmla="*/ 96178 h 389584"/>
              <a:gd name="connsiteX69" fmla="*/ 214256 w 457196"/>
              <a:gd name="connsiteY69" fmla="*/ 81896 h 389584"/>
              <a:gd name="connsiteX70" fmla="*/ 228547 w 457196"/>
              <a:gd name="connsiteY70" fmla="*/ 67613 h 389584"/>
              <a:gd name="connsiteX71" fmla="*/ 228554 w 457196"/>
              <a:gd name="connsiteY71" fmla="*/ 65692 h 389584"/>
              <a:gd name="connsiteX72" fmla="*/ 153316 w 457196"/>
              <a:gd name="connsiteY72" fmla="*/ 140930 h 389584"/>
              <a:gd name="connsiteX73" fmla="*/ 228554 w 457196"/>
              <a:gd name="connsiteY73" fmla="*/ 216211 h 389584"/>
              <a:gd name="connsiteX74" fmla="*/ 303834 w 457196"/>
              <a:gd name="connsiteY74" fmla="*/ 140930 h 389584"/>
              <a:gd name="connsiteX75" fmla="*/ 228554 w 457196"/>
              <a:gd name="connsiteY75" fmla="*/ 65692 h 389584"/>
              <a:gd name="connsiteX76" fmla="*/ 228554 w 457196"/>
              <a:gd name="connsiteY76" fmla="*/ 47563 h 389584"/>
              <a:gd name="connsiteX77" fmla="*/ 322870 w 457196"/>
              <a:gd name="connsiteY77" fmla="*/ 141879 h 389584"/>
              <a:gd name="connsiteX78" fmla="*/ 265398 w 457196"/>
              <a:gd name="connsiteY78" fmla="*/ 228695 h 389584"/>
              <a:gd name="connsiteX79" fmla="*/ 261544 w 457196"/>
              <a:gd name="connsiteY79" fmla="*/ 229480 h 389584"/>
              <a:gd name="connsiteX80" fmla="*/ 253330 w 457196"/>
              <a:gd name="connsiteY80" fmla="*/ 218140 h 389584"/>
              <a:gd name="connsiteX81" fmla="*/ 239995 w 457196"/>
              <a:gd name="connsiteY81" fmla="*/ 216245 h 389584"/>
              <a:gd name="connsiteX82" fmla="*/ 238097 w 457196"/>
              <a:gd name="connsiteY82" fmla="*/ 229511 h 389584"/>
              <a:gd name="connsiteX83" fmla="*/ 240048 w 457196"/>
              <a:gd name="connsiteY83" fmla="*/ 232362 h 389584"/>
              <a:gd name="connsiteX84" fmla="*/ 216013 w 457196"/>
              <a:gd name="connsiteY84" fmla="*/ 232362 h 389584"/>
              <a:gd name="connsiteX85" fmla="*/ 218072 w 457196"/>
              <a:gd name="connsiteY85" fmla="*/ 229511 h 389584"/>
              <a:gd name="connsiteX86" fmla="*/ 215224 w 457196"/>
              <a:gd name="connsiteY86" fmla="*/ 216245 h 389584"/>
              <a:gd name="connsiteX87" fmla="*/ 201889 w 457196"/>
              <a:gd name="connsiteY87" fmla="*/ 219088 h 389584"/>
              <a:gd name="connsiteX88" fmla="*/ 194517 w 457196"/>
              <a:gd name="connsiteY88" fmla="*/ 229266 h 389584"/>
              <a:gd name="connsiteX89" fmla="*/ 191709 w 457196"/>
              <a:gd name="connsiteY89" fmla="*/ 228695 h 389584"/>
              <a:gd name="connsiteX90" fmla="*/ 134237 w 457196"/>
              <a:gd name="connsiteY90" fmla="*/ 141879 h 389584"/>
              <a:gd name="connsiteX91" fmla="*/ 228554 w 457196"/>
              <a:gd name="connsiteY91" fmla="*/ 47563 h 389584"/>
              <a:gd name="connsiteX92" fmla="*/ 19033 w 457196"/>
              <a:gd name="connsiteY92" fmla="*/ 19031 h 389584"/>
              <a:gd name="connsiteX93" fmla="*/ 19033 w 457196"/>
              <a:gd name="connsiteY93" fmla="*/ 294266 h 389584"/>
              <a:gd name="connsiteX94" fmla="*/ 438119 w 457196"/>
              <a:gd name="connsiteY94" fmla="*/ 294266 h 389584"/>
              <a:gd name="connsiteX95" fmla="*/ 438119 w 457196"/>
              <a:gd name="connsiteY95" fmla="*/ 19031 h 389584"/>
              <a:gd name="connsiteX96" fmla="*/ 9495 w 457196"/>
              <a:gd name="connsiteY96" fmla="*/ 0 h 389584"/>
              <a:gd name="connsiteX97" fmla="*/ 447658 w 457196"/>
              <a:gd name="connsiteY97" fmla="*/ 0 h 389584"/>
              <a:gd name="connsiteX98" fmla="*/ 457196 w 457196"/>
              <a:gd name="connsiteY98" fmla="*/ 9537 h 389584"/>
              <a:gd name="connsiteX99" fmla="*/ 457196 w 457196"/>
              <a:gd name="connsiteY99" fmla="*/ 303803 h 389584"/>
              <a:gd name="connsiteX100" fmla="*/ 447658 w 457196"/>
              <a:gd name="connsiteY100" fmla="*/ 313340 h 389584"/>
              <a:gd name="connsiteX101" fmla="*/ 238084 w 457196"/>
              <a:gd name="connsiteY101" fmla="*/ 313340 h 389584"/>
              <a:gd name="connsiteX102" fmla="*/ 238084 w 457196"/>
              <a:gd name="connsiteY102" fmla="*/ 306697 h 389584"/>
              <a:gd name="connsiteX103" fmla="*/ 228554 w 457196"/>
              <a:gd name="connsiteY103" fmla="*/ 297156 h 389584"/>
              <a:gd name="connsiteX104" fmla="*/ 219023 w 457196"/>
              <a:gd name="connsiteY104" fmla="*/ 306697 h 389584"/>
              <a:gd name="connsiteX105" fmla="*/ 219023 w 457196"/>
              <a:gd name="connsiteY105" fmla="*/ 313340 h 389584"/>
              <a:gd name="connsiteX106" fmla="*/ 9495 w 457196"/>
              <a:gd name="connsiteY106" fmla="*/ 313340 h 389584"/>
              <a:gd name="connsiteX107" fmla="*/ 0 w 457196"/>
              <a:gd name="connsiteY107" fmla="*/ 303803 h 389584"/>
              <a:gd name="connsiteX108" fmla="*/ 0 w 457196"/>
              <a:gd name="connsiteY108" fmla="*/ 9537 h 389584"/>
              <a:gd name="connsiteX109" fmla="*/ 9495 w 457196"/>
              <a:gd name="connsiteY109" fmla="*/ 0 h 389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</a:cxnLst>
            <a:rect l="l" t="t" r="r" b="b"/>
            <a:pathLst>
              <a:path w="457196" h="389584">
                <a:moveTo>
                  <a:pt x="238084" y="370546"/>
                </a:moveTo>
                <a:lnTo>
                  <a:pt x="313333" y="370546"/>
                </a:lnTo>
                <a:cubicBezTo>
                  <a:pt x="319073" y="370546"/>
                  <a:pt x="322870" y="375295"/>
                  <a:pt x="322870" y="380044"/>
                </a:cubicBezTo>
                <a:cubicBezTo>
                  <a:pt x="322870" y="384836"/>
                  <a:pt x="319073" y="389584"/>
                  <a:pt x="313333" y="389584"/>
                </a:cubicBezTo>
                <a:lnTo>
                  <a:pt x="228554" y="389584"/>
                </a:lnTo>
                <a:cubicBezTo>
                  <a:pt x="234246" y="389584"/>
                  <a:pt x="238084" y="384835"/>
                  <a:pt x="238084" y="380044"/>
                </a:cubicBezTo>
                <a:close/>
                <a:moveTo>
                  <a:pt x="142875" y="370546"/>
                </a:moveTo>
                <a:lnTo>
                  <a:pt x="219023" y="370546"/>
                </a:lnTo>
                <a:lnTo>
                  <a:pt x="219023" y="380044"/>
                </a:lnTo>
                <a:cubicBezTo>
                  <a:pt x="219023" y="384835"/>
                  <a:pt x="222861" y="389584"/>
                  <a:pt x="228554" y="389584"/>
                </a:cubicBezTo>
                <a:lnTo>
                  <a:pt x="142875" y="389584"/>
                </a:lnTo>
                <a:cubicBezTo>
                  <a:pt x="137135" y="389584"/>
                  <a:pt x="133338" y="384836"/>
                  <a:pt x="133338" y="380044"/>
                </a:cubicBezTo>
                <a:cubicBezTo>
                  <a:pt x="133338" y="375295"/>
                  <a:pt x="138128" y="370546"/>
                  <a:pt x="142875" y="370546"/>
                </a:cubicBezTo>
                <a:close/>
                <a:moveTo>
                  <a:pt x="219023" y="313340"/>
                </a:moveTo>
                <a:lnTo>
                  <a:pt x="238084" y="313340"/>
                </a:lnTo>
                <a:lnTo>
                  <a:pt x="238084" y="370546"/>
                </a:lnTo>
                <a:lnTo>
                  <a:pt x="219023" y="370546"/>
                </a:lnTo>
                <a:close/>
                <a:moveTo>
                  <a:pt x="215206" y="233479"/>
                </a:moveTo>
                <a:lnTo>
                  <a:pt x="228554" y="236196"/>
                </a:lnTo>
                <a:lnTo>
                  <a:pt x="240946" y="233673"/>
                </a:lnTo>
                <a:lnTo>
                  <a:pt x="250482" y="247601"/>
                </a:lnTo>
                <a:cubicBezTo>
                  <a:pt x="252381" y="250444"/>
                  <a:pt x="255229" y="251391"/>
                  <a:pt x="258077" y="251391"/>
                </a:cubicBezTo>
                <a:lnTo>
                  <a:pt x="198091" y="251391"/>
                </a:lnTo>
                <a:cubicBezTo>
                  <a:pt x="200940" y="251391"/>
                  <a:pt x="203788" y="249496"/>
                  <a:pt x="205687" y="246653"/>
                </a:cubicBezTo>
                <a:close/>
                <a:moveTo>
                  <a:pt x="263631" y="232362"/>
                </a:moveTo>
                <a:lnTo>
                  <a:pt x="287613" y="232362"/>
                </a:lnTo>
                <a:cubicBezTo>
                  <a:pt x="293356" y="232362"/>
                  <a:pt x="297155" y="237108"/>
                  <a:pt x="297155" y="241855"/>
                </a:cubicBezTo>
                <a:cubicBezTo>
                  <a:pt x="297155" y="246645"/>
                  <a:pt x="292406" y="251391"/>
                  <a:pt x="287613" y="251391"/>
                </a:cubicBezTo>
                <a:lnTo>
                  <a:pt x="258077" y="251391"/>
                </a:lnTo>
                <a:cubicBezTo>
                  <a:pt x="260926" y="251391"/>
                  <a:pt x="262868" y="250444"/>
                  <a:pt x="263817" y="248549"/>
                </a:cubicBezTo>
                <a:cubicBezTo>
                  <a:pt x="267615" y="245706"/>
                  <a:pt x="268564" y="239977"/>
                  <a:pt x="265716" y="235239"/>
                </a:cubicBezTo>
                <a:close/>
                <a:moveTo>
                  <a:pt x="240048" y="232362"/>
                </a:moveTo>
                <a:lnTo>
                  <a:pt x="247388" y="232362"/>
                </a:lnTo>
                <a:lnTo>
                  <a:pt x="240946" y="233673"/>
                </a:lnTo>
                <a:close/>
                <a:moveTo>
                  <a:pt x="209720" y="232362"/>
                </a:moveTo>
                <a:lnTo>
                  <a:pt x="216013" y="232362"/>
                </a:lnTo>
                <a:lnTo>
                  <a:pt x="215206" y="233479"/>
                </a:lnTo>
                <a:close/>
                <a:moveTo>
                  <a:pt x="171381" y="232362"/>
                </a:moveTo>
                <a:lnTo>
                  <a:pt x="192275" y="232362"/>
                </a:lnTo>
                <a:lnTo>
                  <a:pt x="189504" y="236187"/>
                </a:lnTo>
                <a:cubicBezTo>
                  <a:pt x="186655" y="239977"/>
                  <a:pt x="187605" y="246653"/>
                  <a:pt x="192352" y="249496"/>
                </a:cubicBezTo>
                <a:cubicBezTo>
                  <a:pt x="194294" y="250444"/>
                  <a:pt x="196193" y="251391"/>
                  <a:pt x="198091" y="251391"/>
                </a:cubicBezTo>
                <a:lnTo>
                  <a:pt x="171381" y="251391"/>
                </a:lnTo>
                <a:cubicBezTo>
                  <a:pt x="165681" y="251391"/>
                  <a:pt x="161839" y="246645"/>
                  <a:pt x="161839" y="241855"/>
                </a:cubicBezTo>
                <a:cubicBezTo>
                  <a:pt x="161839" y="237108"/>
                  <a:pt x="166631" y="232362"/>
                  <a:pt x="171381" y="232362"/>
                </a:cubicBezTo>
                <a:close/>
                <a:moveTo>
                  <a:pt x="261544" y="229480"/>
                </a:moveTo>
                <a:lnTo>
                  <a:pt x="263631" y="232362"/>
                </a:lnTo>
                <a:lnTo>
                  <a:pt x="247388" y="232362"/>
                </a:lnTo>
                <a:close/>
                <a:moveTo>
                  <a:pt x="194517" y="229266"/>
                </a:moveTo>
                <a:lnTo>
                  <a:pt x="209720" y="232362"/>
                </a:lnTo>
                <a:lnTo>
                  <a:pt x="192275" y="232362"/>
                </a:lnTo>
                <a:close/>
                <a:moveTo>
                  <a:pt x="228579" y="123788"/>
                </a:moveTo>
                <a:cubicBezTo>
                  <a:pt x="219042" y="123788"/>
                  <a:pt x="211447" y="131385"/>
                  <a:pt x="211447" y="140926"/>
                </a:cubicBezTo>
                <a:cubicBezTo>
                  <a:pt x="211447" y="150466"/>
                  <a:pt x="219042" y="158064"/>
                  <a:pt x="228579" y="158064"/>
                </a:cubicBezTo>
                <a:cubicBezTo>
                  <a:pt x="238116" y="158064"/>
                  <a:pt x="245711" y="150466"/>
                  <a:pt x="245711" y="140926"/>
                </a:cubicBezTo>
                <a:cubicBezTo>
                  <a:pt x="245711" y="131385"/>
                  <a:pt x="238116" y="123788"/>
                  <a:pt x="228579" y="123788"/>
                </a:cubicBezTo>
                <a:close/>
                <a:moveTo>
                  <a:pt x="228579" y="103757"/>
                </a:moveTo>
                <a:cubicBezTo>
                  <a:pt x="249552" y="103757"/>
                  <a:pt x="265734" y="119989"/>
                  <a:pt x="265734" y="140926"/>
                </a:cubicBezTo>
                <a:cubicBezTo>
                  <a:pt x="265734" y="160957"/>
                  <a:pt x="248602" y="178095"/>
                  <a:pt x="228579" y="178095"/>
                </a:cubicBezTo>
                <a:cubicBezTo>
                  <a:pt x="208599" y="178095"/>
                  <a:pt x="191423" y="161906"/>
                  <a:pt x="191423" y="140926"/>
                </a:cubicBezTo>
                <a:cubicBezTo>
                  <a:pt x="191423" y="120938"/>
                  <a:pt x="207649" y="103757"/>
                  <a:pt x="228579" y="103757"/>
                </a:cubicBezTo>
                <a:close/>
                <a:moveTo>
                  <a:pt x="228547" y="76157"/>
                </a:moveTo>
                <a:cubicBezTo>
                  <a:pt x="225698" y="76157"/>
                  <a:pt x="222848" y="79048"/>
                  <a:pt x="222848" y="81896"/>
                </a:cubicBezTo>
                <a:cubicBezTo>
                  <a:pt x="222848" y="84744"/>
                  <a:pt x="225698" y="87591"/>
                  <a:pt x="228547" y="87591"/>
                </a:cubicBezTo>
                <a:cubicBezTo>
                  <a:pt x="231397" y="87591"/>
                  <a:pt x="234247" y="84744"/>
                  <a:pt x="234247" y="81896"/>
                </a:cubicBezTo>
                <a:cubicBezTo>
                  <a:pt x="234247" y="79048"/>
                  <a:pt x="231397" y="76157"/>
                  <a:pt x="228547" y="76157"/>
                </a:cubicBezTo>
                <a:close/>
                <a:moveTo>
                  <a:pt x="228547" y="67613"/>
                </a:moveTo>
                <a:cubicBezTo>
                  <a:pt x="236190" y="67613"/>
                  <a:pt x="242839" y="74258"/>
                  <a:pt x="242839" y="81896"/>
                </a:cubicBezTo>
                <a:cubicBezTo>
                  <a:pt x="242839" y="89490"/>
                  <a:pt x="236190" y="96178"/>
                  <a:pt x="228547" y="96178"/>
                </a:cubicBezTo>
                <a:cubicBezTo>
                  <a:pt x="220948" y="96178"/>
                  <a:pt x="214256" y="89490"/>
                  <a:pt x="214256" y="81896"/>
                </a:cubicBezTo>
                <a:cubicBezTo>
                  <a:pt x="214256" y="74258"/>
                  <a:pt x="220948" y="67613"/>
                  <a:pt x="228547" y="67613"/>
                </a:cubicBezTo>
                <a:close/>
                <a:moveTo>
                  <a:pt x="228554" y="65692"/>
                </a:moveTo>
                <a:cubicBezTo>
                  <a:pt x="187590" y="65692"/>
                  <a:pt x="153316" y="99016"/>
                  <a:pt x="153316" y="140930"/>
                </a:cubicBezTo>
                <a:cubicBezTo>
                  <a:pt x="153316" y="182843"/>
                  <a:pt x="186640" y="216211"/>
                  <a:pt x="228554" y="216211"/>
                </a:cubicBezTo>
                <a:cubicBezTo>
                  <a:pt x="270467" y="216211"/>
                  <a:pt x="303834" y="182843"/>
                  <a:pt x="303834" y="140930"/>
                </a:cubicBezTo>
                <a:cubicBezTo>
                  <a:pt x="303834" y="99016"/>
                  <a:pt x="269518" y="65692"/>
                  <a:pt x="228554" y="65692"/>
                </a:cubicBezTo>
                <a:close/>
                <a:moveTo>
                  <a:pt x="228554" y="47563"/>
                </a:moveTo>
                <a:cubicBezTo>
                  <a:pt x="280007" y="47563"/>
                  <a:pt x="322870" y="90426"/>
                  <a:pt x="322870" y="141879"/>
                </a:cubicBezTo>
                <a:cubicBezTo>
                  <a:pt x="322870" y="180469"/>
                  <a:pt x="299294" y="214228"/>
                  <a:pt x="265398" y="228695"/>
                </a:cubicBezTo>
                <a:lnTo>
                  <a:pt x="261544" y="229480"/>
                </a:lnTo>
                <a:lnTo>
                  <a:pt x="253330" y="218140"/>
                </a:lnTo>
                <a:cubicBezTo>
                  <a:pt x="250482" y="214307"/>
                  <a:pt x="244742" y="213359"/>
                  <a:pt x="239995" y="216245"/>
                </a:cubicBezTo>
                <a:cubicBezTo>
                  <a:pt x="236198" y="219088"/>
                  <a:pt x="235248" y="224773"/>
                  <a:pt x="238097" y="229511"/>
                </a:cubicBezTo>
                <a:lnTo>
                  <a:pt x="240048" y="232362"/>
                </a:lnTo>
                <a:lnTo>
                  <a:pt x="216013" y="232362"/>
                </a:lnTo>
                <a:lnTo>
                  <a:pt x="218072" y="229511"/>
                </a:lnTo>
                <a:cubicBezTo>
                  <a:pt x="220964" y="225721"/>
                  <a:pt x="219971" y="219088"/>
                  <a:pt x="215224" y="216245"/>
                </a:cubicBezTo>
                <a:cubicBezTo>
                  <a:pt x="211426" y="213359"/>
                  <a:pt x="204737" y="214307"/>
                  <a:pt x="201889" y="219088"/>
                </a:cubicBezTo>
                <a:lnTo>
                  <a:pt x="194517" y="229266"/>
                </a:lnTo>
                <a:lnTo>
                  <a:pt x="191709" y="228695"/>
                </a:lnTo>
                <a:cubicBezTo>
                  <a:pt x="157813" y="214228"/>
                  <a:pt x="134237" y="180469"/>
                  <a:pt x="134237" y="141879"/>
                </a:cubicBezTo>
                <a:cubicBezTo>
                  <a:pt x="134237" y="90426"/>
                  <a:pt x="177100" y="47563"/>
                  <a:pt x="228554" y="47563"/>
                </a:cubicBezTo>
                <a:close/>
                <a:moveTo>
                  <a:pt x="19033" y="19031"/>
                </a:moveTo>
                <a:lnTo>
                  <a:pt x="19033" y="294266"/>
                </a:lnTo>
                <a:lnTo>
                  <a:pt x="438119" y="294266"/>
                </a:lnTo>
                <a:lnTo>
                  <a:pt x="438119" y="19031"/>
                </a:lnTo>
                <a:close/>
                <a:moveTo>
                  <a:pt x="9495" y="0"/>
                </a:moveTo>
                <a:lnTo>
                  <a:pt x="447658" y="0"/>
                </a:lnTo>
                <a:cubicBezTo>
                  <a:pt x="453355" y="0"/>
                  <a:pt x="457196" y="4747"/>
                  <a:pt x="457196" y="9537"/>
                </a:cubicBezTo>
                <a:lnTo>
                  <a:pt x="457196" y="303803"/>
                </a:lnTo>
                <a:cubicBezTo>
                  <a:pt x="457196" y="309500"/>
                  <a:pt x="453355" y="313340"/>
                  <a:pt x="447658" y="313340"/>
                </a:cubicBezTo>
                <a:lnTo>
                  <a:pt x="238084" y="313340"/>
                </a:lnTo>
                <a:lnTo>
                  <a:pt x="238084" y="306697"/>
                </a:lnTo>
                <a:cubicBezTo>
                  <a:pt x="238084" y="301948"/>
                  <a:pt x="233297" y="297156"/>
                  <a:pt x="228554" y="297156"/>
                </a:cubicBezTo>
                <a:cubicBezTo>
                  <a:pt x="223810" y="297156"/>
                  <a:pt x="219023" y="300998"/>
                  <a:pt x="219023" y="306697"/>
                </a:cubicBezTo>
                <a:lnTo>
                  <a:pt x="219023" y="313340"/>
                </a:lnTo>
                <a:lnTo>
                  <a:pt x="9495" y="313340"/>
                </a:lnTo>
                <a:cubicBezTo>
                  <a:pt x="3798" y="313340"/>
                  <a:pt x="0" y="308550"/>
                  <a:pt x="0" y="303803"/>
                </a:cubicBezTo>
                <a:lnTo>
                  <a:pt x="0" y="9537"/>
                </a:lnTo>
                <a:cubicBezTo>
                  <a:pt x="0" y="3797"/>
                  <a:pt x="4747" y="0"/>
                  <a:pt x="9495" y="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txBody>
          <a:bodyPr/>
          <a:lstStyle/>
          <a:p>
            <a:endParaRPr lang="zh-CN" altLang="en-US">
              <a:latin typeface="Arial" panose="020B0604020202020204" pitchFamily="34" charset="0"/>
              <a:ea typeface="OPPOSans R" panose="00020600040101010101" pitchFamily="18" charset="-122"/>
              <a:cs typeface="OPPOSans R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16" name="iconfont-11964-5737130">
            <a:extLst>
              <a:ext uri="{FF2B5EF4-FFF2-40B4-BE49-F238E27FC236}">
                <a16:creationId xmlns:a16="http://schemas.microsoft.com/office/drawing/2014/main" id="{1B079AF6-3891-940A-DE52-53C7CFAC2E91}"/>
              </a:ext>
            </a:extLst>
          </p:cNvPr>
          <p:cNvSpPr>
            <a:spLocks noChangeAspect="1"/>
          </p:cNvSpPr>
          <p:nvPr/>
        </p:nvSpPr>
        <p:spPr bwMode="auto">
          <a:xfrm>
            <a:off x="9295435" y="3650466"/>
            <a:ext cx="508968" cy="369172"/>
          </a:xfrm>
          <a:custGeom>
            <a:avLst/>
            <a:gdLst>
              <a:gd name="T0" fmla="*/ 10770 w 12710"/>
              <a:gd name="T1" fmla="*/ 6600 h 9220"/>
              <a:gd name="T2" fmla="*/ 1950 w 12710"/>
              <a:gd name="T3" fmla="*/ 6600 h 9220"/>
              <a:gd name="T4" fmla="*/ 1750 w 12710"/>
              <a:gd name="T5" fmla="*/ 6400 h 9220"/>
              <a:gd name="T6" fmla="*/ 1750 w 12710"/>
              <a:gd name="T7" fmla="*/ 200 h 9220"/>
              <a:gd name="T8" fmla="*/ 1950 w 12710"/>
              <a:gd name="T9" fmla="*/ 0 h 9220"/>
              <a:gd name="T10" fmla="*/ 10760 w 12710"/>
              <a:gd name="T11" fmla="*/ 0 h 9220"/>
              <a:gd name="T12" fmla="*/ 10960 w 12710"/>
              <a:gd name="T13" fmla="*/ 200 h 9220"/>
              <a:gd name="T14" fmla="*/ 10960 w 12710"/>
              <a:gd name="T15" fmla="*/ 6400 h 9220"/>
              <a:gd name="T16" fmla="*/ 10770 w 12710"/>
              <a:gd name="T17" fmla="*/ 6600 h 9220"/>
              <a:gd name="T18" fmla="*/ 2150 w 12710"/>
              <a:gd name="T19" fmla="*/ 6200 h 9220"/>
              <a:gd name="T20" fmla="*/ 10560 w 12710"/>
              <a:gd name="T21" fmla="*/ 6200 h 9220"/>
              <a:gd name="T22" fmla="*/ 10560 w 12710"/>
              <a:gd name="T23" fmla="*/ 400 h 9220"/>
              <a:gd name="T24" fmla="*/ 2150 w 12710"/>
              <a:gd name="T25" fmla="*/ 400 h 9220"/>
              <a:gd name="T26" fmla="*/ 2150 w 12710"/>
              <a:gd name="T27" fmla="*/ 6200 h 9220"/>
              <a:gd name="T28" fmla="*/ 12510 w 12710"/>
              <a:gd name="T29" fmla="*/ 9220 h 9220"/>
              <a:gd name="T30" fmla="*/ 210 w 12710"/>
              <a:gd name="T31" fmla="*/ 9220 h 9220"/>
              <a:gd name="T32" fmla="*/ 30 w 12710"/>
              <a:gd name="T33" fmla="*/ 9110 h 9220"/>
              <a:gd name="T34" fmla="*/ 40 w 12710"/>
              <a:gd name="T35" fmla="*/ 8900 h 9220"/>
              <a:gd name="T36" fmla="*/ 1780 w 12710"/>
              <a:gd name="T37" fmla="*/ 6290 h 9220"/>
              <a:gd name="T38" fmla="*/ 1950 w 12710"/>
              <a:gd name="T39" fmla="*/ 6200 h 9220"/>
              <a:gd name="T40" fmla="*/ 10760 w 12710"/>
              <a:gd name="T41" fmla="*/ 6200 h 9220"/>
              <a:gd name="T42" fmla="*/ 10930 w 12710"/>
              <a:gd name="T43" fmla="*/ 6290 h 9220"/>
              <a:gd name="T44" fmla="*/ 12670 w 12710"/>
              <a:gd name="T45" fmla="*/ 8900 h 9220"/>
              <a:gd name="T46" fmla="*/ 12680 w 12710"/>
              <a:gd name="T47" fmla="*/ 9110 h 9220"/>
              <a:gd name="T48" fmla="*/ 12510 w 12710"/>
              <a:gd name="T49" fmla="*/ 9220 h 9220"/>
              <a:gd name="T50" fmla="*/ 580 w 12710"/>
              <a:gd name="T51" fmla="*/ 8820 h 9220"/>
              <a:gd name="T52" fmla="*/ 12130 w 12710"/>
              <a:gd name="T53" fmla="*/ 8820 h 9220"/>
              <a:gd name="T54" fmla="*/ 10660 w 12710"/>
              <a:gd name="T55" fmla="*/ 6600 h 9220"/>
              <a:gd name="T56" fmla="*/ 2060 w 12710"/>
              <a:gd name="T57" fmla="*/ 6600 h 9220"/>
              <a:gd name="T58" fmla="*/ 580 w 12710"/>
              <a:gd name="T59" fmla="*/ 8820 h 9220"/>
              <a:gd name="T60" fmla="*/ 8280 w 12710"/>
              <a:gd name="T61" fmla="*/ 3000 h 9220"/>
              <a:gd name="T62" fmla="*/ 6770 w 12710"/>
              <a:gd name="T63" fmla="*/ 3000 h 9220"/>
              <a:gd name="T64" fmla="*/ 6670 w 12710"/>
              <a:gd name="T65" fmla="*/ 2900 h 9220"/>
              <a:gd name="T66" fmla="*/ 6670 w 12710"/>
              <a:gd name="T67" fmla="*/ 1380 h 9220"/>
              <a:gd name="T68" fmla="*/ 6770 w 12710"/>
              <a:gd name="T69" fmla="*/ 1280 h 9220"/>
              <a:gd name="T70" fmla="*/ 8390 w 12710"/>
              <a:gd name="T71" fmla="*/ 2900 h 9220"/>
              <a:gd name="T72" fmla="*/ 8280 w 12710"/>
              <a:gd name="T73" fmla="*/ 3000 h 9220"/>
              <a:gd name="T74" fmla="*/ 6870 w 12710"/>
              <a:gd name="T75" fmla="*/ 2800 h 9220"/>
              <a:gd name="T76" fmla="*/ 8190 w 12710"/>
              <a:gd name="T77" fmla="*/ 2800 h 9220"/>
              <a:gd name="T78" fmla="*/ 6870 w 12710"/>
              <a:gd name="T79" fmla="*/ 1480 h 9220"/>
              <a:gd name="T80" fmla="*/ 6870 w 12710"/>
              <a:gd name="T81" fmla="*/ 2800 h 9220"/>
              <a:gd name="T82" fmla="*/ 5950 w 12710"/>
              <a:gd name="T83" fmla="*/ 5330 h 9220"/>
              <a:gd name="T84" fmla="*/ 4330 w 12710"/>
              <a:gd name="T85" fmla="*/ 3710 h 9220"/>
              <a:gd name="T86" fmla="*/ 5950 w 12710"/>
              <a:gd name="T87" fmla="*/ 2090 h 9220"/>
              <a:gd name="T88" fmla="*/ 6050 w 12710"/>
              <a:gd name="T89" fmla="*/ 2190 h 9220"/>
              <a:gd name="T90" fmla="*/ 6050 w 12710"/>
              <a:gd name="T91" fmla="*/ 3610 h 9220"/>
              <a:gd name="T92" fmla="*/ 7470 w 12710"/>
              <a:gd name="T93" fmla="*/ 3610 h 9220"/>
              <a:gd name="T94" fmla="*/ 7570 w 12710"/>
              <a:gd name="T95" fmla="*/ 3710 h 9220"/>
              <a:gd name="T96" fmla="*/ 5950 w 12710"/>
              <a:gd name="T97" fmla="*/ 5330 h 9220"/>
              <a:gd name="T98" fmla="*/ 5850 w 12710"/>
              <a:gd name="T99" fmla="*/ 2290 h 9220"/>
              <a:gd name="T100" fmla="*/ 4530 w 12710"/>
              <a:gd name="T101" fmla="*/ 3710 h 9220"/>
              <a:gd name="T102" fmla="*/ 5950 w 12710"/>
              <a:gd name="T103" fmla="*/ 5130 h 9220"/>
              <a:gd name="T104" fmla="*/ 7370 w 12710"/>
              <a:gd name="T105" fmla="*/ 3810 h 9220"/>
              <a:gd name="T106" fmla="*/ 5950 w 12710"/>
              <a:gd name="T107" fmla="*/ 3810 h 9220"/>
              <a:gd name="T108" fmla="*/ 5850 w 12710"/>
              <a:gd name="T109" fmla="*/ 3710 h 9220"/>
              <a:gd name="T110" fmla="*/ 5850 w 12710"/>
              <a:gd name="T111" fmla="*/ 2290 h 9220"/>
              <a:gd name="T112" fmla="*/ 7120 w 12710"/>
              <a:gd name="T113" fmla="*/ 8200 h 9220"/>
              <a:gd name="T114" fmla="*/ 5600 w 12710"/>
              <a:gd name="T115" fmla="*/ 8200 h 9220"/>
              <a:gd name="T116" fmla="*/ 5500 w 12710"/>
              <a:gd name="T117" fmla="*/ 8100 h 9220"/>
              <a:gd name="T118" fmla="*/ 5600 w 12710"/>
              <a:gd name="T119" fmla="*/ 8000 h 9220"/>
              <a:gd name="T120" fmla="*/ 7120 w 12710"/>
              <a:gd name="T121" fmla="*/ 8000 h 9220"/>
              <a:gd name="T122" fmla="*/ 7220 w 12710"/>
              <a:gd name="T123" fmla="*/ 8100 h 9220"/>
              <a:gd name="T124" fmla="*/ 7120 w 12710"/>
              <a:gd name="T125" fmla="*/ 8200 h 92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2710" h="9220">
                <a:moveTo>
                  <a:pt x="10770" y="6600"/>
                </a:moveTo>
                <a:lnTo>
                  <a:pt x="1950" y="6600"/>
                </a:lnTo>
                <a:cubicBezTo>
                  <a:pt x="1840" y="6600"/>
                  <a:pt x="1750" y="6510"/>
                  <a:pt x="1750" y="6400"/>
                </a:cubicBezTo>
                <a:lnTo>
                  <a:pt x="1750" y="200"/>
                </a:lnTo>
                <a:cubicBezTo>
                  <a:pt x="1750" y="90"/>
                  <a:pt x="1840" y="0"/>
                  <a:pt x="1950" y="0"/>
                </a:cubicBezTo>
                <a:lnTo>
                  <a:pt x="10760" y="0"/>
                </a:lnTo>
                <a:cubicBezTo>
                  <a:pt x="10870" y="0"/>
                  <a:pt x="10960" y="90"/>
                  <a:pt x="10960" y="200"/>
                </a:cubicBezTo>
                <a:lnTo>
                  <a:pt x="10960" y="6400"/>
                </a:lnTo>
                <a:cubicBezTo>
                  <a:pt x="10970" y="6510"/>
                  <a:pt x="10880" y="6600"/>
                  <a:pt x="10770" y="6600"/>
                </a:cubicBezTo>
                <a:close/>
                <a:moveTo>
                  <a:pt x="2150" y="6200"/>
                </a:moveTo>
                <a:lnTo>
                  <a:pt x="10560" y="6200"/>
                </a:lnTo>
                <a:lnTo>
                  <a:pt x="10560" y="400"/>
                </a:lnTo>
                <a:lnTo>
                  <a:pt x="2150" y="400"/>
                </a:lnTo>
                <a:lnTo>
                  <a:pt x="2150" y="6200"/>
                </a:lnTo>
                <a:close/>
                <a:moveTo>
                  <a:pt x="12510" y="9220"/>
                </a:moveTo>
                <a:lnTo>
                  <a:pt x="210" y="9220"/>
                </a:lnTo>
                <a:cubicBezTo>
                  <a:pt x="140" y="9220"/>
                  <a:pt x="70" y="9180"/>
                  <a:pt x="30" y="9110"/>
                </a:cubicBezTo>
                <a:cubicBezTo>
                  <a:pt x="0" y="9040"/>
                  <a:pt x="0" y="8970"/>
                  <a:pt x="40" y="8900"/>
                </a:cubicBezTo>
                <a:lnTo>
                  <a:pt x="1780" y="6290"/>
                </a:lnTo>
                <a:cubicBezTo>
                  <a:pt x="1820" y="6230"/>
                  <a:pt x="1880" y="6200"/>
                  <a:pt x="1950" y="6200"/>
                </a:cubicBezTo>
                <a:lnTo>
                  <a:pt x="10760" y="6200"/>
                </a:lnTo>
                <a:cubicBezTo>
                  <a:pt x="10830" y="6200"/>
                  <a:pt x="10890" y="6230"/>
                  <a:pt x="10930" y="6290"/>
                </a:cubicBezTo>
                <a:lnTo>
                  <a:pt x="12670" y="8900"/>
                </a:lnTo>
                <a:cubicBezTo>
                  <a:pt x="12710" y="8960"/>
                  <a:pt x="12710" y="9040"/>
                  <a:pt x="12680" y="9110"/>
                </a:cubicBezTo>
                <a:cubicBezTo>
                  <a:pt x="12650" y="9180"/>
                  <a:pt x="12580" y="9220"/>
                  <a:pt x="12510" y="9220"/>
                </a:cubicBezTo>
                <a:close/>
                <a:moveTo>
                  <a:pt x="580" y="8820"/>
                </a:moveTo>
                <a:lnTo>
                  <a:pt x="12130" y="8820"/>
                </a:lnTo>
                <a:lnTo>
                  <a:pt x="10660" y="6600"/>
                </a:lnTo>
                <a:lnTo>
                  <a:pt x="2060" y="6600"/>
                </a:lnTo>
                <a:lnTo>
                  <a:pt x="580" y="8820"/>
                </a:lnTo>
                <a:close/>
                <a:moveTo>
                  <a:pt x="8280" y="3000"/>
                </a:moveTo>
                <a:lnTo>
                  <a:pt x="6770" y="3000"/>
                </a:lnTo>
                <a:cubicBezTo>
                  <a:pt x="6710" y="3000"/>
                  <a:pt x="6670" y="2960"/>
                  <a:pt x="6670" y="2900"/>
                </a:cubicBezTo>
                <a:lnTo>
                  <a:pt x="6670" y="1380"/>
                </a:lnTo>
                <a:cubicBezTo>
                  <a:pt x="6670" y="1320"/>
                  <a:pt x="6710" y="1280"/>
                  <a:pt x="6770" y="1280"/>
                </a:cubicBezTo>
                <a:cubicBezTo>
                  <a:pt x="7660" y="1280"/>
                  <a:pt x="8390" y="2010"/>
                  <a:pt x="8390" y="2900"/>
                </a:cubicBezTo>
                <a:cubicBezTo>
                  <a:pt x="8380" y="2950"/>
                  <a:pt x="8340" y="3000"/>
                  <a:pt x="8280" y="3000"/>
                </a:cubicBezTo>
                <a:close/>
                <a:moveTo>
                  <a:pt x="6870" y="2800"/>
                </a:moveTo>
                <a:lnTo>
                  <a:pt x="8190" y="2800"/>
                </a:lnTo>
                <a:cubicBezTo>
                  <a:pt x="8140" y="2100"/>
                  <a:pt x="7580" y="1530"/>
                  <a:pt x="6870" y="1480"/>
                </a:cubicBezTo>
                <a:lnTo>
                  <a:pt x="6870" y="2800"/>
                </a:lnTo>
                <a:close/>
                <a:moveTo>
                  <a:pt x="5950" y="5330"/>
                </a:moveTo>
                <a:cubicBezTo>
                  <a:pt x="5060" y="5330"/>
                  <a:pt x="4330" y="4600"/>
                  <a:pt x="4330" y="3710"/>
                </a:cubicBezTo>
                <a:cubicBezTo>
                  <a:pt x="4330" y="2820"/>
                  <a:pt x="5060" y="2090"/>
                  <a:pt x="5950" y="2090"/>
                </a:cubicBezTo>
                <a:cubicBezTo>
                  <a:pt x="6010" y="2090"/>
                  <a:pt x="6050" y="2130"/>
                  <a:pt x="6050" y="2190"/>
                </a:cubicBezTo>
                <a:lnTo>
                  <a:pt x="6050" y="3610"/>
                </a:lnTo>
                <a:lnTo>
                  <a:pt x="7470" y="3610"/>
                </a:lnTo>
                <a:cubicBezTo>
                  <a:pt x="7530" y="3610"/>
                  <a:pt x="7570" y="3650"/>
                  <a:pt x="7570" y="3710"/>
                </a:cubicBezTo>
                <a:cubicBezTo>
                  <a:pt x="7570" y="4600"/>
                  <a:pt x="6850" y="5330"/>
                  <a:pt x="5950" y="5330"/>
                </a:cubicBezTo>
                <a:close/>
                <a:moveTo>
                  <a:pt x="5850" y="2290"/>
                </a:moveTo>
                <a:cubicBezTo>
                  <a:pt x="5110" y="2340"/>
                  <a:pt x="4530" y="2960"/>
                  <a:pt x="4530" y="3710"/>
                </a:cubicBezTo>
                <a:cubicBezTo>
                  <a:pt x="4530" y="4490"/>
                  <a:pt x="5170" y="5130"/>
                  <a:pt x="5950" y="5130"/>
                </a:cubicBezTo>
                <a:cubicBezTo>
                  <a:pt x="6700" y="5130"/>
                  <a:pt x="7310" y="4550"/>
                  <a:pt x="7370" y="3810"/>
                </a:cubicBezTo>
                <a:lnTo>
                  <a:pt x="5950" y="3810"/>
                </a:lnTo>
                <a:cubicBezTo>
                  <a:pt x="5890" y="3810"/>
                  <a:pt x="5850" y="3770"/>
                  <a:pt x="5850" y="3710"/>
                </a:cubicBezTo>
                <a:lnTo>
                  <a:pt x="5850" y="2290"/>
                </a:lnTo>
                <a:close/>
                <a:moveTo>
                  <a:pt x="7120" y="8200"/>
                </a:moveTo>
                <a:lnTo>
                  <a:pt x="5600" y="8200"/>
                </a:lnTo>
                <a:cubicBezTo>
                  <a:pt x="5540" y="8200"/>
                  <a:pt x="5500" y="8160"/>
                  <a:pt x="5500" y="8100"/>
                </a:cubicBezTo>
                <a:cubicBezTo>
                  <a:pt x="5500" y="8040"/>
                  <a:pt x="5540" y="8000"/>
                  <a:pt x="5600" y="8000"/>
                </a:cubicBezTo>
                <a:lnTo>
                  <a:pt x="7120" y="8000"/>
                </a:lnTo>
                <a:cubicBezTo>
                  <a:pt x="7180" y="8000"/>
                  <a:pt x="7220" y="8040"/>
                  <a:pt x="7220" y="8100"/>
                </a:cubicBezTo>
                <a:cubicBezTo>
                  <a:pt x="7220" y="8150"/>
                  <a:pt x="7170" y="8200"/>
                  <a:pt x="7120" y="820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txBody>
          <a:bodyPr/>
          <a:lstStyle/>
          <a:p>
            <a:endParaRPr lang="zh-CN" altLang="en-US">
              <a:latin typeface="Arial" panose="020B0604020202020204" pitchFamily="34" charset="0"/>
              <a:ea typeface="OPPOSans R" panose="00020600040101010101" pitchFamily="18" charset="-122"/>
              <a:cs typeface="OPPOSans R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17" name="文本框 23">
            <a:extLst>
              <a:ext uri="{FF2B5EF4-FFF2-40B4-BE49-F238E27FC236}">
                <a16:creationId xmlns:a16="http://schemas.microsoft.com/office/drawing/2014/main" id="{98D6BFDB-0FAF-8820-9CDE-F09CD5755092}"/>
              </a:ext>
            </a:extLst>
          </p:cNvPr>
          <p:cNvSpPr txBox="1"/>
          <p:nvPr/>
        </p:nvSpPr>
        <p:spPr>
          <a:xfrm>
            <a:off x="5828898" y="1639354"/>
            <a:ext cx="2533650" cy="1060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  <a:defRPr/>
            </a:pPr>
            <a:r>
              <a:rPr lang="zh-CN" altLang="en-US" sz="1400" dirty="0">
                <a:solidFill>
                  <a:srgbClr val="909090"/>
                </a:solidFill>
                <a:latin typeface="Arial" panose="020B0604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rPr>
              <a:t>请在这里输入研究背景与意义，点击输入简要文字，文字内容概括简练，以重点为主。</a:t>
            </a:r>
          </a:p>
        </p:txBody>
      </p:sp>
      <p:sp>
        <p:nvSpPr>
          <p:cNvPr id="18" name="文本框 24">
            <a:extLst>
              <a:ext uri="{FF2B5EF4-FFF2-40B4-BE49-F238E27FC236}">
                <a16:creationId xmlns:a16="http://schemas.microsoft.com/office/drawing/2014/main" id="{A0EF1251-37AB-021A-5CD3-82228E2ABC92}"/>
              </a:ext>
            </a:extLst>
          </p:cNvPr>
          <p:cNvSpPr txBox="1"/>
          <p:nvPr/>
        </p:nvSpPr>
        <p:spPr>
          <a:xfrm>
            <a:off x="3358113" y="4931194"/>
            <a:ext cx="2533650" cy="1060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  <a:defRPr/>
            </a:pPr>
            <a:r>
              <a:rPr lang="zh-CN" altLang="en-US" sz="1400" dirty="0">
                <a:solidFill>
                  <a:srgbClr val="909090"/>
                </a:solidFill>
                <a:latin typeface="Arial" panose="020B0604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rPr>
              <a:t>请在这里输入研究背景与意义，点击输入简要文字，文字内容概括简练，以重点为主。</a:t>
            </a:r>
          </a:p>
        </p:txBody>
      </p:sp>
      <p:sp>
        <p:nvSpPr>
          <p:cNvPr id="19" name="文本框 25">
            <a:extLst>
              <a:ext uri="{FF2B5EF4-FFF2-40B4-BE49-F238E27FC236}">
                <a16:creationId xmlns:a16="http://schemas.microsoft.com/office/drawing/2014/main" id="{2043CBEF-4269-ECC2-E9A9-3067F79EFF45}"/>
              </a:ext>
            </a:extLst>
          </p:cNvPr>
          <p:cNvSpPr txBox="1"/>
          <p:nvPr/>
        </p:nvSpPr>
        <p:spPr>
          <a:xfrm>
            <a:off x="8276823" y="4931194"/>
            <a:ext cx="2533650" cy="1060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  <a:defRPr/>
            </a:pPr>
            <a:r>
              <a:rPr lang="zh-CN" altLang="en-US" sz="1400" dirty="0">
                <a:solidFill>
                  <a:srgbClr val="909090"/>
                </a:solidFill>
                <a:latin typeface="Arial" panose="020B0604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rPr>
              <a:t>请在这里输入研究背景与意义，点击输入简要文字，文字内容概括简练，以重点为主。</a:t>
            </a:r>
          </a:p>
        </p:txBody>
      </p:sp>
    </p:spTree>
    <p:extLst>
      <p:ext uri="{BB962C8B-B14F-4D97-AF65-F5344CB8AC3E}">
        <p14:creationId xmlns:p14="http://schemas.microsoft.com/office/powerpoint/2010/main" val="105437914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5EB44593-0D6B-B8FB-D132-C2A48B256B7F}"/>
              </a:ext>
            </a:extLst>
          </p:cNvPr>
          <p:cNvSpPr txBox="1"/>
          <p:nvPr/>
        </p:nvSpPr>
        <p:spPr>
          <a:xfrm>
            <a:off x="1310326" y="499620"/>
            <a:ext cx="315797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OPPOSans R" panose="00020600040101010101" pitchFamily="18" charset="-122"/>
              </a:defRPr>
            </a:lvl1pPr>
          </a:lstStyle>
          <a:p>
            <a:r>
              <a:rPr lang="zh-CN" altLang="en-US" dirty="0">
                <a:sym typeface="Arial" panose="020B0604020202020204" pitchFamily="34" charset="0"/>
              </a:rPr>
              <a:t>请输入标题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15C72A43-922A-AC31-6E8B-B428FB2494E3}"/>
              </a:ext>
            </a:extLst>
          </p:cNvPr>
          <p:cNvGrpSpPr/>
          <p:nvPr/>
        </p:nvGrpSpPr>
        <p:grpSpPr>
          <a:xfrm rot="16200000">
            <a:off x="11054689" y="5966945"/>
            <a:ext cx="784646" cy="796828"/>
            <a:chOff x="11318166" y="6088284"/>
            <a:chExt cx="769651" cy="769651"/>
          </a:xfrm>
        </p:grpSpPr>
        <p:sp>
          <p:nvSpPr>
            <p:cNvPr id="46" name="L 形 45">
              <a:extLst>
                <a:ext uri="{FF2B5EF4-FFF2-40B4-BE49-F238E27FC236}">
                  <a16:creationId xmlns:a16="http://schemas.microsoft.com/office/drawing/2014/main" id="{FCDA7DDF-999D-0980-6052-68B681F09333}"/>
                </a:ext>
              </a:extLst>
            </p:cNvPr>
            <p:cNvSpPr/>
            <p:nvPr/>
          </p:nvSpPr>
          <p:spPr>
            <a:xfrm>
              <a:off x="11318166" y="6088284"/>
              <a:ext cx="769651" cy="769651"/>
            </a:xfrm>
            <a:prstGeom prst="corner">
              <a:avLst>
                <a:gd name="adj1" fmla="val 27823"/>
                <a:gd name="adj2" fmla="val 29407"/>
              </a:avLst>
            </a:prstGeom>
            <a:solidFill>
              <a:srgbClr val="E4E5ED"/>
            </a:solidFill>
            <a:ln>
              <a:noFill/>
            </a:ln>
            <a:effectLst>
              <a:outerShdw blurRad="127000" dist="63500" dir="13500003" rotWithShape="0">
                <a:srgbClr val="FFFFFF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latin typeface="Arial" panose="020B0604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47" name="L 形 46">
              <a:extLst>
                <a:ext uri="{FF2B5EF4-FFF2-40B4-BE49-F238E27FC236}">
                  <a16:creationId xmlns:a16="http://schemas.microsoft.com/office/drawing/2014/main" id="{ABD11C0E-32D8-2252-DE9E-DE2306852D47}"/>
                </a:ext>
              </a:extLst>
            </p:cNvPr>
            <p:cNvSpPr/>
            <p:nvPr/>
          </p:nvSpPr>
          <p:spPr>
            <a:xfrm>
              <a:off x="11318166" y="6088284"/>
              <a:ext cx="769651" cy="769651"/>
            </a:xfrm>
            <a:prstGeom prst="corner">
              <a:avLst>
                <a:gd name="adj1" fmla="val 27823"/>
                <a:gd name="adj2" fmla="val 29407"/>
              </a:avLst>
            </a:prstGeom>
            <a:solidFill>
              <a:schemeClr val="accent2"/>
            </a:solidFill>
            <a:ln>
              <a:noFill/>
            </a:ln>
            <a:effectLst>
              <a:outerShdw blurRad="127000" dist="63500" dir="2700001" rotWithShape="0">
                <a:srgbClr val="C8C9CD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latin typeface="Arial" panose="020B0604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89DEAB3D-1DBF-0B62-05A8-F8CF26C397AB}"/>
              </a:ext>
            </a:extLst>
          </p:cNvPr>
          <p:cNvGrpSpPr/>
          <p:nvPr/>
        </p:nvGrpSpPr>
        <p:grpSpPr>
          <a:xfrm>
            <a:off x="4666861" y="2432296"/>
            <a:ext cx="2829143" cy="2787672"/>
            <a:chOff x="4705651" y="2331178"/>
            <a:chExt cx="2732650" cy="2734399"/>
          </a:xfrm>
        </p:grpSpPr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id="{1A44E49F-BD0D-B98E-A165-C7BEBF5CAD2D}"/>
                </a:ext>
              </a:extLst>
            </p:cNvPr>
            <p:cNvGrpSpPr/>
            <p:nvPr/>
          </p:nvGrpSpPr>
          <p:grpSpPr>
            <a:xfrm>
              <a:off x="6108985" y="3763679"/>
              <a:ext cx="1329316" cy="1301898"/>
              <a:chOff x="6108985" y="3532185"/>
              <a:chExt cx="1329316" cy="1301898"/>
            </a:xfrm>
          </p:grpSpPr>
          <p:sp>
            <p:nvSpPr>
              <p:cNvPr id="44" name="泪滴形 43">
                <a:extLst>
                  <a:ext uri="{FF2B5EF4-FFF2-40B4-BE49-F238E27FC236}">
                    <a16:creationId xmlns:a16="http://schemas.microsoft.com/office/drawing/2014/main" id="{12491E3D-3A3F-A9EA-FF5F-678DE8E4EDA4}"/>
                  </a:ext>
                </a:extLst>
              </p:cNvPr>
              <p:cNvSpPr/>
              <p:nvPr/>
            </p:nvSpPr>
            <p:spPr>
              <a:xfrm rot="5615909">
                <a:off x="6122694" y="3518476"/>
                <a:ext cx="1301898" cy="1329316"/>
              </a:xfrm>
              <a:prstGeom prst="teardrop">
                <a:avLst/>
              </a:prstGeom>
              <a:solidFill>
                <a:srgbClr val="E4E5ED"/>
              </a:solidFill>
              <a:ln>
                <a:noFill/>
              </a:ln>
              <a:effectLst>
                <a:outerShdw blurRad="127000" dist="63500" dir="13500003" rotWithShape="0">
                  <a:srgbClr val="FFFFFF">
                    <a:alpha val="80000"/>
                  </a:srgbClr>
                </a:outerShdw>
              </a:effectLst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343049" tIns="343049" rIns="343049" bIns="343049" numCol="1" spcCol="1270" anchor="ctr" anchorCtr="0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lvl="0" indent="0" algn="ctr" defTabSz="16002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endParaRPr lang="zh-CN" altLang="en-US" sz="3600" kern="1200" dirty="0">
                  <a:latin typeface="Arial" panose="020B0604020202020204" pitchFamily="34" charset="0"/>
                  <a:ea typeface="OPPOSans R" panose="00020600040101010101" pitchFamily="18" charset="-122"/>
                  <a:cs typeface="OPPOSans R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5" name="泪滴形 44">
                <a:extLst>
                  <a:ext uri="{FF2B5EF4-FFF2-40B4-BE49-F238E27FC236}">
                    <a16:creationId xmlns:a16="http://schemas.microsoft.com/office/drawing/2014/main" id="{9C34A748-B213-AC0A-CB88-C81FF917D933}"/>
                  </a:ext>
                </a:extLst>
              </p:cNvPr>
              <p:cNvSpPr/>
              <p:nvPr/>
            </p:nvSpPr>
            <p:spPr>
              <a:xfrm rot="5615909">
                <a:off x="6122694" y="3518476"/>
                <a:ext cx="1301898" cy="1329316"/>
              </a:xfrm>
              <a:prstGeom prst="teardrop">
                <a:avLst/>
              </a:prstGeom>
              <a:solidFill>
                <a:schemeClr val="accent2"/>
              </a:solidFill>
              <a:ln>
                <a:noFill/>
              </a:ln>
              <a:effectLst>
                <a:outerShdw blurRad="127000" dist="63500" dir="2700001" rotWithShape="0">
                  <a:srgbClr val="C8C9CD">
                    <a:alpha val="80000"/>
                  </a:srgbClr>
                </a:outerShdw>
              </a:effectLst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343049" tIns="343049" rIns="343049" bIns="343049" numCol="1" spcCol="1270" anchor="ctr" anchorCtr="0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lvl="0" indent="0" algn="ctr" defTabSz="16002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endParaRPr lang="zh-CN" altLang="en-US" sz="3600" kern="1200" dirty="0">
                  <a:latin typeface="Arial" panose="020B0604020202020204" pitchFamily="34" charset="0"/>
                  <a:ea typeface="OPPOSans R" panose="00020600040101010101" pitchFamily="18" charset="-122"/>
                  <a:cs typeface="OPPOSans R" panose="00020600040101010101" pitchFamily="18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id="{3C3CBDC9-86B8-B663-8805-E3C32902B800}"/>
                </a:ext>
              </a:extLst>
            </p:cNvPr>
            <p:cNvGrpSpPr/>
            <p:nvPr/>
          </p:nvGrpSpPr>
          <p:grpSpPr>
            <a:xfrm>
              <a:off x="4721112" y="2331178"/>
              <a:ext cx="1301898" cy="1329316"/>
              <a:chOff x="4721112" y="2099684"/>
              <a:chExt cx="1301898" cy="1329316"/>
            </a:xfrm>
          </p:grpSpPr>
          <p:sp>
            <p:nvSpPr>
              <p:cNvPr id="42" name="泪滴形 41">
                <a:extLst>
                  <a:ext uri="{FF2B5EF4-FFF2-40B4-BE49-F238E27FC236}">
                    <a16:creationId xmlns:a16="http://schemas.microsoft.com/office/drawing/2014/main" id="{DF009ACA-C167-D021-52B2-69EDA63570A8}"/>
                  </a:ext>
                </a:extLst>
              </p:cNvPr>
              <p:cNvSpPr/>
              <p:nvPr/>
            </p:nvSpPr>
            <p:spPr>
              <a:xfrm rot="16245400">
                <a:off x="4707403" y="2113393"/>
                <a:ext cx="1329316" cy="1301898"/>
              </a:xfrm>
              <a:prstGeom prst="teardrop">
                <a:avLst/>
              </a:prstGeom>
              <a:solidFill>
                <a:srgbClr val="E4E5ED"/>
              </a:solidFill>
              <a:ln>
                <a:noFill/>
              </a:ln>
              <a:effectLst>
                <a:outerShdw blurRad="127000" dist="63500" dir="13500003" rotWithShape="0">
                  <a:srgbClr val="FFFFFF">
                    <a:alpha val="80000"/>
                  </a:srgbClr>
                </a:outerShdw>
              </a:effectLst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343049" tIns="343049" rIns="343049" bIns="343049" numCol="1" spcCol="1270" anchor="ctr" anchorCtr="0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lvl="0" indent="0" algn="ctr" defTabSz="16002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endParaRPr lang="zh-CN" altLang="en-US" sz="3600" kern="1200" dirty="0">
                  <a:latin typeface="Arial" panose="020B0604020202020204" pitchFamily="34" charset="0"/>
                  <a:ea typeface="OPPOSans R" panose="00020600040101010101" pitchFamily="18" charset="-122"/>
                  <a:cs typeface="OPPOSans R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3" name="泪滴形 42">
                <a:extLst>
                  <a:ext uri="{FF2B5EF4-FFF2-40B4-BE49-F238E27FC236}">
                    <a16:creationId xmlns:a16="http://schemas.microsoft.com/office/drawing/2014/main" id="{856F0F96-85DB-E6C6-8985-CB1A93098AB8}"/>
                  </a:ext>
                </a:extLst>
              </p:cNvPr>
              <p:cNvSpPr/>
              <p:nvPr/>
            </p:nvSpPr>
            <p:spPr>
              <a:xfrm rot="16245400">
                <a:off x="4707403" y="2113393"/>
                <a:ext cx="1329316" cy="1301898"/>
              </a:xfrm>
              <a:prstGeom prst="teardrop">
                <a:avLst/>
              </a:prstGeom>
              <a:solidFill>
                <a:schemeClr val="bg2"/>
              </a:solidFill>
              <a:ln>
                <a:noFill/>
              </a:ln>
              <a:effectLst>
                <a:outerShdw blurRad="127000" dist="63500" dir="2700001" rotWithShape="0">
                  <a:srgbClr val="C8C9CD">
                    <a:alpha val="80000"/>
                  </a:srgbClr>
                </a:outerShdw>
              </a:effectLst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343049" tIns="343049" rIns="343049" bIns="343049" numCol="1" spcCol="1270" anchor="ctr" anchorCtr="0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lvl="0" indent="0" algn="ctr" defTabSz="16002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endParaRPr lang="zh-CN" altLang="en-US" sz="3600" kern="1200" dirty="0">
                  <a:latin typeface="Arial" panose="020B0604020202020204" pitchFamily="34" charset="0"/>
                  <a:ea typeface="OPPOSans R" panose="00020600040101010101" pitchFamily="18" charset="-122"/>
                  <a:cs typeface="OPPOSans R" panose="00020600040101010101" pitchFamily="18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id="{0AD7CF85-6EF0-8C1B-294D-2F8206A74E4A}"/>
                </a:ext>
              </a:extLst>
            </p:cNvPr>
            <p:cNvGrpSpPr/>
            <p:nvPr/>
          </p:nvGrpSpPr>
          <p:grpSpPr>
            <a:xfrm>
              <a:off x="6120787" y="2358449"/>
              <a:ext cx="1301898" cy="1329316"/>
              <a:chOff x="6120787" y="2126955"/>
              <a:chExt cx="1301898" cy="1329316"/>
            </a:xfrm>
          </p:grpSpPr>
          <p:sp>
            <p:nvSpPr>
              <p:cNvPr id="40" name="泪滴形 39">
                <a:extLst>
                  <a:ext uri="{FF2B5EF4-FFF2-40B4-BE49-F238E27FC236}">
                    <a16:creationId xmlns:a16="http://schemas.microsoft.com/office/drawing/2014/main" id="{301DDBAF-B23F-0226-9BBA-805CBBF4FC15}"/>
                  </a:ext>
                </a:extLst>
              </p:cNvPr>
              <p:cNvSpPr/>
              <p:nvPr/>
            </p:nvSpPr>
            <p:spPr>
              <a:xfrm rot="21287015">
                <a:off x="6120787" y="2126955"/>
                <a:ext cx="1301898" cy="1329316"/>
              </a:xfrm>
              <a:prstGeom prst="teardrop">
                <a:avLst/>
              </a:prstGeom>
              <a:solidFill>
                <a:srgbClr val="594FEC"/>
              </a:solidFill>
              <a:ln>
                <a:noFill/>
              </a:ln>
              <a:effectLst>
                <a:outerShdw blurRad="127000" dist="63500" dir="13500003" rotWithShape="0">
                  <a:srgbClr val="CBB8FB">
                    <a:alpha val="80000"/>
                  </a:srgbClr>
                </a:outerShdw>
              </a:effectLst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343049" tIns="343050" rIns="343049" bIns="343049" numCol="1" spcCol="1270" anchor="ctr" anchorCtr="0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lvl="0" indent="0" algn="ctr" defTabSz="16002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endParaRPr lang="zh-CN" altLang="en-US" sz="3600" kern="1200" dirty="0">
                  <a:latin typeface="Arial" panose="020B0604020202020204" pitchFamily="34" charset="0"/>
                  <a:ea typeface="OPPOSans R" panose="00020600040101010101" pitchFamily="18" charset="-122"/>
                  <a:cs typeface="OPPOSans R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1" name="泪滴形 40">
                <a:extLst>
                  <a:ext uri="{FF2B5EF4-FFF2-40B4-BE49-F238E27FC236}">
                    <a16:creationId xmlns:a16="http://schemas.microsoft.com/office/drawing/2014/main" id="{B4F31ACA-C212-9A3C-71B2-D40E1ECDDE7D}"/>
                  </a:ext>
                </a:extLst>
              </p:cNvPr>
              <p:cNvSpPr/>
              <p:nvPr/>
            </p:nvSpPr>
            <p:spPr>
              <a:xfrm rot="21287015">
                <a:off x="6120787" y="2126955"/>
                <a:ext cx="1301898" cy="1329316"/>
              </a:xfrm>
              <a:prstGeom prst="teardrop">
                <a:avLst/>
              </a:prstGeom>
              <a:solidFill>
                <a:schemeClr val="accent1"/>
              </a:solidFill>
              <a:ln>
                <a:noFill/>
              </a:ln>
              <a:effectLst>
                <a:outerShdw blurRad="127000" dist="63500" dir="2700001" rotWithShape="0">
                  <a:schemeClr val="accent1">
                    <a:lumMod val="20000"/>
                    <a:lumOff val="80000"/>
                    <a:alpha val="80000"/>
                  </a:schemeClr>
                </a:outerShdw>
              </a:effectLst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343049" tIns="343050" rIns="343049" bIns="343049" numCol="1" spcCol="1270" anchor="ctr" anchorCtr="0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lvl="0" indent="0" algn="ctr" defTabSz="16002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endParaRPr lang="zh-CN" altLang="en-US" sz="3600" kern="1200" dirty="0">
                  <a:latin typeface="Arial" panose="020B0604020202020204" pitchFamily="34" charset="0"/>
                  <a:ea typeface="OPPOSans R" panose="00020600040101010101" pitchFamily="18" charset="-122"/>
                  <a:cs typeface="OPPOSans R" panose="00020600040101010101" pitchFamily="18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33" name="组合 32">
              <a:extLst>
                <a:ext uri="{FF2B5EF4-FFF2-40B4-BE49-F238E27FC236}">
                  <a16:creationId xmlns:a16="http://schemas.microsoft.com/office/drawing/2014/main" id="{334AC9DA-6802-DD98-0803-3380280BBE32}"/>
                </a:ext>
              </a:extLst>
            </p:cNvPr>
            <p:cNvGrpSpPr/>
            <p:nvPr/>
          </p:nvGrpSpPr>
          <p:grpSpPr>
            <a:xfrm>
              <a:off x="4705651" y="3732638"/>
              <a:ext cx="1329316" cy="1301898"/>
              <a:chOff x="4705651" y="3501144"/>
              <a:chExt cx="1329316" cy="1301898"/>
            </a:xfrm>
          </p:grpSpPr>
          <p:sp>
            <p:nvSpPr>
              <p:cNvPr id="38" name="泪滴形 37">
                <a:extLst>
                  <a:ext uri="{FF2B5EF4-FFF2-40B4-BE49-F238E27FC236}">
                    <a16:creationId xmlns:a16="http://schemas.microsoft.com/office/drawing/2014/main" id="{42F5B564-2C63-D3C0-B2EB-793D5A073829}"/>
                  </a:ext>
                </a:extLst>
              </p:cNvPr>
              <p:cNvSpPr/>
              <p:nvPr/>
            </p:nvSpPr>
            <p:spPr>
              <a:xfrm rot="10866517">
                <a:off x="4705651" y="3501144"/>
                <a:ext cx="1329316" cy="1301898"/>
              </a:xfrm>
              <a:prstGeom prst="teardrop">
                <a:avLst/>
              </a:prstGeom>
              <a:solidFill>
                <a:srgbClr val="594FEC"/>
              </a:solidFill>
              <a:ln>
                <a:noFill/>
              </a:ln>
              <a:effectLst>
                <a:outerShdw blurRad="127000" dist="63500" dir="13500003" rotWithShape="0">
                  <a:srgbClr val="CBB8FB">
                    <a:alpha val="80000"/>
                  </a:srgbClr>
                </a:outerShdw>
              </a:effectLst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343049" tIns="343049" rIns="343049" bIns="343049" numCol="1" spcCol="1270" anchor="ctr" anchorCtr="0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lvl="0" indent="0" algn="ctr" defTabSz="16002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endParaRPr lang="zh-CN" altLang="en-US" sz="3600" kern="1200" dirty="0">
                  <a:latin typeface="Arial" panose="020B0604020202020204" pitchFamily="34" charset="0"/>
                  <a:ea typeface="OPPOSans R" panose="00020600040101010101" pitchFamily="18" charset="-122"/>
                  <a:cs typeface="OPPOSans R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9" name="泪滴形 38">
                <a:extLst>
                  <a:ext uri="{FF2B5EF4-FFF2-40B4-BE49-F238E27FC236}">
                    <a16:creationId xmlns:a16="http://schemas.microsoft.com/office/drawing/2014/main" id="{E0E84BE6-4911-D3FD-6295-053B207A7AB0}"/>
                  </a:ext>
                </a:extLst>
              </p:cNvPr>
              <p:cNvSpPr/>
              <p:nvPr/>
            </p:nvSpPr>
            <p:spPr>
              <a:xfrm rot="10866517">
                <a:off x="4705651" y="3501144"/>
                <a:ext cx="1329316" cy="1301898"/>
              </a:xfrm>
              <a:prstGeom prst="teardrop">
                <a:avLst/>
              </a:prstGeom>
              <a:solidFill>
                <a:schemeClr val="accent1"/>
              </a:solidFill>
              <a:ln>
                <a:noFill/>
              </a:ln>
              <a:effectLst>
                <a:outerShdw blurRad="127000" dist="63500" dir="2700001" rotWithShape="0">
                  <a:schemeClr val="accent1">
                    <a:lumMod val="40000"/>
                    <a:lumOff val="60000"/>
                    <a:alpha val="80000"/>
                  </a:schemeClr>
                </a:outerShdw>
              </a:effectLst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343049" tIns="343049" rIns="343049" bIns="343049" numCol="1" spcCol="1270" anchor="ctr" anchorCtr="0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lvl="0" indent="0" algn="ctr" defTabSz="16002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endParaRPr lang="zh-CN" altLang="en-US" sz="3600" kern="1200" dirty="0">
                  <a:latin typeface="Arial" panose="020B0604020202020204" pitchFamily="34" charset="0"/>
                  <a:ea typeface="OPPOSans R" panose="00020600040101010101" pitchFamily="18" charset="-122"/>
                  <a:cs typeface="OPPOSans R" panose="00020600040101010101" pitchFamily="18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34" name="太阳形 44">
              <a:extLst>
                <a:ext uri="{FF2B5EF4-FFF2-40B4-BE49-F238E27FC236}">
                  <a16:creationId xmlns:a16="http://schemas.microsoft.com/office/drawing/2014/main" id="{D6FB326F-F067-8F8D-E29F-D278F81E919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84061" y="2701771"/>
              <a:ext cx="576000" cy="588131"/>
            </a:xfrm>
            <a:custGeom>
              <a:avLst/>
              <a:gdLst>
                <a:gd name="connsiteX0" fmla="*/ 385710 w 608838"/>
                <a:gd name="connsiteY0" fmla="*/ 348311 h 596560"/>
                <a:gd name="connsiteX1" fmla="*/ 413544 w 608838"/>
                <a:gd name="connsiteY1" fmla="*/ 348311 h 596560"/>
                <a:gd name="connsiteX2" fmla="*/ 427485 w 608838"/>
                <a:gd name="connsiteY2" fmla="*/ 348311 h 596560"/>
                <a:gd name="connsiteX3" fmla="*/ 427485 w 608838"/>
                <a:gd name="connsiteY3" fmla="*/ 390015 h 596560"/>
                <a:gd name="connsiteX4" fmla="*/ 385710 w 608838"/>
                <a:gd name="connsiteY4" fmla="*/ 390015 h 596560"/>
                <a:gd name="connsiteX5" fmla="*/ 385710 w 608838"/>
                <a:gd name="connsiteY5" fmla="*/ 355881 h 596560"/>
                <a:gd name="connsiteX6" fmla="*/ 351898 w 608838"/>
                <a:gd name="connsiteY6" fmla="*/ 304981 h 596560"/>
                <a:gd name="connsiteX7" fmla="*/ 351898 w 608838"/>
                <a:gd name="connsiteY7" fmla="*/ 305969 h 596560"/>
                <a:gd name="connsiteX8" fmla="*/ 351898 w 608838"/>
                <a:gd name="connsiteY8" fmla="*/ 320924 h 596560"/>
                <a:gd name="connsiteX9" fmla="*/ 351898 w 608838"/>
                <a:gd name="connsiteY9" fmla="*/ 343028 h 596560"/>
                <a:gd name="connsiteX10" fmla="*/ 351898 w 608838"/>
                <a:gd name="connsiteY10" fmla="*/ 365132 h 596560"/>
                <a:gd name="connsiteX11" fmla="*/ 351898 w 608838"/>
                <a:gd name="connsiteY11" fmla="*/ 431348 h 596560"/>
                <a:gd name="connsiteX12" fmla="*/ 526975 w 608838"/>
                <a:gd name="connsiteY12" fmla="*/ 431348 h 596560"/>
                <a:gd name="connsiteX13" fmla="*/ 548359 w 608838"/>
                <a:gd name="connsiteY13" fmla="*/ 431348 h 596560"/>
                <a:gd name="connsiteX14" fmla="*/ 566164 w 608838"/>
                <a:gd name="connsiteY14" fmla="*/ 431348 h 596560"/>
                <a:gd name="connsiteX15" fmla="*/ 566164 w 608838"/>
                <a:gd name="connsiteY15" fmla="*/ 304981 h 596560"/>
                <a:gd name="connsiteX16" fmla="*/ 551138 w 608838"/>
                <a:gd name="connsiteY16" fmla="*/ 304981 h 596560"/>
                <a:gd name="connsiteX17" fmla="*/ 548359 w 608838"/>
                <a:gd name="connsiteY17" fmla="*/ 304981 h 596560"/>
                <a:gd name="connsiteX18" fmla="*/ 526975 w 608838"/>
                <a:gd name="connsiteY18" fmla="*/ 304981 h 596560"/>
                <a:gd name="connsiteX19" fmla="*/ 491507 w 608838"/>
                <a:gd name="connsiteY19" fmla="*/ 304981 h 596560"/>
                <a:gd name="connsiteX20" fmla="*/ 410445 w 608838"/>
                <a:gd name="connsiteY20" fmla="*/ 304981 h 596560"/>
                <a:gd name="connsiteX21" fmla="*/ 353829 w 608838"/>
                <a:gd name="connsiteY21" fmla="*/ 304981 h 596560"/>
                <a:gd name="connsiteX22" fmla="*/ 42721 w 608838"/>
                <a:gd name="connsiteY22" fmla="*/ 184494 h 596560"/>
                <a:gd name="connsiteX23" fmla="*/ 42721 w 608838"/>
                <a:gd name="connsiteY23" fmla="*/ 190513 h 596560"/>
                <a:gd name="connsiteX24" fmla="*/ 42721 w 608838"/>
                <a:gd name="connsiteY24" fmla="*/ 234297 h 596560"/>
                <a:gd name="connsiteX25" fmla="*/ 42721 w 608838"/>
                <a:gd name="connsiteY25" fmla="*/ 240693 h 596560"/>
                <a:gd name="connsiteX26" fmla="*/ 42721 w 608838"/>
                <a:gd name="connsiteY26" fmla="*/ 321677 h 596560"/>
                <a:gd name="connsiteX27" fmla="*/ 42721 w 608838"/>
                <a:gd name="connsiteY27" fmla="*/ 553905 h 596560"/>
                <a:gd name="connsiteX28" fmla="*/ 526975 w 608838"/>
                <a:gd name="connsiteY28" fmla="*/ 553905 h 596560"/>
                <a:gd name="connsiteX29" fmla="*/ 526975 w 608838"/>
                <a:gd name="connsiteY29" fmla="*/ 474003 h 596560"/>
                <a:gd name="connsiteX30" fmla="*/ 309176 w 608838"/>
                <a:gd name="connsiteY30" fmla="*/ 474003 h 596560"/>
                <a:gd name="connsiteX31" fmla="*/ 309176 w 608838"/>
                <a:gd name="connsiteY31" fmla="*/ 376748 h 596560"/>
                <a:gd name="connsiteX32" fmla="*/ 309176 w 608838"/>
                <a:gd name="connsiteY32" fmla="*/ 354691 h 596560"/>
                <a:gd name="connsiteX33" fmla="*/ 309176 w 608838"/>
                <a:gd name="connsiteY33" fmla="*/ 332587 h 596560"/>
                <a:gd name="connsiteX34" fmla="*/ 309176 w 608838"/>
                <a:gd name="connsiteY34" fmla="*/ 327085 h 596560"/>
                <a:gd name="connsiteX35" fmla="*/ 309176 w 608838"/>
                <a:gd name="connsiteY35" fmla="*/ 279492 h 596560"/>
                <a:gd name="connsiteX36" fmla="*/ 309176 w 608838"/>
                <a:gd name="connsiteY36" fmla="*/ 262326 h 596560"/>
                <a:gd name="connsiteX37" fmla="*/ 343843 w 608838"/>
                <a:gd name="connsiteY37" fmla="*/ 262326 h 596560"/>
                <a:gd name="connsiteX38" fmla="*/ 440025 w 608838"/>
                <a:gd name="connsiteY38" fmla="*/ 262326 h 596560"/>
                <a:gd name="connsiteX39" fmla="*/ 495229 w 608838"/>
                <a:gd name="connsiteY39" fmla="*/ 262326 h 596560"/>
                <a:gd name="connsiteX40" fmla="*/ 517366 w 608838"/>
                <a:gd name="connsiteY40" fmla="*/ 262326 h 596560"/>
                <a:gd name="connsiteX41" fmla="*/ 526975 w 608838"/>
                <a:gd name="connsiteY41" fmla="*/ 262326 h 596560"/>
                <a:gd name="connsiteX42" fmla="*/ 526975 w 608838"/>
                <a:gd name="connsiteY42" fmla="*/ 216661 h 596560"/>
                <a:gd name="connsiteX43" fmla="*/ 526975 w 608838"/>
                <a:gd name="connsiteY43" fmla="*/ 184494 h 596560"/>
                <a:gd name="connsiteX44" fmla="*/ 518214 w 608838"/>
                <a:gd name="connsiteY44" fmla="*/ 184494 h 596560"/>
                <a:gd name="connsiteX45" fmla="*/ 496076 w 608838"/>
                <a:gd name="connsiteY45" fmla="*/ 184494 h 596560"/>
                <a:gd name="connsiteX46" fmla="*/ 473938 w 608838"/>
                <a:gd name="connsiteY46" fmla="*/ 184494 h 596560"/>
                <a:gd name="connsiteX47" fmla="*/ 450435 w 608838"/>
                <a:gd name="connsiteY47" fmla="*/ 184494 h 596560"/>
                <a:gd name="connsiteX48" fmla="*/ 402768 w 608838"/>
                <a:gd name="connsiteY48" fmla="*/ 184494 h 596560"/>
                <a:gd name="connsiteX49" fmla="*/ 145874 w 608838"/>
                <a:gd name="connsiteY49" fmla="*/ 184494 h 596560"/>
                <a:gd name="connsiteX50" fmla="*/ 82098 w 608838"/>
                <a:gd name="connsiteY50" fmla="*/ 184494 h 596560"/>
                <a:gd name="connsiteX51" fmla="*/ 64812 w 608838"/>
                <a:gd name="connsiteY51" fmla="*/ 184494 h 596560"/>
                <a:gd name="connsiteX52" fmla="*/ 451188 w 608838"/>
                <a:gd name="connsiteY52" fmla="*/ 101300 h 596560"/>
                <a:gd name="connsiteX53" fmla="*/ 414166 w 608838"/>
                <a:gd name="connsiteY53" fmla="*/ 111411 h 596560"/>
                <a:gd name="connsiteX54" fmla="*/ 372198 w 608838"/>
                <a:gd name="connsiteY54" fmla="*/ 122839 h 596560"/>
                <a:gd name="connsiteX55" fmla="*/ 302346 w 608838"/>
                <a:gd name="connsiteY55" fmla="*/ 141839 h 596560"/>
                <a:gd name="connsiteX56" fmla="*/ 381619 w 608838"/>
                <a:gd name="connsiteY56" fmla="*/ 141839 h 596560"/>
                <a:gd name="connsiteX57" fmla="*/ 429286 w 608838"/>
                <a:gd name="connsiteY57" fmla="*/ 141839 h 596560"/>
                <a:gd name="connsiteX58" fmla="*/ 462304 w 608838"/>
                <a:gd name="connsiteY58" fmla="*/ 141839 h 596560"/>
                <a:gd name="connsiteX59" fmla="*/ 339557 w 608838"/>
                <a:gd name="connsiteY59" fmla="*/ 57140 h 596560"/>
                <a:gd name="connsiteX60" fmla="*/ 202773 w 608838"/>
                <a:gd name="connsiteY60" fmla="*/ 124814 h 596560"/>
                <a:gd name="connsiteX61" fmla="*/ 352840 w 608838"/>
                <a:gd name="connsiteY61" fmla="*/ 83899 h 596560"/>
                <a:gd name="connsiteX62" fmla="*/ 358869 w 608838"/>
                <a:gd name="connsiteY62" fmla="*/ 0 h 596560"/>
                <a:gd name="connsiteX63" fmla="*/ 394855 w 608838"/>
                <a:gd name="connsiteY63" fmla="*/ 72471 h 596560"/>
                <a:gd name="connsiteX64" fmla="*/ 481145 w 608838"/>
                <a:gd name="connsiteY64" fmla="*/ 48957 h 596560"/>
                <a:gd name="connsiteX65" fmla="*/ 506533 w 608838"/>
                <a:gd name="connsiteY65" fmla="*/ 141839 h 596560"/>
                <a:gd name="connsiteX66" fmla="*/ 569696 w 608838"/>
                <a:gd name="connsiteY66" fmla="*/ 141839 h 596560"/>
                <a:gd name="connsiteX67" fmla="*/ 569696 w 608838"/>
                <a:gd name="connsiteY67" fmla="*/ 262326 h 596560"/>
                <a:gd name="connsiteX68" fmla="*/ 608838 w 608838"/>
                <a:gd name="connsiteY68" fmla="*/ 262326 h 596560"/>
                <a:gd name="connsiteX69" fmla="*/ 608838 w 608838"/>
                <a:gd name="connsiteY69" fmla="*/ 474003 h 596560"/>
                <a:gd name="connsiteX70" fmla="*/ 569696 w 608838"/>
                <a:gd name="connsiteY70" fmla="*/ 474003 h 596560"/>
                <a:gd name="connsiteX71" fmla="*/ 569696 w 608838"/>
                <a:gd name="connsiteY71" fmla="*/ 596560 h 596560"/>
                <a:gd name="connsiteX72" fmla="*/ 0 w 608838"/>
                <a:gd name="connsiteY72" fmla="*/ 596560 h 596560"/>
                <a:gd name="connsiteX73" fmla="*/ 0 w 608838"/>
                <a:gd name="connsiteY73" fmla="*/ 141839 h 596560"/>
                <a:gd name="connsiteX74" fmla="*/ 72113 w 608838"/>
                <a:gd name="connsiteY74" fmla="*/ 141839 h 596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</a:cxnLst>
              <a:rect l="l" t="t" r="r" b="b"/>
              <a:pathLst>
                <a:path w="608838" h="596560">
                  <a:moveTo>
                    <a:pt x="385710" y="348311"/>
                  </a:moveTo>
                  <a:lnTo>
                    <a:pt x="413544" y="348311"/>
                  </a:lnTo>
                  <a:lnTo>
                    <a:pt x="427485" y="348311"/>
                  </a:lnTo>
                  <a:lnTo>
                    <a:pt x="427485" y="390015"/>
                  </a:lnTo>
                  <a:lnTo>
                    <a:pt x="385710" y="390015"/>
                  </a:lnTo>
                  <a:lnTo>
                    <a:pt x="385710" y="355881"/>
                  </a:lnTo>
                  <a:close/>
                  <a:moveTo>
                    <a:pt x="351898" y="304981"/>
                  </a:moveTo>
                  <a:lnTo>
                    <a:pt x="351898" y="305969"/>
                  </a:lnTo>
                  <a:lnTo>
                    <a:pt x="351898" y="320924"/>
                  </a:lnTo>
                  <a:lnTo>
                    <a:pt x="351898" y="343028"/>
                  </a:lnTo>
                  <a:lnTo>
                    <a:pt x="351898" y="365132"/>
                  </a:lnTo>
                  <a:lnTo>
                    <a:pt x="351898" y="431348"/>
                  </a:lnTo>
                  <a:lnTo>
                    <a:pt x="526975" y="431348"/>
                  </a:lnTo>
                  <a:lnTo>
                    <a:pt x="548359" y="431348"/>
                  </a:lnTo>
                  <a:lnTo>
                    <a:pt x="566164" y="431348"/>
                  </a:lnTo>
                  <a:lnTo>
                    <a:pt x="566164" y="304981"/>
                  </a:lnTo>
                  <a:lnTo>
                    <a:pt x="551138" y="304981"/>
                  </a:lnTo>
                  <a:lnTo>
                    <a:pt x="548359" y="304981"/>
                  </a:lnTo>
                  <a:lnTo>
                    <a:pt x="526975" y="304981"/>
                  </a:lnTo>
                  <a:lnTo>
                    <a:pt x="491507" y="304981"/>
                  </a:lnTo>
                  <a:lnTo>
                    <a:pt x="410445" y="304981"/>
                  </a:lnTo>
                  <a:lnTo>
                    <a:pt x="353829" y="304981"/>
                  </a:lnTo>
                  <a:close/>
                  <a:moveTo>
                    <a:pt x="42721" y="184494"/>
                  </a:moveTo>
                  <a:lnTo>
                    <a:pt x="42721" y="190513"/>
                  </a:lnTo>
                  <a:lnTo>
                    <a:pt x="42721" y="234297"/>
                  </a:lnTo>
                  <a:lnTo>
                    <a:pt x="42721" y="240693"/>
                  </a:lnTo>
                  <a:lnTo>
                    <a:pt x="42721" y="321677"/>
                  </a:lnTo>
                  <a:lnTo>
                    <a:pt x="42721" y="553905"/>
                  </a:lnTo>
                  <a:lnTo>
                    <a:pt x="526975" y="553905"/>
                  </a:lnTo>
                  <a:lnTo>
                    <a:pt x="526975" y="474003"/>
                  </a:lnTo>
                  <a:lnTo>
                    <a:pt x="309176" y="474003"/>
                  </a:lnTo>
                  <a:lnTo>
                    <a:pt x="309176" y="376748"/>
                  </a:lnTo>
                  <a:lnTo>
                    <a:pt x="309176" y="354691"/>
                  </a:lnTo>
                  <a:lnTo>
                    <a:pt x="309176" y="332587"/>
                  </a:lnTo>
                  <a:lnTo>
                    <a:pt x="309176" y="327085"/>
                  </a:lnTo>
                  <a:lnTo>
                    <a:pt x="309176" y="279492"/>
                  </a:lnTo>
                  <a:lnTo>
                    <a:pt x="309176" y="262326"/>
                  </a:lnTo>
                  <a:lnTo>
                    <a:pt x="343843" y="262326"/>
                  </a:lnTo>
                  <a:lnTo>
                    <a:pt x="440025" y="262326"/>
                  </a:lnTo>
                  <a:lnTo>
                    <a:pt x="495229" y="262326"/>
                  </a:lnTo>
                  <a:lnTo>
                    <a:pt x="517366" y="262326"/>
                  </a:lnTo>
                  <a:lnTo>
                    <a:pt x="526975" y="262326"/>
                  </a:lnTo>
                  <a:lnTo>
                    <a:pt x="526975" y="216661"/>
                  </a:lnTo>
                  <a:lnTo>
                    <a:pt x="526975" y="184494"/>
                  </a:lnTo>
                  <a:lnTo>
                    <a:pt x="518214" y="184494"/>
                  </a:lnTo>
                  <a:lnTo>
                    <a:pt x="496076" y="184494"/>
                  </a:lnTo>
                  <a:lnTo>
                    <a:pt x="473938" y="184494"/>
                  </a:lnTo>
                  <a:lnTo>
                    <a:pt x="450435" y="184494"/>
                  </a:lnTo>
                  <a:lnTo>
                    <a:pt x="402768" y="184494"/>
                  </a:lnTo>
                  <a:lnTo>
                    <a:pt x="145874" y="184494"/>
                  </a:lnTo>
                  <a:lnTo>
                    <a:pt x="82098" y="184494"/>
                  </a:lnTo>
                  <a:lnTo>
                    <a:pt x="64812" y="184494"/>
                  </a:lnTo>
                  <a:close/>
                  <a:moveTo>
                    <a:pt x="451188" y="101300"/>
                  </a:moveTo>
                  <a:lnTo>
                    <a:pt x="414166" y="111411"/>
                  </a:lnTo>
                  <a:lnTo>
                    <a:pt x="372198" y="122839"/>
                  </a:lnTo>
                  <a:lnTo>
                    <a:pt x="302346" y="141839"/>
                  </a:lnTo>
                  <a:lnTo>
                    <a:pt x="381619" y="141839"/>
                  </a:lnTo>
                  <a:lnTo>
                    <a:pt x="429286" y="141839"/>
                  </a:lnTo>
                  <a:lnTo>
                    <a:pt x="462304" y="141839"/>
                  </a:lnTo>
                  <a:close/>
                  <a:moveTo>
                    <a:pt x="339557" y="57140"/>
                  </a:moveTo>
                  <a:lnTo>
                    <a:pt x="202773" y="124814"/>
                  </a:lnTo>
                  <a:lnTo>
                    <a:pt x="352840" y="83899"/>
                  </a:lnTo>
                  <a:close/>
                  <a:moveTo>
                    <a:pt x="358869" y="0"/>
                  </a:moveTo>
                  <a:lnTo>
                    <a:pt x="394855" y="72471"/>
                  </a:lnTo>
                  <a:lnTo>
                    <a:pt x="481145" y="48957"/>
                  </a:lnTo>
                  <a:lnTo>
                    <a:pt x="506533" y="141839"/>
                  </a:lnTo>
                  <a:lnTo>
                    <a:pt x="569696" y="141839"/>
                  </a:lnTo>
                  <a:lnTo>
                    <a:pt x="569696" y="262326"/>
                  </a:lnTo>
                  <a:lnTo>
                    <a:pt x="608838" y="262326"/>
                  </a:lnTo>
                  <a:lnTo>
                    <a:pt x="608838" y="474003"/>
                  </a:lnTo>
                  <a:lnTo>
                    <a:pt x="569696" y="474003"/>
                  </a:lnTo>
                  <a:lnTo>
                    <a:pt x="569696" y="596560"/>
                  </a:lnTo>
                  <a:lnTo>
                    <a:pt x="0" y="596560"/>
                  </a:lnTo>
                  <a:lnTo>
                    <a:pt x="0" y="141839"/>
                  </a:lnTo>
                  <a:lnTo>
                    <a:pt x="72113" y="141839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25400">
              <a:noFill/>
              <a:beve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50000"/>
                </a:lnSpc>
              </a:pPr>
              <a:endParaRPr lang="zh-CN" altLang="zh-CN" dirty="0">
                <a:solidFill>
                  <a:schemeClr val="bg1"/>
                </a:solidFill>
                <a:latin typeface="Arial" panose="020B0604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35" name="太阳形 44">
              <a:extLst>
                <a:ext uri="{FF2B5EF4-FFF2-40B4-BE49-F238E27FC236}">
                  <a16:creationId xmlns:a16="http://schemas.microsoft.com/office/drawing/2014/main" id="{EE099F05-DC2C-483E-E256-EB824E46684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83736" y="2729042"/>
              <a:ext cx="576000" cy="588131"/>
            </a:xfrm>
            <a:custGeom>
              <a:avLst/>
              <a:gdLst>
                <a:gd name="T0" fmla="*/ 11888 w 12803"/>
                <a:gd name="T1" fmla="*/ 0 h 12345"/>
                <a:gd name="T2" fmla="*/ 914 w 12803"/>
                <a:gd name="T3" fmla="*/ 0 h 12345"/>
                <a:gd name="T4" fmla="*/ 0 w 12803"/>
                <a:gd name="T5" fmla="*/ 914 h 12345"/>
                <a:gd name="T6" fmla="*/ 0 w 12803"/>
                <a:gd name="T7" fmla="*/ 8687 h 12345"/>
                <a:gd name="T8" fmla="*/ 914 w 12803"/>
                <a:gd name="T9" fmla="*/ 9602 h 12345"/>
                <a:gd name="T10" fmla="*/ 3201 w 12803"/>
                <a:gd name="T11" fmla="*/ 9602 h 12345"/>
                <a:gd name="T12" fmla="*/ 3201 w 12803"/>
                <a:gd name="T13" fmla="*/ 12345 h 12345"/>
                <a:gd name="T14" fmla="*/ 8230 w 12803"/>
                <a:gd name="T15" fmla="*/ 9602 h 12345"/>
                <a:gd name="T16" fmla="*/ 11888 w 12803"/>
                <a:gd name="T17" fmla="*/ 9602 h 12345"/>
                <a:gd name="T18" fmla="*/ 12803 w 12803"/>
                <a:gd name="T19" fmla="*/ 8687 h 12345"/>
                <a:gd name="T20" fmla="*/ 12803 w 12803"/>
                <a:gd name="T21" fmla="*/ 914 h 12345"/>
                <a:gd name="T22" fmla="*/ 11888 w 12803"/>
                <a:gd name="T23" fmla="*/ 0 h 12345"/>
                <a:gd name="T24" fmla="*/ 3201 w 12803"/>
                <a:gd name="T25" fmla="*/ 5487 h 12345"/>
                <a:gd name="T26" fmla="*/ 2286 w 12803"/>
                <a:gd name="T27" fmla="*/ 4572 h 12345"/>
                <a:gd name="T28" fmla="*/ 3201 w 12803"/>
                <a:gd name="T29" fmla="*/ 3658 h 12345"/>
                <a:gd name="T30" fmla="*/ 4115 w 12803"/>
                <a:gd name="T31" fmla="*/ 4572 h 12345"/>
                <a:gd name="T32" fmla="*/ 3201 w 12803"/>
                <a:gd name="T33" fmla="*/ 5487 h 12345"/>
                <a:gd name="T34" fmla="*/ 6401 w 12803"/>
                <a:gd name="T35" fmla="*/ 5487 h 12345"/>
                <a:gd name="T36" fmla="*/ 5487 w 12803"/>
                <a:gd name="T37" fmla="*/ 4572 h 12345"/>
                <a:gd name="T38" fmla="*/ 6401 w 12803"/>
                <a:gd name="T39" fmla="*/ 3658 h 12345"/>
                <a:gd name="T40" fmla="*/ 7316 w 12803"/>
                <a:gd name="T41" fmla="*/ 4572 h 12345"/>
                <a:gd name="T42" fmla="*/ 6401 w 12803"/>
                <a:gd name="T43" fmla="*/ 5487 h 12345"/>
                <a:gd name="T44" fmla="*/ 9602 w 12803"/>
                <a:gd name="T45" fmla="*/ 5487 h 12345"/>
                <a:gd name="T46" fmla="*/ 8687 w 12803"/>
                <a:gd name="T47" fmla="*/ 4572 h 12345"/>
                <a:gd name="T48" fmla="*/ 9602 w 12803"/>
                <a:gd name="T49" fmla="*/ 3658 h 12345"/>
                <a:gd name="T50" fmla="*/ 10516 w 12803"/>
                <a:gd name="T51" fmla="*/ 4572 h 12345"/>
                <a:gd name="T52" fmla="*/ 9602 w 12803"/>
                <a:gd name="T53" fmla="*/ 5487 h 12345"/>
                <a:gd name="T54" fmla="*/ 9602 w 12803"/>
                <a:gd name="T55" fmla="*/ 5487 h 12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2803" h="12345">
                  <a:moveTo>
                    <a:pt x="11888" y="0"/>
                  </a:moveTo>
                  <a:lnTo>
                    <a:pt x="914" y="0"/>
                  </a:lnTo>
                  <a:cubicBezTo>
                    <a:pt x="409" y="0"/>
                    <a:pt x="0" y="409"/>
                    <a:pt x="0" y="914"/>
                  </a:cubicBezTo>
                  <a:lnTo>
                    <a:pt x="0" y="8687"/>
                  </a:lnTo>
                  <a:cubicBezTo>
                    <a:pt x="0" y="9193"/>
                    <a:pt x="409" y="9602"/>
                    <a:pt x="914" y="9602"/>
                  </a:cubicBezTo>
                  <a:lnTo>
                    <a:pt x="3201" y="9602"/>
                  </a:lnTo>
                  <a:lnTo>
                    <a:pt x="3201" y="12345"/>
                  </a:lnTo>
                  <a:lnTo>
                    <a:pt x="8230" y="9602"/>
                  </a:lnTo>
                  <a:lnTo>
                    <a:pt x="11888" y="9602"/>
                  </a:lnTo>
                  <a:cubicBezTo>
                    <a:pt x="12393" y="9602"/>
                    <a:pt x="12803" y="9193"/>
                    <a:pt x="12803" y="8687"/>
                  </a:cubicBezTo>
                  <a:lnTo>
                    <a:pt x="12803" y="914"/>
                  </a:lnTo>
                  <a:cubicBezTo>
                    <a:pt x="12803" y="409"/>
                    <a:pt x="12393" y="0"/>
                    <a:pt x="11888" y="0"/>
                  </a:cubicBezTo>
                  <a:close/>
                  <a:moveTo>
                    <a:pt x="3201" y="5487"/>
                  </a:moveTo>
                  <a:cubicBezTo>
                    <a:pt x="2695" y="5487"/>
                    <a:pt x="2286" y="5077"/>
                    <a:pt x="2286" y="4572"/>
                  </a:cubicBezTo>
                  <a:cubicBezTo>
                    <a:pt x="2286" y="4067"/>
                    <a:pt x="2695" y="3658"/>
                    <a:pt x="3201" y="3658"/>
                  </a:cubicBezTo>
                  <a:cubicBezTo>
                    <a:pt x="3706" y="3658"/>
                    <a:pt x="4115" y="4067"/>
                    <a:pt x="4115" y="4572"/>
                  </a:cubicBezTo>
                  <a:cubicBezTo>
                    <a:pt x="4115" y="5077"/>
                    <a:pt x="3706" y="5487"/>
                    <a:pt x="3201" y="5487"/>
                  </a:cubicBezTo>
                  <a:close/>
                  <a:moveTo>
                    <a:pt x="6401" y="5487"/>
                  </a:moveTo>
                  <a:cubicBezTo>
                    <a:pt x="5896" y="5487"/>
                    <a:pt x="5487" y="5077"/>
                    <a:pt x="5487" y="4572"/>
                  </a:cubicBezTo>
                  <a:cubicBezTo>
                    <a:pt x="5487" y="4067"/>
                    <a:pt x="5896" y="3658"/>
                    <a:pt x="6401" y="3658"/>
                  </a:cubicBezTo>
                  <a:cubicBezTo>
                    <a:pt x="6907" y="3658"/>
                    <a:pt x="7316" y="4067"/>
                    <a:pt x="7316" y="4572"/>
                  </a:cubicBezTo>
                  <a:cubicBezTo>
                    <a:pt x="7316" y="5077"/>
                    <a:pt x="6907" y="5487"/>
                    <a:pt x="6401" y="5487"/>
                  </a:cubicBezTo>
                  <a:close/>
                  <a:moveTo>
                    <a:pt x="9602" y="5487"/>
                  </a:moveTo>
                  <a:cubicBezTo>
                    <a:pt x="9097" y="5487"/>
                    <a:pt x="8687" y="5077"/>
                    <a:pt x="8687" y="4572"/>
                  </a:cubicBezTo>
                  <a:cubicBezTo>
                    <a:pt x="8687" y="4067"/>
                    <a:pt x="9097" y="3658"/>
                    <a:pt x="9602" y="3658"/>
                  </a:cubicBezTo>
                  <a:cubicBezTo>
                    <a:pt x="10107" y="3658"/>
                    <a:pt x="10516" y="4067"/>
                    <a:pt x="10516" y="4572"/>
                  </a:cubicBezTo>
                  <a:cubicBezTo>
                    <a:pt x="10516" y="5077"/>
                    <a:pt x="10107" y="5487"/>
                    <a:pt x="9602" y="5487"/>
                  </a:cubicBezTo>
                  <a:close/>
                  <a:moveTo>
                    <a:pt x="9602" y="5487"/>
                  </a:moveTo>
                  <a:close/>
                </a:path>
              </a:pathLst>
            </a:custGeom>
            <a:solidFill>
              <a:schemeClr val="bg1"/>
            </a:solidFill>
            <a:ln w="25400">
              <a:noFill/>
              <a:beve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50000"/>
                </a:lnSpc>
              </a:pPr>
              <a:endParaRPr lang="zh-CN" altLang="zh-CN" dirty="0">
                <a:solidFill>
                  <a:srgbClr val="FFFFFF"/>
                </a:solidFill>
                <a:latin typeface="Arial" panose="020B0604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36" name="太阳形 44">
              <a:extLst>
                <a:ext uri="{FF2B5EF4-FFF2-40B4-BE49-F238E27FC236}">
                  <a16:creationId xmlns:a16="http://schemas.microsoft.com/office/drawing/2014/main" id="{1211D0EF-01EC-9D0C-2579-C4FFCE94C68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85643" y="4120562"/>
              <a:ext cx="576000" cy="588131"/>
            </a:xfrm>
            <a:custGeom>
              <a:avLst/>
              <a:gdLst>
                <a:gd name="connsiteX0" fmla="*/ 352138 w 608485"/>
                <a:gd name="connsiteY0" fmla="*/ 457876 h 532346"/>
                <a:gd name="connsiteX1" fmla="*/ 352138 w 608485"/>
                <a:gd name="connsiteY1" fmla="*/ 471679 h 532346"/>
                <a:gd name="connsiteX2" fmla="*/ 383994 w 608485"/>
                <a:gd name="connsiteY2" fmla="*/ 483262 h 532346"/>
                <a:gd name="connsiteX3" fmla="*/ 459356 w 608485"/>
                <a:gd name="connsiteY3" fmla="*/ 490502 h 532346"/>
                <a:gd name="connsiteX4" fmla="*/ 534767 w 608485"/>
                <a:gd name="connsiteY4" fmla="*/ 483262 h 532346"/>
                <a:gd name="connsiteX5" fmla="*/ 566574 w 608485"/>
                <a:gd name="connsiteY5" fmla="*/ 471679 h 532346"/>
                <a:gd name="connsiteX6" fmla="*/ 566574 w 608485"/>
                <a:gd name="connsiteY6" fmla="*/ 457876 h 532346"/>
                <a:gd name="connsiteX7" fmla="*/ 555746 w 608485"/>
                <a:gd name="connsiteY7" fmla="*/ 461351 h 532346"/>
                <a:gd name="connsiteX8" fmla="*/ 459356 w 608485"/>
                <a:gd name="connsiteY8" fmla="*/ 472886 h 532346"/>
                <a:gd name="connsiteX9" fmla="*/ 362967 w 608485"/>
                <a:gd name="connsiteY9" fmla="*/ 461351 h 532346"/>
                <a:gd name="connsiteX10" fmla="*/ 352138 w 608485"/>
                <a:gd name="connsiteY10" fmla="*/ 457876 h 532346"/>
                <a:gd name="connsiteX11" fmla="*/ 41901 w 608485"/>
                <a:gd name="connsiteY11" fmla="*/ 455228 h 532346"/>
                <a:gd name="connsiteX12" fmla="*/ 41901 w 608485"/>
                <a:gd name="connsiteY12" fmla="*/ 471396 h 532346"/>
                <a:gd name="connsiteX13" fmla="*/ 73701 w 608485"/>
                <a:gd name="connsiteY13" fmla="*/ 482979 h 532346"/>
                <a:gd name="connsiteX14" fmla="*/ 149094 w 608485"/>
                <a:gd name="connsiteY14" fmla="*/ 490267 h 532346"/>
                <a:gd name="connsiteX15" fmla="*/ 224438 w 608485"/>
                <a:gd name="connsiteY15" fmla="*/ 482979 h 532346"/>
                <a:gd name="connsiteX16" fmla="*/ 256238 w 608485"/>
                <a:gd name="connsiteY16" fmla="*/ 471396 h 532346"/>
                <a:gd name="connsiteX17" fmla="*/ 256238 w 608485"/>
                <a:gd name="connsiteY17" fmla="*/ 455228 h 532346"/>
                <a:gd name="connsiteX18" fmla="*/ 245461 w 608485"/>
                <a:gd name="connsiteY18" fmla="*/ 458703 h 532346"/>
                <a:gd name="connsiteX19" fmla="*/ 149094 w 608485"/>
                <a:gd name="connsiteY19" fmla="*/ 470286 h 532346"/>
                <a:gd name="connsiteX20" fmla="*/ 52678 w 608485"/>
                <a:gd name="connsiteY20" fmla="*/ 458703 h 532346"/>
                <a:gd name="connsiteX21" fmla="*/ 41901 w 608485"/>
                <a:gd name="connsiteY21" fmla="*/ 455228 h 532346"/>
                <a:gd name="connsiteX22" fmla="*/ 352138 w 608485"/>
                <a:gd name="connsiteY22" fmla="*/ 398705 h 532346"/>
                <a:gd name="connsiteX23" fmla="*/ 352138 w 608485"/>
                <a:gd name="connsiteY23" fmla="*/ 411688 h 532346"/>
                <a:gd name="connsiteX24" fmla="*/ 358471 w 608485"/>
                <a:gd name="connsiteY24" fmla="*/ 415307 h 532346"/>
                <a:gd name="connsiteX25" fmla="*/ 383946 w 608485"/>
                <a:gd name="connsiteY25" fmla="*/ 423560 h 532346"/>
                <a:gd name="connsiteX26" fmla="*/ 459356 w 608485"/>
                <a:gd name="connsiteY26" fmla="*/ 431090 h 532346"/>
                <a:gd name="connsiteX27" fmla="*/ 534767 w 608485"/>
                <a:gd name="connsiteY27" fmla="*/ 423560 h 532346"/>
                <a:gd name="connsiteX28" fmla="*/ 560290 w 608485"/>
                <a:gd name="connsiteY28" fmla="*/ 415307 h 532346"/>
                <a:gd name="connsiteX29" fmla="*/ 566574 w 608485"/>
                <a:gd name="connsiteY29" fmla="*/ 411688 h 532346"/>
                <a:gd name="connsiteX30" fmla="*/ 566574 w 608485"/>
                <a:gd name="connsiteY30" fmla="*/ 398705 h 532346"/>
                <a:gd name="connsiteX31" fmla="*/ 555746 w 608485"/>
                <a:gd name="connsiteY31" fmla="*/ 402180 h 532346"/>
                <a:gd name="connsiteX32" fmla="*/ 459356 w 608485"/>
                <a:gd name="connsiteY32" fmla="*/ 413715 h 532346"/>
                <a:gd name="connsiteX33" fmla="*/ 362967 w 608485"/>
                <a:gd name="connsiteY33" fmla="*/ 402180 h 532346"/>
                <a:gd name="connsiteX34" fmla="*/ 352138 w 608485"/>
                <a:gd name="connsiteY34" fmla="*/ 398705 h 532346"/>
                <a:gd name="connsiteX35" fmla="*/ 41901 w 608485"/>
                <a:gd name="connsiteY35" fmla="*/ 394801 h 532346"/>
                <a:gd name="connsiteX36" fmla="*/ 41901 w 608485"/>
                <a:gd name="connsiteY36" fmla="*/ 409039 h 532346"/>
                <a:gd name="connsiteX37" fmla="*/ 48184 w 608485"/>
                <a:gd name="connsiteY37" fmla="*/ 412659 h 532346"/>
                <a:gd name="connsiteX38" fmla="*/ 73701 w 608485"/>
                <a:gd name="connsiteY38" fmla="*/ 420912 h 532346"/>
                <a:gd name="connsiteX39" fmla="*/ 149094 w 608485"/>
                <a:gd name="connsiteY39" fmla="*/ 428441 h 532346"/>
                <a:gd name="connsiteX40" fmla="*/ 224486 w 608485"/>
                <a:gd name="connsiteY40" fmla="*/ 420912 h 532346"/>
                <a:gd name="connsiteX41" fmla="*/ 249955 w 608485"/>
                <a:gd name="connsiteY41" fmla="*/ 412659 h 532346"/>
                <a:gd name="connsiteX42" fmla="*/ 256238 w 608485"/>
                <a:gd name="connsiteY42" fmla="*/ 409039 h 532346"/>
                <a:gd name="connsiteX43" fmla="*/ 256238 w 608485"/>
                <a:gd name="connsiteY43" fmla="*/ 394801 h 532346"/>
                <a:gd name="connsiteX44" fmla="*/ 245461 w 608485"/>
                <a:gd name="connsiteY44" fmla="*/ 398276 h 532346"/>
                <a:gd name="connsiteX45" fmla="*/ 149094 w 608485"/>
                <a:gd name="connsiteY45" fmla="*/ 409811 h 532346"/>
                <a:gd name="connsiteX46" fmla="*/ 52678 w 608485"/>
                <a:gd name="connsiteY46" fmla="*/ 398276 h 532346"/>
                <a:gd name="connsiteX47" fmla="*/ 41901 w 608485"/>
                <a:gd name="connsiteY47" fmla="*/ 394801 h 532346"/>
                <a:gd name="connsiteX48" fmla="*/ 352138 w 608485"/>
                <a:gd name="connsiteY48" fmla="*/ 339534 h 532346"/>
                <a:gd name="connsiteX49" fmla="*/ 352138 w 608485"/>
                <a:gd name="connsiteY49" fmla="*/ 352517 h 532346"/>
                <a:gd name="connsiteX50" fmla="*/ 358471 w 608485"/>
                <a:gd name="connsiteY50" fmla="*/ 356136 h 532346"/>
                <a:gd name="connsiteX51" fmla="*/ 383946 w 608485"/>
                <a:gd name="connsiteY51" fmla="*/ 364390 h 532346"/>
                <a:gd name="connsiteX52" fmla="*/ 459356 w 608485"/>
                <a:gd name="connsiteY52" fmla="*/ 371919 h 532346"/>
                <a:gd name="connsiteX53" fmla="*/ 534767 w 608485"/>
                <a:gd name="connsiteY53" fmla="*/ 364390 h 532346"/>
                <a:gd name="connsiteX54" fmla="*/ 560290 w 608485"/>
                <a:gd name="connsiteY54" fmla="*/ 356136 h 532346"/>
                <a:gd name="connsiteX55" fmla="*/ 566574 w 608485"/>
                <a:gd name="connsiteY55" fmla="*/ 352468 h 532346"/>
                <a:gd name="connsiteX56" fmla="*/ 566574 w 608485"/>
                <a:gd name="connsiteY56" fmla="*/ 339534 h 532346"/>
                <a:gd name="connsiteX57" fmla="*/ 555746 w 608485"/>
                <a:gd name="connsiteY57" fmla="*/ 343009 h 532346"/>
                <a:gd name="connsiteX58" fmla="*/ 459356 w 608485"/>
                <a:gd name="connsiteY58" fmla="*/ 354544 h 532346"/>
                <a:gd name="connsiteX59" fmla="*/ 362967 w 608485"/>
                <a:gd name="connsiteY59" fmla="*/ 343009 h 532346"/>
                <a:gd name="connsiteX60" fmla="*/ 352138 w 608485"/>
                <a:gd name="connsiteY60" fmla="*/ 339534 h 532346"/>
                <a:gd name="connsiteX61" fmla="*/ 41901 w 608485"/>
                <a:gd name="connsiteY61" fmla="*/ 336256 h 532346"/>
                <a:gd name="connsiteX62" fmla="*/ 41901 w 608485"/>
                <a:gd name="connsiteY62" fmla="*/ 348612 h 532346"/>
                <a:gd name="connsiteX63" fmla="*/ 48184 w 608485"/>
                <a:gd name="connsiteY63" fmla="*/ 352232 h 532346"/>
                <a:gd name="connsiteX64" fmla="*/ 73701 w 608485"/>
                <a:gd name="connsiteY64" fmla="*/ 360485 h 532346"/>
                <a:gd name="connsiteX65" fmla="*/ 149094 w 608485"/>
                <a:gd name="connsiteY65" fmla="*/ 368014 h 532346"/>
                <a:gd name="connsiteX66" fmla="*/ 224486 w 608485"/>
                <a:gd name="connsiteY66" fmla="*/ 360485 h 532346"/>
                <a:gd name="connsiteX67" fmla="*/ 249955 w 608485"/>
                <a:gd name="connsiteY67" fmla="*/ 352232 h 532346"/>
                <a:gd name="connsiteX68" fmla="*/ 256238 w 608485"/>
                <a:gd name="connsiteY68" fmla="*/ 348612 h 532346"/>
                <a:gd name="connsiteX69" fmla="*/ 256238 w 608485"/>
                <a:gd name="connsiteY69" fmla="*/ 336256 h 532346"/>
                <a:gd name="connsiteX70" fmla="*/ 245461 w 608485"/>
                <a:gd name="connsiteY70" fmla="*/ 339731 h 532346"/>
                <a:gd name="connsiteX71" fmla="*/ 149094 w 608485"/>
                <a:gd name="connsiteY71" fmla="*/ 351315 h 532346"/>
                <a:gd name="connsiteX72" fmla="*/ 52678 w 608485"/>
                <a:gd name="connsiteY72" fmla="*/ 339731 h 532346"/>
                <a:gd name="connsiteX73" fmla="*/ 41901 w 608485"/>
                <a:gd name="connsiteY73" fmla="*/ 336256 h 532346"/>
                <a:gd name="connsiteX74" fmla="*/ 352138 w 608485"/>
                <a:gd name="connsiteY74" fmla="*/ 280315 h 532346"/>
                <a:gd name="connsiteX75" fmla="*/ 352138 w 608485"/>
                <a:gd name="connsiteY75" fmla="*/ 293298 h 532346"/>
                <a:gd name="connsiteX76" fmla="*/ 358471 w 608485"/>
                <a:gd name="connsiteY76" fmla="*/ 296917 h 532346"/>
                <a:gd name="connsiteX77" fmla="*/ 383946 w 608485"/>
                <a:gd name="connsiteY77" fmla="*/ 305219 h 532346"/>
                <a:gd name="connsiteX78" fmla="*/ 459356 w 608485"/>
                <a:gd name="connsiteY78" fmla="*/ 312699 h 532346"/>
                <a:gd name="connsiteX79" fmla="*/ 534767 w 608485"/>
                <a:gd name="connsiteY79" fmla="*/ 305219 h 532346"/>
                <a:gd name="connsiteX80" fmla="*/ 560290 w 608485"/>
                <a:gd name="connsiteY80" fmla="*/ 296917 h 532346"/>
                <a:gd name="connsiteX81" fmla="*/ 566574 w 608485"/>
                <a:gd name="connsiteY81" fmla="*/ 293298 h 532346"/>
                <a:gd name="connsiteX82" fmla="*/ 566574 w 608485"/>
                <a:gd name="connsiteY82" fmla="*/ 280315 h 532346"/>
                <a:gd name="connsiteX83" fmla="*/ 555746 w 608485"/>
                <a:gd name="connsiteY83" fmla="*/ 283790 h 532346"/>
                <a:gd name="connsiteX84" fmla="*/ 459356 w 608485"/>
                <a:gd name="connsiteY84" fmla="*/ 295373 h 532346"/>
                <a:gd name="connsiteX85" fmla="*/ 362967 w 608485"/>
                <a:gd name="connsiteY85" fmla="*/ 283790 h 532346"/>
                <a:gd name="connsiteX86" fmla="*/ 352138 w 608485"/>
                <a:gd name="connsiteY86" fmla="*/ 280315 h 532346"/>
                <a:gd name="connsiteX87" fmla="*/ 41901 w 608485"/>
                <a:gd name="connsiteY87" fmla="*/ 277712 h 532346"/>
                <a:gd name="connsiteX88" fmla="*/ 41901 w 608485"/>
                <a:gd name="connsiteY88" fmla="*/ 290068 h 532346"/>
                <a:gd name="connsiteX89" fmla="*/ 48184 w 608485"/>
                <a:gd name="connsiteY89" fmla="*/ 293687 h 532346"/>
                <a:gd name="connsiteX90" fmla="*/ 73701 w 608485"/>
                <a:gd name="connsiteY90" fmla="*/ 301941 h 532346"/>
                <a:gd name="connsiteX91" fmla="*/ 149094 w 608485"/>
                <a:gd name="connsiteY91" fmla="*/ 309470 h 532346"/>
                <a:gd name="connsiteX92" fmla="*/ 224486 w 608485"/>
                <a:gd name="connsiteY92" fmla="*/ 301941 h 532346"/>
                <a:gd name="connsiteX93" fmla="*/ 249955 w 608485"/>
                <a:gd name="connsiteY93" fmla="*/ 293687 h 532346"/>
                <a:gd name="connsiteX94" fmla="*/ 256238 w 608485"/>
                <a:gd name="connsiteY94" fmla="*/ 290068 h 532346"/>
                <a:gd name="connsiteX95" fmla="*/ 256286 w 608485"/>
                <a:gd name="connsiteY95" fmla="*/ 290068 h 532346"/>
                <a:gd name="connsiteX96" fmla="*/ 256286 w 608485"/>
                <a:gd name="connsiteY96" fmla="*/ 277712 h 532346"/>
                <a:gd name="connsiteX97" fmla="*/ 245461 w 608485"/>
                <a:gd name="connsiteY97" fmla="*/ 281187 h 532346"/>
                <a:gd name="connsiteX98" fmla="*/ 149094 w 608485"/>
                <a:gd name="connsiteY98" fmla="*/ 292770 h 532346"/>
                <a:gd name="connsiteX99" fmla="*/ 52678 w 608485"/>
                <a:gd name="connsiteY99" fmla="*/ 281187 h 532346"/>
                <a:gd name="connsiteX100" fmla="*/ 41901 w 608485"/>
                <a:gd name="connsiteY100" fmla="*/ 277712 h 532346"/>
                <a:gd name="connsiteX101" fmla="*/ 352138 w 608485"/>
                <a:gd name="connsiteY101" fmla="*/ 221144 h 532346"/>
                <a:gd name="connsiteX102" fmla="*/ 352138 w 608485"/>
                <a:gd name="connsiteY102" fmla="*/ 234127 h 532346"/>
                <a:gd name="connsiteX103" fmla="*/ 358471 w 608485"/>
                <a:gd name="connsiteY103" fmla="*/ 237746 h 532346"/>
                <a:gd name="connsiteX104" fmla="*/ 383946 w 608485"/>
                <a:gd name="connsiteY104" fmla="*/ 245999 h 532346"/>
                <a:gd name="connsiteX105" fmla="*/ 459356 w 608485"/>
                <a:gd name="connsiteY105" fmla="*/ 253529 h 532346"/>
                <a:gd name="connsiteX106" fmla="*/ 534767 w 608485"/>
                <a:gd name="connsiteY106" fmla="*/ 245999 h 532346"/>
                <a:gd name="connsiteX107" fmla="*/ 560290 w 608485"/>
                <a:gd name="connsiteY107" fmla="*/ 237746 h 532346"/>
                <a:gd name="connsiteX108" fmla="*/ 566574 w 608485"/>
                <a:gd name="connsiteY108" fmla="*/ 234127 h 532346"/>
                <a:gd name="connsiteX109" fmla="*/ 566574 w 608485"/>
                <a:gd name="connsiteY109" fmla="*/ 221144 h 532346"/>
                <a:gd name="connsiteX110" fmla="*/ 555746 w 608485"/>
                <a:gd name="connsiteY110" fmla="*/ 224619 h 532346"/>
                <a:gd name="connsiteX111" fmla="*/ 459356 w 608485"/>
                <a:gd name="connsiteY111" fmla="*/ 236202 h 532346"/>
                <a:gd name="connsiteX112" fmla="*/ 362967 w 608485"/>
                <a:gd name="connsiteY112" fmla="*/ 224619 h 532346"/>
                <a:gd name="connsiteX113" fmla="*/ 352138 w 608485"/>
                <a:gd name="connsiteY113" fmla="*/ 221144 h 532346"/>
                <a:gd name="connsiteX114" fmla="*/ 41901 w 608485"/>
                <a:gd name="connsiteY114" fmla="*/ 218540 h 532346"/>
                <a:gd name="connsiteX115" fmla="*/ 41901 w 608485"/>
                <a:gd name="connsiteY115" fmla="*/ 231523 h 532346"/>
                <a:gd name="connsiteX116" fmla="*/ 48184 w 608485"/>
                <a:gd name="connsiteY116" fmla="*/ 235143 h 532346"/>
                <a:gd name="connsiteX117" fmla="*/ 73701 w 608485"/>
                <a:gd name="connsiteY117" fmla="*/ 243396 h 532346"/>
                <a:gd name="connsiteX118" fmla="*/ 149094 w 608485"/>
                <a:gd name="connsiteY118" fmla="*/ 250925 h 532346"/>
                <a:gd name="connsiteX119" fmla="*/ 224486 w 608485"/>
                <a:gd name="connsiteY119" fmla="*/ 243396 h 532346"/>
                <a:gd name="connsiteX120" fmla="*/ 249955 w 608485"/>
                <a:gd name="connsiteY120" fmla="*/ 235143 h 532346"/>
                <a:gd name="connsiteX121" fmla="*/ 256238 w 608485"/>
                <a:gd name="connsiteY121" fmla="*/ 231523 h 532346"/>
                <a:gd name="connsiteX122" fmla="*/ 256238 w 608485"/>
                <a:gd name="connsiteY122" fmla="*/ 218540 h 532346"/>
                <a:gd name="connsiteX123" fmla="*/ 245461 w 608485"/>
                <a:gd name="connsiteY123" fmla="*/ 222015 h 532346"/>
                <a:gd name="connsiteX124" fmla="*/ 149094 w 608485"/>
                <a:gd name="connsiteY124" fmla="*/ 233599 h 532346"/>
                <a:gd name="connsiteX125" fmla="*/ 52678 w 608485"/>
                <a:gd name="connsiteY125" fmla="*/ 222015 h 532346"/>
                <a:gd name="connsiteX126" fmla="*/ 41901 w 608485"/>
                <a:gd name="connsiteY126" fmla="*/ 218540 h 532346"/>
                <a:gd name="connsiteX127" fmla="*/ 459356 w 608485"/>
                <a:gd name="connsiteY127" fmla="*/ 162793 h 532346"/>
                <a:gd name="connsiteX128" fmla="*/ 383946 w 608485"/>
                <a:gd name="connsiteY128" fmla="*/ 170322 h 532346"/>
                <a:gd name="connsiteX129" fmla="*/ 360840 w 608485"/>
                <a:gd name="connsiteY129" fmla="*/ 177514 h 532346"/>
                <a:gd name="connsiteX130" fmla="*/ 358471 w 608485"/>
                <a:gd name="connsiteY130" fmla="*/ 178576 h 532346"/>
                <a:gd name="connsiteX131" fmla="*/ 383946 w 608485"/>
                <a:gd name="connsiteY131" fmla="*/ 186829 h 532346"/>
                <a:gd name="connsiteX132" fmla="*/ 459356 w 608485"/>
                <a:gd name="connsiteY132" fmla="*/ 194358 h 532346"/>
                <a:gd name="connsiteX133" fmla="*/ 534767 w 608485"/>
                <a:gd name="connsiteY133" fmla="*/ 186829 h 532346"/>
                <a:gd name="connsiteX134" fmla="*/ 560290 w 608485"/>
                <a:gd name="connsiteY134" fmla="*/ 178576 h 532346"/>
                <a:gd name="connsiteX135" fmla="*/ 557873 w 608485"/>
                <a:gd name="connsiteY135" fmla="*/ 177514 h 532346"/>
                <a:gd name="connsiteX136" fmla="*/ 534767 w 608485"/>
                <a:gd name="connsiteY136" fmla="*/ 170322 h 532346"/>
                <a:gd name="connsiteX137" fmla="*/ 459356 w 608485"/>
                <a:gd name="connsiteY137" fmla="*/ 162793 h 532346"/>
                <a:gd name="connsiteX138" fmla="*/ 41901 w 608485"/>
                <a:gd name="connsiteY138" fmla="*/ 159368 h 532346"/>
                <a:gd name="connsiteX139" fmla="*/ 41901 w 608485"/>
                <a:gd name="connsiteY139" fmla="*/ 172351 h 532346"/>
                <a:gd name="connsiteX140" fmla="*/ 48184 w 608485"/>
                <a:gd name="connsiteY140" fmla="*/ 175971 h 532346"/>
                <a:gd name="connsiteX141" fmla="*/ 73701 w 608485"/>
                <a:gd name="connsiteY141" fmla="*/ 184224 h 532346"/>
                <a:gd name="connsiteX142" fmla="*/ 149094 w 608485"/>
                <a:gd name="connsiteY142" fmla="*/ 191754 h 532346"/>
                <a:gd name="connsiteX143" fmla="*/ 224486 w 608485"/>
                <a:gd name="connsiteY143" fmla="*/ 184224 h 532346"/>
                <a:gd name="connsiteX144" fmla="*/ 249955 w 608485"/>
                <a:gd name="connsiteY144" fmla="*/ 175971 h 532346"/>
                <a:gd name="connsiteX145" fmla="*/ 256238 w 608485"/>
                <a:gd name="connsiteY145" fmla="*/ 172351 h 532346"/>
                <a:gd name="connsiteX146" fmla="*/ 256286 w 608485"/>
                <a:gd name="connsiteY146" fmla="*/ 172351 h 532346"/>
                <a:gd name="connsiteX147" fmla="*/ 256286 w 608485"/>
                <a:gd name="connsiteY147" fmla="*/ 159368 h 532346"/>
                <a:gd name="connsiteX148" fmla="*/ 245461 w 608485"/>
                <a:gd name="connsiteY148" fmla="*/ 162843 h 532346"/>
                <a:gd name="connsiteX149" fmla="*/ 149094 w 608485"/>
                <a:gd name="connsiteY149" fmla="*/ 174378 h 532346"/>
                <a:gd name="connsiteX150" fmla="*/ 52678 w 608485"/>
                <a:gd name="connsiteY150" fmla="*/ 162843 h 532346"/>
                <a:gd name="connsiteX151" fmla="*/ 41901 w 608485"/>
                <a:gd name="connsiteY151" fmla="*/ 159368 h 532346"/>
                <a:gd name="connsiteX152" fmla="*/ 459356 w 608485"/>
                <a:gd name="connsiteY152" fmla="*/ 120949 h 532346"/>
                <a:gd name="connsiteX153" fmla="*/ 555746 w 608485"/>
                <a:gd name="connsiteY153" fmla="*/ 132532 h 532346"/>
                <a:gd name="connsiteX154" fmla="*/ 589197 w 608485"/>
                <a:gd name="connsiteY154" fmla="*/ 146963 h 532346"/>
                <a:gd name="connsiteX155" fmla="*/ 608437 w 608485"/>
                <a:gd name="connsiteY155" fmla="*/ 177514 h 532346"/>
                <a:gd name="connsiteX156" fmla="*/ 608485 w 608485"/>
                <a:gd name="connsiteY156" fmla="*/ 177514 h 532346"/>
                <a:gd name="connsiteX157" fmla="*/ 608485 w 608485"/>
                <a:gd name="connsiteY157" fmla="*/ 475395 h 532346"/>
                <a:gd name="connsiteX158" fmla="*/ 589101 w 608485"/>
                <a:gd name="connsiteY158" fmla="*/ 506960 h 532346"/>
                <a:gd name="connsiteX159" fmla="*/ 555649 w 608485"/>
                <a:gd name="connsiteY159" fmla="*/ 521149 h 532346"/>
                <a:gd name="connsiteX160" fmla="*/ 459356 w 608485"/>
                <a:gd name="connsiteY160" fmla="*/ 532346 h 532346"/>
                <a:gd name="connsiteX161" fmla="*/ 363112 w 608485"/>
                <a:gd name="connsiteY161" fmla="*/ 521149 h 532346"/>
                <a:gd name="connsiteX162" fmla="*/ 329660 w 608485"/>
                <a:gd name="connsiteY162" fmla="*/ 506960 h 532346"/>
                <a:gd name="connsiteX163" fmla="*/ 310276 w 608485"/>
                <a:gd name="connsiteY163" fmla="*/ 475395 h 532346"/>
                <a:gd name="connsiteX164" fmla="*/ 310276 w 608485"/>
                <a:gd name="connsiteY164" fmla="*/ 415307 h 532346"/>
                <a:gd name="connsiteX165" fmla="*/ 310276 w 608485"/>
                <a:gd name="connsiteY165" fmla="*/ 356136 h 532346"/>
                <a:gd name="connsiteX166" fmla="*/ 310276 w 608485"/>
                <a:gd name="connsiteY166" fmla="*/ 296917 h 532346"/>
                <a:gd name="connsiteX167" fmla="*/ 310276 w 608485"/>
                <a:gd name="connsiteY167" fmla="*/ 237746 h 532346"/>
                <a:gd name="connsiteX168" fmla="*/ 310276 w 608485"/>
                <a:gd name="connsiteY168" fmla="*/ 178576 h 532346"/>
                <a:gd name="connsiteX169" fmla="*/ 310276 w 608485"/>
                <a:gd name="connsiteY169" fmla="*/ 177514 h 532346"/>
                <a:gd name="connsiteX170" fmla="*/ 329515 w 608485"/>
                <a:gd name="connsiteY170" fmla="*/ 146963 h 532346"/>
                <a:gd name="connsiteX171" fmla="*/ 362967 w 608485"/>
                <a:gd name="connsiteY171" fmla="*/ 132532 h 532346"/>
                <a:gd name="connsiteX172" fmla="*/ 459356 w 608485"/>
                <a:gd name="connsiteY172" fmla="*/ 120949 h 532346"/>
                <a:gd name="connsiteX173" fmla="*/ 41901 w 608485"/>
                <a:gd name="connsiteY173" fmla="*/ 100196 h 532346"/>
                <a:gd name="connsiteX174" fmla="*/ 41901 w 608485"/>
                <a:gd name="connsiteY174" fmla="*/ 113180 h 532346"/>
                <a:gd name="connsiteX175" fmla="*/ 48184 w 608485"/>
                <a:gd name="connsiteY175" fmla="*/ 116799 h 532346"/>
                <a:gd name="connsiteX176" fmla="*/ 73701 w 608485"/>
                <a:gd name="connsiteY176" fmla="*/ 125052 h 532346"/>
                <a:gd name="connsiteX177" fmla="*/ 149094 w 608485"/>
                <a:gd name="connsiteY177" fmla="*/ 132582 h 532346"/>
                <a:gd name="connsiteX178" fmla="*/ 224486 w 608485"/>
                <a:gd name="connsiteY178" fmla="*/ 125052 h 532346"/>
                <a:gd name="connsiteX179" fmla="*/ 249955 w 608485"/>
                <a:gd name="connsiteY179" fmla="*/ 116799 h 532346"/>
                <a:gd name="connsiteX180" fmla="*/ 256238 w 608485"/>
                <a:gd name="connsiteY180" fmla="*/ 113180 h 532346"/>
                <a:gd name="connsiteX181" fmla="*/ 256238 w 608485"/>
                <a:gd name="connsiteY181" fmla="*/ 100196 h 532346"/>
                <a:gd name="connsiteX182" fmla="*/ 245461 w 608485"/>
                <a:gd name="connsiteY182" fmla="*/ 103671 h 532346"/>
                <a:gd name="connsiteX183" fmla="*/ 149094 w 608485"/>
                <a:gd name="connsiteY183" fmla="*/ 115207 h 532346"/>
                <a:gd name="connsiteX184" fmla="*/ 52678 w 608485"/>
                <a:gd name="connsiteY184" fmla="*/ 103671 h 532346"/>
                <a:gd name="connsiteX185" fmla="*/ 41901 w 608485"/>
                <a:gd name="connsiteY185" fmla="*/ 100196 h 532346"/>
                <a:gd name="connsiteX186" fmla="*/ 149094 w 608485"/>
                <a:gd name="connsiteY186" fmla="*/ 41845 h 532346"/>
                <a:gd name="connsiteX187" fmla="*/ 73701 w 608485"/>
                <a:gd name="connsiteY187" fmla="*/ 49326 h 532346"/>
                <a:gd name="connsiteX188" fmla="*/ 50552 w 608485"/>
                <a:gd name="connsiteY188" fmla="*/ 56517 h 532346"/>
                <a:gd name="connsiteX189" fmla="*/ 48184 w 608485"/>
                <a:gd name="connsiteY189" fmla="*/ 57627 h 532346"/>
                <a:gd name="connsiteX190" fmla="*/ 73701 w 608485"/>
                <a:gd name="connsiteY190" fmla="*/ 65881 h 532346"/>
                <a:gd name="connsiteX191" fmla="*/ 149094 w 608485"/>
                <a:gd name="connsiteY191" fmla="*/ 73410 h 532346"/>
                <a:gd name="connsiteX192" fmla="*/ 224486 w 608485"/>
                <a:gd name="connsiteY192" fmla="*/ 65881 h 532346"/>
                <a:gd name="connsiteX193" fmla="*/ 249955 w 608485"/>
                <a:gd name="connsiteY193" fmla="*/ 57627 h 532346"/>
                <a:gd name="connsiteX194" fmla="*/ 247587 w 608485"/>
                <a:gd name="connsiteY194" fmla="*/ 56517 h 532346"/>
                <a:gd name="connsiteX195" fmla="*/ 224486 w 608485"/>
                <a:gd name="connsiteY195" fmla="*/ 49326 h 532346"/>
                <a:gd name="connsiteX196" fmla="*/ 149094 w 608485"/>
                <a:gd name="connsiteY196" fmla="*/ 41845 h 532346"/>
                <a:gd name="connsiteX197" fmla="*/ 149094 w 608485"/>
                <a:gd name="connsiteY197" fmla="*/ 0 h 532346"/>
                <a:gd name="connsiteX198" fmla="*/ 245461 w 608485"/>
                <a:gd name="connsiteY198" fmla="*/ 11535 h 532346"/>
                <a:gd name="connsiteX199" fmla="*/ 278904 w 608485"/>
                <a:gd name="connsiteY199" fmla="*/ 26014 h 532346"/>
                <a:gd name="connsiteX200" fmla="*/ 298139 w 608485"/>
                <a:gd name="connsiteY200" fmla="*/ 56517 h 532346"/>
                <a:gd name="connsiteX201" fmla="*/ 298139 w 608485"/>
                <a:gd name="connsiteY201" fmla="*/ 57627 h 532346"/>
                <a:gd name="connsiteX202" fmla="*/ 298139 w 608485"/>
                <a:gd name="connsiteY202" fmla="*/ 116799 h 532346"/>
                <a:gd name="connsiteX203" fmla="*/ 298139 w 608485"/>
                <a:gd name="connsiteY203" fmla="*/ 175971 h 532346"/>
                <a:gd name="connsiteX204" fmla="*/ 298139 w 608485"/>
                <a:gd name="connsiteY204" fmla="*/ 235143 h 532346"/>
                <a:gd name="connsiteX205" fmla="*/ 298139 w 608485"/>
                <a:gd name="connsiteY205" fmla="*/ 293687 h 532346"/>
                <a:gd name="connsiteX206" fmla="*/ 298139 w 608485"/>
                <a:gd name="connsiteY206" fmla="*/ 352232 h 532346"/>
                <a:gd name="connsiteX207" fmla="*/ 298139 w 608485"/>
                <a:gd name="connsiteY207" fmla="*/ 412659 h 532346"/>
                <a:gd name="connsiteX208" fmla="*/ 298139 w 608485"/>
                <a:gd name="connsiteY208" fmla="*/ 475112 h 532346"/>
                <a:gd name="connsiteX209" fmla="*/ 278759 w 608485"/>
                <a:gd name="connsiteY209" fmla="*/ 506677 h 532346"/>
                <a:gd name="connsiteX210" fmla="*/ 245316 w 608485"/>
                <a:gd name="connsiteY210" fmla="*/ 520915 h 532346"/>
                <a:gd name="connsiteX211" fmla="*/ 149094 w 608485"/>
                <a:gd name="connsiteY211" fmla="*/ 532064 h 532346"/>
                <a:gd name="connsiteX212" fmla="*/ 52823 w 608485"/>
                <a:gd name="connsiteY212" fmla="*/ 520915 h 532346"/>
                <a:gd name="connsiteX213" fmla="*/ 19380 w 608485"/>
                <a:gd name="connsiteY213" fmla="*/ 506677 h 532346"/>
                <a:gd name="connsiteX214" fmla="*/ 0 w 608485"/>
                <a:gd name="connsiteY214" fmla="*/ 475112 h 532346"/>
                <a:gd name="connsiteX215" fmla="*/ 0 w 608485"/>
                <a:gd name="connsiteY215" fmla="*/ 412659 h 532346"/>
                <a:gd name="connsiteX216" fmla="*/ 0 w 608485"/>
                <a:gd name="connsiteY216" fmla="*/ 352232 h 532346"/>
                <a:gd name="connsiteX217" fmla="*/ 0 w 608485"/>
                <a:gd name="connsiteY217" fmla="*/ 293687 h 532346"/>
                <a:gd name="connsiteX218" fmla="*/ 0 w 608485"/>
                <a:gd name="connsiteY218" fmla="*/ 235143 h 532346"/>
                <a:gd name="connsiteX219" fmla="*/ 0 w 608485"/>
                <a:gd name="connsiteY219" fmla="*/ 175971 h 532346"/>
                <a:gd name="connsiteX220" fmla="*/ 0 w 608485"/>
                <a:gd name="connsiteY220" fmla="*/ 116799 h 532346"/>
                <a:gd name="connsiteX221" fmla="*/ 0 w 608485"/>
                <a:gd name="connsiteY221" fmla="*/ 57627 h 532346"/>
                <a:gd name="connsiteX222" fmla="*/ 0 w 608485"/>
                <a:gd name="connsiteY222" fmla="*/ 56517 h 532346"/>
                <a:gd name="connsiteX223" fmla="*/ 19235 w 608485"/>
                <a:gd name="connsiteY223" fmla="*/ 26014 h 532346"/>
                <a:gd name="connsiteX224" fmla="*/ 52678 w 608485"/>
                <a:gd name="connsiteY224" fmla="*/ 11535 h 532346"/>
                <a:gd name="connsiteX225" fmla="*/ 149094 w 608485"/>
                <a:gd name="connsiteY225" fmla="*/ 0 h 5323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</a:cxnLst>
              <a:rect l="l" t="t" r="r" b="b"/>
              <a:pathLst>
                <a:path w="608485" h="532346">
                  <a:moveTo>
                    <a:pt x="352138" y="457876"/>
                  </a:moveTo>
                  <a:lnTo>
                    <a:pt x="352138" y="471679"/>
                  </a:lnTo>
                  <a:cubicBezTo>
                    <a:pt x="355667" y="474237"/>
                    <a:pt x="365045" y="479063"/>
                    <a:pt x="383994" y="483262"/>
                  </a:cubicBezTo>
                  <a:cubicBezTo>
                    <a:pt x="404974" y="487944"/>
                    <a:pt x="431754" y="490502"/>
                    <a:pt x="459356" y="490502"/>
                  </a:cubicBezTo>
                  <a:cubicBezTo>
                    <a:pt x="486958" y="490502"/>
                    <a:pt x="513739" y="487944"/>
                    <a:pt x="534767" y="483262"/>
                  </a:cubicBezTo>
                  <a:cubicBezTo>
                    <a:pt x="553668" y="479063"/>
                    <a:pt x="563094" y="474237"/>
                    <a:pt x="566574" y="471679"/>
                  </a:cubicBezTo>
                  <a:lnTo>
                    <a:pt x="566574" y="457876"/>
                  </a:lnTo>
                  <a:cubicBezTo>
                    <a:pt x="563190" y="459082"/>
                    <a:pt x="559565" y="460241"/>
                    <a:pt x="555746" y="461351"/>
                  </a:cubicBezTo>
                  <a:cubicBezTo>
                    <a:pt x="529739" y="468783"/>
                    <a:pt x="495515" y="472886"/>
                    <a:pt x="459356" y="472886"/>
                  </a:cubicBezTo>
                  <a:cubicBezTo>
                    <a:pt x="423246" y="472886"/>
                    <a:pt x="389022" y="468783"/>
                    <a:pt x="362967" y="461351"/>
                  </a:cubicBezTo>
                  <a:cubicBezTo>
                    <a:pt x="359148" y="460241"/>
                    <a:pt x="355571" y="459082"/>
                    <a:pt x="352138" y="457876"/>
                  </a:cubicBezTo>
                  <a:close/>
                  <a:moveTo>
                    <a:pt x="41901" y="455228"/>
                  </a:moveTo>
                  <a:lnTo>
                    <a:pt x="41901" y="471396"/>
                  </a:lnTo>
                  <a:cubicBezTo>
                    <a:pt x="45381" y="473954"/>
                    <a:pt x="54756" y="478780"/>
                    <a:pt x="73701" y="482979"/>
                  </a:cubicBezTo>
                  <a:cubicBezTo>
                    <a:pt x="94724" y="487661"/>
                    <a:pt x="121498" y="490267"/>
                    <a:pt x="149094" y="490267"/>
                  </a:cubicBezTo>
                  <a:cubicBezTo>
                    <a:pt x="176641" y="490267"/>
                    <a:pt x="203415" y="487661"/>
                    <a:pt x="224438" y="482979"/>
                  </a:cubicBezTo>
                  <a:cubicBezTo>
                    <a:pt x="243383" y="478780"/>
                    <a:pt x="252758" y="473954"/>
                    <a:pt x="256238" y="471396"/>
                  </a:cubicBezTo>
                  <a:lnTo>
                    <a:pt x="256238" y="455228"/>
                  </a:lnTo>
                  <a:cubicBezTo>
                    <a:pt x="252855" y="456482"/>
                    <a:pt x="249279" y="457641"/>
                    <a:pt x="245461" y="458703"/>
                  </a:cubicBezTo>
                  <a:cubicBezTo>
                    <a:pt x="219412" y="466184"/>
                    <a:pt x="185195" y="470286"/>
                    <a:pt x="149094" y="470286"/>
                  </a:cubicBezTo>
                  <a:cubicBezTo>
                    <a:pt x="112944" y="470286"/>
                    <a:pt x="78727" y="466184"/>
                    <a:pt x="52678" y="458703"/>
                  </a:cubicBezTo>
                  <a:cubicBezTo>
                    <a:pt x="48909" y="457641"/>
                    <a:pt x="45284" y="456482"/>
                    <a:pt x="41901" y="455228"/>
                  </a:cubicBezTo>
                  <a:close/>
                  <a:moveTo>
                    <a:pt x="352138" y="398705"/>
                  </a:moveTo>
                  <a:lnTo>
                    <a:pt x="352138" y="411688"/>
                  </a:lnTo>
                  <a:cubicBezTo>
                    <a:pt x="353395" y="412605"/>
                    <a:pt x="355425" y="413859"/>
                    <a:pt x="358471" y="415307"/>
                  </a:cubicBezTo>
                  <a:cubicBezTo>
                    <a:pt x="363692" y="417769"/>
                    <a:pt x="371861" y="420809"/>
                    <a:pt x="383946" y="423560"/>
                  </a:cubicBezTo>
                  <a:cubicBezTo>
                    <a:pt x="405071" y="428387"/>
                    <a:pt x="431851" y="431090"/>
                    <a:pt x="459356" y="431090"/>
                  </a:cubicBezTo>
                  <a:cubicBezTo>
                    <a:pt x="486862" y="431090"/>
                    <a:pt x="513642" y="428387"/>
                    <a:pt x="534767" y="423560"/>
                  </a:cubicBezTo>
                  <a:cubicBezTo>
                    <a:pt x="546852" y="420809"/>
                    <a:pt x="555021" y="417769"/>
                    <a:pt x="560290" y="415307"/>
                  </a:cubicBezTo>
                  <a:cubicBezTo>
                    <a:pt x="563287" y="413859"/>
                    <a:pt x="565317" y="412605"/>
                    <a:pt x="566574" y="411688"/>
                  </a:cubicBezTo>
                  <a:lnTo>
                    <a:pt x="566574" y="398705"/>
                  </a:lnTo>
                  <a:cubicBezTo>
                    <a:pt x="563190" y="399911"/>
                    <a:pt x="559565" y="401070"/>
                    <a:pt x="555746" y="402180"/>
                  </a:cubicBezTo>
                  <a:cubicBezTo>
                    <a:pt x="529739" y="409612"/>
                    <a:pt x="495515" y="413715"/>
                    <a:pt x="459356" y="413715"/>
                  </a:cubicBezTo>
                  <a:cubicBezTo>
                    <a:pt x="423246" y="413715"/>
                    <a:pt x="389022" y="409612"/>
                    <a:pt x="362967" y="402180"/>
                  </a:cubicBezTo>
                  <a:cubicBezTo>
                    <a:pt x="359148" y="401070"/>
                    <a:pt x="355571" y="399911"/>
                    <a:pt x="352138" y="398705"/>
                  </a:cubicBezTo>
                  <a:close/>
                  <a:moveTo>
                    <a:pt x="41901" y="394801"/>
                  </a:moveTo>
                  <a:lnTo>
                    <a:pt x="41901" y="409039"/>
                  </a:lnTo>
                  <a:cubicBezTo>
                    <a:pt x="43157" y="410004"/>
                    <a:pt x="45187" y="411259"/>
                    <a:pt x="48184" y="412659"/>
                  </a:cubicBezTo>
                  <a:cubicBezTo>
                    <a:pt x="53403" y="415168"/>
                    <a:pt x="61619" y="418161"/>
                    <a:pt x="73701" y="420912"/>
                  </a:cubicBezTo>
                  <a:cubicBezTo>
                    <a:pt x="94772" y="425786"/>
                    <a:pt x="121546" y="428441"/>
                    <a:pt x="149094" y="428441"/>
                  </a:cubicBezTo>
                  <a:cubicBezTo>
                    <a:pt x="176593" y="428441"/>
                    <a:pt x="203367" y="425786"/>
                    <a:pt x="224486" y="420912"/>
                  </a:cubicBezTo>
                  <a:cubicBezTo>
                    <a:pt x="236520" y="418161"/>
                    <a:pt x="244736" y="415168"/>
                    <a:pt x="249955" y="412659"/>
                  </a:cubicBezTo>
                  <a:cubicBezTo>
                    <a:pt x="252952" y="411259"/>
                    <a:pt x="255030" y="410004"/>
                    <a:pt x="256238" y="409039"/>
                  </a:cubicBezTo>
                  <a:lnTo>
                    <a:pt x="256238" y="394801"/>
                  </a:lnTo>
                  <a:cubicBezTo>
                    <a:pt x="252855" y="396007"/>
                    <a:pt x="249279" y="397166"/>
                    <a:pt x="245461" y="398276"/>
                  </a:cubicBezTo>
                  <a:cubicBezTo>
                    <a:pt x="219412" y="405709"/>
                    <a:pt x="185195" y="409811"/>
                    <a:pt x="149094" y="409811"/>
                  </a:cubicBezTo>
                  <a:cubicBezTo>
                    <a:pt x="112944" y="409811"/>
                    <a:pt x="78727" y="405709"/>
                    <a:pt x="52678" y="398276"/>
                  </a:cubicBezTo>
                  <a:cubicBezTo>
                    <a:pt x="48909" y="397166"/>
                    <a:pt x="45284" y="396007"/>
                    <a:pt x="41901" y="394801"/>
                  </a:cubicBezTo>
                  <a:close/>
                  <a:moveTo>
                    <a:pt x="352138" y="339534"/>
                  </a:moveTo>
                  <a:lnTo>
                    <a:pt x="352138" y="352517"/>
                  </a:lnTo>
                  <a:cubicBezTo>
                    <a:pt x="353395" y="353434"/>
                    <a:pt x="355425" y="354689"/>
                    <a:pt x="358471" y="356136"/>
                  </a:cubicBezTo>
                  <a:cubicBezTo>
                    <a:pt x="363692" y="358598"/>
                    <a:pt x="371861" y="361590"/>
                    <a:pt x="383946" y="364390"/>
                  </a:cubicBezTo>
                  <a:cubicBezTo>
                    <a:pt x="405071" y="369216"/>
                    <a:pt x="431851" y="371919"/>
                    <a:pt x="459356" y="371919"/>
                  </a:cubicBezTo>
                  <a:cubicBezTo>
                    <a:pt x="486862" y="371919"/>
                    <a:pt x="513642" y="369216"/>
                    <a:pt x="534767" y="364390"/>
                  </a:cubicBezTo>
                  <a:cubicBezTo>
                    <a:pt x="546852" y="361590"/>
                    <a:pt x="555021" y="358598"/>
                    <a:pt x="560290" y="356136"/>
                  </a:cubicBezTo>
                  <a:cubicBezTo>
                    <a:pt x="563287" y="354689"/>
                    <a:pt x="565317" y="353434"/>
                    <a:pt x="566574" y="352468"/>
                  </a:cubicBezTo>
                  <a:lnTo>
                    <a:pt x="566574" y="339534"/>
                  </a:lnTo>
                  <a:cubicBezTo>
                    <a:pt x="563190" y="340740"/>
                    <a:pt x="559565" y="341899"/>
                    <a:pt x="555746" y="343009"/>
                  </a:cubicBezTo>
                  <a:cubicBezTo>
                    <a:pt x="529739" y="350441"/>
                    <a:pt x="495515" y="354544"/>
                    <a:pt x="459356" y="354544"/>
                  </a:cubicBezTo>
                  <a:cubicBezTo>
                    <a:pt x="423246" y="354544"/>
                    <a:pt x="389022" y="350441"/>
                    <a:pt x="362967" y="343009"/>
                  </a:cubicBezTo>
                  <a:cubicBezTo>
                    <a:pt x="359148" y="341899"/>
                    <a:pt x="355571" y="340740"/>
                    <a:pt x="352138" y="339534"/>
                  </a:cubicBezTo>
                  <a:close/>
                  <a:moveTo>
                    <a:pt x="41901" y="336256"/>
                  </a:moveTo>
                  <a:lnTo>
                    <a:pt x="41901" y="348612"/>
                  </a:lnTo>
                  <a:cubicBezTo>
                    <a:pt x="43157" y="349529"/>
                    <a:pt x="45187" y="350784"/>
                    <a:pt x="48184" y="352232"/>
                  </a:cubicBezTo>
                  <a:cubicBezTo>
                    <a:pt x="53403" y="354693"/>
                    <a:pt x="61619" y="357686"/>
                    <a:pt x="73701" y="360485"/>
                  </a:cubicBezTo>
                  <a:cubicBezTo>
                    <a:pt x="94772" y="365311"/>
                    <a:pt x="121546" y="368014"/>
                    <a:pt x="149094" y="368014"/>
                  </a:cubicBezTo>
                  <a:cubicBezTo>
                    <a:pt x="176593" y="368014"/>
                    <a:pt x="203367" y="365311"/>
                    <a:pt x="224486" y="360485"/>
                  </a:cubicBezTo>
                  <a:cubicBezTo>
                    <a:pt x="236520" y="357686"/>
                    <a:pt x="244736" y="354693"/>
                    <a:pt x="249955" y="352232"/>
                  </a:cubicBezTo>
                  <a:cubicBezTo>
                    <a:pt x="252952" y="350784"/>
                    <a:pt x="255030" y="349529"/>
                    <a:pt x="256238" y="348612"/>
                  </a:cubicBezTo>
                  <a:lnTo>
                    <a:pt x="256238" y="336256"/>
                  </a:lnTo>
                  <a:cubicBezTo>
                    <a:pt x="252855" y="337511"/>
                    <a:pt x="249279" y="338670"/>
                    <a:pt x="245461" y="339731"/>
                  </a:cubicBezTo>
                  <a:cubicBezTo>
                    <a:pt x="219412" y="347212"/>
                    <a:pt x="185195" y="351315"/>
                    <a:pt x="149094" y="351315"/>
                  </a:cubicBezTo>
                  <a:cubicBezTo>
                    <a:pt x="112944" y="351315"/>
                    <a:pt x="78727" y="347212"/>
                    <a:pt x="52678" y="339731"/>
                  </a:cubicBezTo>
                  <a:cubicBezTo>
                    <a:pt x="48909" y="338670"/>
                    <a:pt x="45284" y="337511"/>
                    <a:pt x="41901" y="336256"/>
                  </a:cubicBezTo>
                  <a:close/>
                  <a:moveTo>
                    <a:pt x="352138" y="280315"/>
                  </a:moveTo>
                  <a:lnTo>
                    <a:pt x="352138" y="293298"/>
                  </a:lnTo>
                  <a:cubicBezTo>
                    <a:pt x="353395" y="294263"/>
                    <a:pt x="355425" y="295518"/>
                    <a:pt x="358471" y="296917"/>
                  </a:cubicBezTo>
                  <a:cubicBezTo>
                    <a:pt x="363692" y="299427"/>
                    <a:pt x="371861" y="302419"/>
                    <a:pt x="383946" y="305219"/>
                  </a:cubicBezTo>
                  <a:cubicBezTo>
                    <a:pt x="405071" y="310045"/>
                    <a:pt x="431851" y="312699"/>
                    <a:pt x="459356" y="312699"/>
                  </a:cubicBezTo>
                  <a:cubicBezTo>
                    <a:pt x="486862" y="312699"/>
                    <a:pt x="513642" y="310045"/>
                    <a:pt x="534767" y="305219"/>
                  </a:cubicBezTo>
                  <a:cubicBezTo>
                    <a:pt x="546852" y="302419"/>
                    <a:pt x="555021" y="299427"/>
                    <a:pt x="560290" y="296917"/>
                  </a:cubicBezTo>
                  <a:cubicBezTo>
                    <a:pt x="563287" y="295518"/>
                    <a:pt x="565317" y="294263"/>
                    <a:pt x="566574" y="293298"/>
                  </a:cubicBezTo>
                  <a:lnTo>
                    <a:pt x="566574" y="280315"/>
                  </a:lnTo>
                  <a:cubicBezTo>
                    <a:pt x="563190" y="281570"/>
                    <a:pt x="559565" y="282728"/>
                    <a:pt x="555746" y="283790"/>
                  </a:cubicBezTo>
                  <a:cubicBezTo>
                    <a:pt x="529739" y="291271"/>
                    <a:pt x="495515" y="295373"/>
                    <a:pt x="459356" y="295373"/>
                  </a:cubicBezTo>
                  <a:cubicBezTo>
                    <a:pt x="423246" y="295373"/>
                    <a:pt x="389022" y="291271"/>
                    <a:pt x="362967" y="283790"/>
                  </a:cubicBezTo>
                  <a:cubicBezTo>
                    <a:pt x="359148" y="282728"/>
                    <a:pt x="355571" y="281570"/>
                    <a:pt x="352138" y="280315"/>
                  </a:cubicBezTo>
                  <a:close/>
                  <a:moveTo>
                    <a:pt x="41901" y="277712"/>
                  </a:moveTo>
                  <a:lnTo>
                    <a:pt x="41901" y="290068"/>
                  </a:lnTo>
                  <a:cubicBezTo>
                    <a:pt x="43157" y="291033"/>
                    <a:pt x="45187" y="292288"/>
                    <a:pt x="48184" y="293687"/>
                  </a:cubicBezTo>
                  <a:cubicBezTo>
                    <a:pt x="53451" y="296197"/>
                    <a:pt x="61619" y="299190"/>
                    <a:pt x="73701" y="301941"/>
                  </a:cubicBezTo>
                  <a:cubicBezTo>
                    <a:pt x="94821" y="306815"/>
                    <a:pt x="121595" y="309470"/>
                    <a:pt x="149094" y="309470"/>
                  </a:cubicBezTo>
                  <a:cubicBezTo>
                    <a:pt x="176593" y="309470"/>
                    <a:pt x="203367" y="306815"/>
                    <a:pt x="224486" y="301941"/>
                  </a:cubicBezTo>
                  <a:cubicBezTo>
                    <a:pt x="236520" y="299190"/>
                    <a:pt x="244736" y="296197"/>
                    <a:pt x="249955" y="293687"/>
                  </a:cubicBezTo>
                  <a:cubicBezTo>
                    <a:pt x="252952" y="292288"/>
                    <a:pt x="255030" y="291033"/>
                    <a:pt x="256238" y="290068"/>
                  </a:cubicBezTo>
                  <a:lnTo>
                    <a:pt x="256286" y="290068"/>
                  </a:lnTo>
                  <a:lnTo>
                    <a:pt x="256286" y="277712"/>
                  </a:lnTo>
                  <a:cubicBezTo>
                    <a:pt x="252855" y="278967"/>
                    <a:pt x="249279" y="280125"/>
                    <a:pt x="245461" y="281187"/>
                  </a:cubicBezTo>
                  <a:cubicBezTo>
                    <a:pt x="219412" y="288668"/>
                    <a:pt x="185195" y="292770"/>
                    <a:pt x="149094" y="292770"/>
                  </a:cubicBezTo>
                  <a:cubicBezTo>
                    <a:pt x="112944" y="292770"/>
                    <a:pt x="78727" y="288668"/>
                    <a:pt x="52678" y="281187"/>
                  </a:cubicBezTo>
                  <a:cubicBezTo>
                    <a:pt x="48909" y="280125"/>
                    <a:pt x="45284" y="278967"/>
                    <a:pt x="41901" y="277712"/>
                  </a:cubicBezTo>
                  <a:close/>
                  <a:moveTo>
                    <a:pt x="352138" y="221144"/>
                  </a:moveTo>
                  <a:lnTo>
                    <a:pt x="352138" y="234127"/>
                  </a:lnTo>
                  <a:cubicBezTo>
                    <a:pt x="353395" y="235092"/>
                    <a:pt x="355425" y="236347"/>
                    <a:pt x="358471" y="237746"/>
                  </a:cubicBezTo>
                  <a:cubicBezTo>
                    <a:pt x="363692" y="240256"/>
                    <a:pt x="371861" y="243248"/>
                    <a:pt x="383946" y="245999"/>
                  </a:cubicBezTo>
                  <a:cubicBezTo>
                    <a:pt x="405071" y="250874"/>
                    <a:pt x="431851" y="253529"/>
                    <a:pt x="459356" y="253529"/>
                  </a:cubicBezTo>
                  <a:cubicBezTo>
                    <a:pt x="486862" y="253529"/>
                    <a:pt x="513642" y="250874"/>
                    <a:pt x="534767" y="245999"/>
                  </a:cubicBezTo>
                  <a:cubicBezTo>
                    <a:pt x="546852" y="243248"/>
                    <a:pt x="555021" y="240256"/>
                    <a:pt x="560290" y="237746"/>
                  </a:cubicBezTo>
                  <a:cubicBezTo>
                    <a:pt x="563287" y="236347"/>
                    <a:pt x="565317" y="235092"/>
                    <a:pt x="566574" y="234127"/>
                  </a:cubicBezTo>
                  <a:lnTo>
                    <a:pt x="566574" y="221144"/>
                  </a:lnTo>
                  <a:cubicBezTo>
                    <a:pt x="563190" y="222399"/>
                    <a:pt x="559565" y="223557"/>
                    <a:pt x="555746" y="224619"/>
                  </a:cubicBezTo>
                  <a:cubicBezTo>
                    <a:pt x="529739" y="232100"/>
                    <a:pt x="495515" y="236202"/>
                    <a:pt x="459356" y="236202"/>
                  </a:cubicBezTo>
                  <a:cubicBezTo>
                    <a:pt x="423246" y="236202"/>
                    <a:pt x="389022" y="232100"/>
                    <a:pt x="362967" y="224619"/>
                  </a:cubicBezTo>
                  <a:cubicBezTo>
                    <a:pt x="359148" y="223557"/>
                    <a:pt x="355571" y="222399"/>
                    <a:pt x="352138" y="221144"/>
                  </a:cubicBezTo>
                  <a:close/>
                  <a:moveTo>
                    <a:pt x="41901" y="218540"/>
                  </a:moveTo>
                  <a:lnTo>
                    <a:pt x="41901" y="231523"/>
                  </a:lnTo>
                  <a:cubicBezTo>
                    <a:pt x="43157" y="232488"/>
                    <a:pt x="45187" y="233743"/>
                    <a:pt x="48184" y="235143"/>
                  </a:cubicBezTo>
                  <a:cubicBezTo>
                    <a:pt x="53403" y="237653"/>
                    <a:pt x="61619" y="240645"/>
                    <a:pt x="73701" y="243396"/>
                  </a:cubicBezTo>
                  <a:cubicBezTo>
                    <a:pt x="94772" y="248271"/>
                    <a:pt x="121546" y="250925"/>
                    <a:pt x="149094" y="250925"/>
                  </a:cubicBezTo>
                  <a:cubicBezTo>
                    <a:pt x="176593" y="250925"/>
                    <a:pt x="203367" y="248271"/>
                    <a:pt x="224486" y="243396"/>
                  </a:cubicBezTo>
                  <a:cubicBezTo>
                    <a:pt x="236520" y="240645"/>
                    <a:pt x="244736" y="237653"/>
                    <a:pt x="249955" y="235143"/>
                  </a:cubicBezTo>
                  <a:cubicBezTo>
                    <a:pt x="252952" y="233743"/>
                    <a:pt x="255030" y="232488"/>
                    <a:pt x="256238" y="231523"/>
                  </a:cubicBezTo>
                  <a:lnTo>
                    <a:pt x="256238" y="218540"/>
                  </a:lnTo>
                  <a:cubicBezTo>
                    <a:pt x="252855" y="219795"/>
                    <a:pt x="249279" y="220953"/>
                    <a:pt x="245461" y="222015"/>
                  </a:cubicBezTo>
                  <a:cubicBezTo>
                    <a:pt x="219412" y="229496"/>
                    <a:pt x="185195" y="233599"/>
                    <a:pt x="149094" y="233599"/>
                  </a:cubicBezTo>
                  <a:cubicBezTo>
                    <a:pt x="112944" y="233599"/>
                    <a:pt x="78727" y="229496"/>
                    <a:pt x="52678" y="222015"/>
                  </a:cubicBezTo>
                  <a:cubicBezTo>
                    <a:pt x="48909" y="220953"/>
                    <a:pt x="45284" y="219795"/>
                    <a:pt x="41901" y="218540"/>
                  </a:cubicBezTo>
                  <a:close/>
                  <a:moveTo>
                    <a:pt x="459356" y="162793"/>
                  </a:moveTo>
                  <a:cubicBezTo>
                    <a:pt x="431851" y="162793"/>
                    <a:pt x="405071" y="165448"/>
                    <a:pt x="383946" y="170322"/>
                  </a:cubicBezTo>
                  <a:cubicBezTo>
                    <a:pt x="373553" y="172687"/>
                    <a:pt x="366060" y="175245"/>
                    <a:pt x="360840" y="177514"/>
                  </a:cubicBezTo>
                  <a:cubicBezTo>
                    <a:pt x="359969" y="177852"/>
                    <a:pt x="359196" y="178238"/>
                    <a:pt x="358471" y="178576"/>
                  </a:cubicBezTo>
                  <a:cubicBezTo>
                    <a:pt x="363692" y="181085"/>
                    <a:pt x="371861" y="184078"/>
                    <a:pt x="383946" y="186829"/>
                  </a:cubicBezTo>
                  <a:cubicBezTo>
                    <a:pt x="405071" y="191703"/>
                    <a:pt x="431851" y="194358"/>
                    <a:pt x="459356" y="194358"/>
                  </a:cubicBezTo>
                  <a:cubicBezTo>
                    <a:pt x="486862" y="194358"/>
                    <a:pt x="513642" y="191703"/>
                    <a:pt x="534767" y="186829"/>
                  </a:cubicBezTo>
                  <a:cubicBezTo>
                    <a:pt x="546852" y="184078"/>
                    <a:pt x="555021" y="181085"/>
                    <a:pt x="560290" y="178576"/>
                  </a:cubicBezTo>
                  <a:cubicBezTo>
                    <a:pt x="559565" y="178238"/>
                    <a:pt x="558743" y="177852"/>
                    <a:pt x="557873" y="177514"/>
                  </a:cubicBezTo>
                  <a:cubicBezTo>
                    <a:pt x="552652" y="175245"/>
                    <a:pt x="545160" y="172687"/>
                    <a:pt x="534767" y="170322"/>
                  </a:cubicBezTo>
                  <a:cubicBezTo>
                    <a:pt x="513642" y="165448"/>
                    <a:pt x="486862" y="162793"/>
                    <a:pt x="459356" y="162793"/>
                  </a:cubicBezTo>
                  <a:close/>
                  <a:moveTo>
                    <a:pt x="41901" y="159368"/>
                  </a:moveTo>
                  <a:lnTo>
                    <a:pt x="41901" y="172351"/>
                  </a:lnTo>
                  <a:cubicBezTo>
                    <a:pt x="43157" y="173268"/>
                    <a:pt x="45187" y="174523"/>
                    <a:pt x="48184" y="175971"/>
                  </a:cubicBezTo>
                  <a:cubicBezTo>
                    <a:pt x="53451" y="178481"/>
                    <a:pt x="61619" y="181473"/>
                    <a:pt x="73701" y="184224"/>
                  </a:cubicBezTo>
                  <a:cubicBezTo>
                    <a:pt x="94821" y="189099"/>
                    <a:pt x="121595" y="191754"/>
                    <a:pt x="149094" y="191754"/>
                  </a:cubicBezTo>
                  <a:cubicBezTo>
                    <a:pt x="176593" y="191754"/>
                    <a:pt x="203367" y="189099"/>
                    <a:pt x="224486" y="184224"/>
                  </a:cubicBezTo>
                  <a:cubicBezTo>
                    <a:pt x="236520" y="181473"/>
                    <a:pt x="244736" y="178481"/>
                    <a:pt x="249955" y="175971"/>
                  </a:cubicBezTo>
                  <a:cubicBezTo>
                    <a:pt x="252952" y="174523"/>
                    <a:pt x="255030" y="173268"/>
                    <a:pt x="256238" y="172351"/>
                  </a:cubicBezTo>
                  <a:lnTo>
                    <a:pt x="256286" y="172351"/>
                  </a:lnTo>
                  <a:lnTo>
                    <a:pt x="256286" y="159368"/>
                  </a:lnTo>
                  <a:cubicBezTo>
                    <a:pt x="252855" y="160575"/>
                    <a:pt x="249279" y="161733"/>
                    <a:pt x="245461" y="162843"/>
                  </a:cubicBezTo>
                  <a:cubicBezTo>
                    <a:pt x="219412" y="170276"/>
                    <a:pt x="185195" y="174378"/>
                    <a:pt x="149094" y="174378"/>
                  </a:cubicBezTo>
                  <a:cubicBezTo>
                    <a:pt x="112944" y="174378"/>
                    <a:pt x="78727" y="170276"/>
                    <a:pt x="52678" y="162843"/>
                  </a:cubicBezTo>
                  <a:cubicBezTo>
                    <a:pt x="48909" y="161733"/>
                    <a:pt x="45284" y="160575"/>
                    <a:pt x="41901" y="159368"/>
                  </a:cubicBezTo>
                  <a:close/>
                  <a:moveTo>
                    <a:pt x="459356" y="120949"/>
                  </a:moveTo>
                  <a:cubicBezTo>
                    <a:pt x="495515" y="120949"/>
                    <a:pt x="529739" y="125051"/>
                    <a:pt x="555746" y="132532"/>
                  </a:cubicBezTo>
                  <a:cubicBezTo>
                    <a:pt x="569668" y="136490"/>
                    <a:pt x="580931" y="141364"/>
                    <a:pt x="589197" y="146963"/>
                  </a:cubicBezTo>
                  <a:cubicBezTo>
                    <a:pt x="604473" y="157291"/>
                    <a:pt x="608195" y="169068"/>
                    <a:pt x="608437" y="177514"/>
                  </a:cubicBezTo>
                  <a:lnTo>
                    <a:pt x="608485" y="177514"/>
                  </a:lnTo>
                  <a:lnTo>
                    <a:pt x="608485" y="475395"/>
                  </a:lnTo>
                  <a:cubicBezTo>
                    <a:pt x="608485" y="483890"/>
                    <a:pt x="605101" y="496245"/>
                    <a:pt x="589101" y="506960"/>
                  </a:cubicBezTo>
                  <a:cubicBezTo>
                    <a:pt x="580786" y="512510"/>
                    <a:pt x="569571" y="517240"/>
                    <a:pt x="555649" y="521149"/>
                  </a:cubicBezTo>
                  <a:cubicBezTo>
                    <a:pt x="529788" y="528340"/>
                    <a:pt x="495611" y="532346"/>
                    <a:pt x="459356" y="532346"/>
                  </a:cubicBezTo>
                  <a:cubicBezTo>
                    <a:pt x="423150" y="532346"/>
                    <a:pt x="388925" y="528340"/>
                    <a:pt x="363112" y="521149"/>
                  </a:cubicBezTo>
                  <a:cubicBezTo>
                    <a:pt x="349190" y="517240"/>
                    <a:pt x="337926" y="512462"/>
                    <a:pt x="329660" y="506960"/>
                  </a:cubicBezTo>
                  <a:cubicBezTo>
                    <a:pt x="313611" y="496245"/>
                    <a:pt x="310276" y="483890"/>
                    <a:pt x="310276" y="475395"/>
                  </a:cubicBezTo>
                  <a:lnTo>
                    <a:pt x="310276" y="415307"/>
                  </a:lnTo>
                  <a:lnTo>
                    <a:pt x="310276" y="356136"/>
                  </a:lnTo>
                  <a:lnTo>
                    <a:pt x="310276" y="296917"/>
                  </a:lnTo>
                  <a:lnTo>
                    <a:pt x="310276" y="237746"/>
                  </a:lnTo>
                  <a:lnTo>
                    <a:pt x="310276" y="178576"/>
                  </a:lnTo>
                  <a:lnTo>
                    <a:pt x="310276" y="177514"/>
                  </a:lnTo>
                  <a:cubicBezTo>
                    <a:pt x="310566" y="169068"/>
                    <a:pt x="314240" y="157291"/>
                    <a:pt x="329515" y="146963"/>
                  </a:cubicBezTo>
                  <a:cubicBezTo>
                    <a:pt x="337830" y="141364"/>
                    <a:pt x="349045" y="136490"/>
                    <a:pt x="362967" y="132532"/>
                  </a:cubicBezTo>
                  <a:cubicBezTo>
                    <a:pt x="389022" y="125051"/>
                    <a:pt x="423246" y="120949"/>
                    <a:pt x="459356" y="120949"/>
                  </a:cubicBezTo>
                  <a:close/>
                  <a:moveTo>
                    <a:pt x="41901" y="100196"/>
                  </a:moveTo>
                  <a:lnTo>
                    <a:pt x="41901" y="113180"/>
                  </a:lnTo>
                  <a:cubicBezTo>
                    <a:pt x="43157" y="114097"/>
                    <a:pt x="45187" y="115351"/>
                    <a:pt x="48184" y="116799"/>
                  </a:cubicBezTo>
                  <a:cubicBezTo>
                    <a:pt x="53403" y="119261"/>
                    <a:pt x="61619" y="122301"/>
                    <a:pt x="73701" y="125052"/>
                  </a:cubicBezTo>
                  <a:cubicBezTo>
                    <a:pt x="94772" y="129927"/>
                    <a:pt x="121546" y="132582"/>
                    <a:pt x="149094" y="132582"/>
                  </a:cubicBezTo>
                  <a:cubicBezTo>
                    <a:pt x="176593" y="132582"/>
                    <a:pt x="203367" y="129879"/>
                    <a:pt x="224486" y="125052"/>
                  </a:cubicBezTo>
                  <a:cubicBezTo>
                    <a:pt x="236520" y="122301"/>
                    <a:pt x="244736" y="119261"/>
                    <a:pt x="249955" y="116799"/>
                  </a:cubicBezTo>
                  <a:cubicBezTo>
                    <a:pt x="252952" y="115351"/>
                    <a:pt x="255030" y="114097"/>
                    <a:pt x="256238" y="113180"/>
                  </a:cubicBezTo>
                  <a:lnTo>
                    <a:pt x="256238" y="100196"/>
                  </a:lnTo>
                  <a:cubicBezTo>
                    <a:pt x="252855" y="101403"/>
                    <a:pt x="249279" y="102561"/>
                    <a:pt x="245461" y="103671"/>
                  </a:cubicBezTo>
                  <a:cubicBezTo>
                    <a:pt x="219412" y="111104"/>
                    <a:pt x="185195" y="115207"/>
                    <a:pt x="149094" y="115207"/>
                  </a:cubicBezTo>
                  <a:cubicBezTo>
                    <a:pt x="112944" y="115207"/>
                    <a:pt x="78727" y="111104"/>
                    <a:pt x="52678" y="103671"/>
                  </a:cubicBezTo>
                  <a:cubicBezTo>
                    <a:pt x="48909" y="102561"/>
                    <a:pt x="45284" y="101403"/>
                    <a:pt x="41901" y="100196"/>
                  </a:cubicBezTo>
                  <a:close/>
                  <a:moveTo>
                    <a:pt x="149094" y="41845"/>
                  </a:moveTo>
                  <a:cubicBezTo>
                    <a:pt x="121595" y="41845"/>
                    <a:pt x="94772" y="44500"/>
                    <a:pt x="73701" y="49326"/>
                  </a:cubicBezTo>
                  <a:cubicBezTo>
                    <a:pt x="63310" y="51739"/>
                    <a:pt x="55820" y="54297"/>
                    <a:pt x="50552" y="56517"/>
                  </a:cubicBezTo>
                  <a:cubicBezTo>
                    <a:pt x="49730" y="56903"/>
                    <a:pt x="48909" y="57241"/>
                    <a:pt x="48184" y="57627"/>
                  </a:cubicBezTo>
                  <a:cubicBezTo>
                    <a:pt x="53403" y="60089"/>
                    <a:pt x="61619" y="63081"/>
                    <a:pt x="73701" y="65881"/>
                  </a:cubicBezTo>
                  <a:cubicBezTo>
                    <a:pt x="94772" y="70707"/>
                    <a:pt x="121546" y="73410"/>
                    <a:pt x="149094" y="73410"/>
                  </a:cubicBezTo>
                  <a:cubicBezTo>
                    <a:pt x="176593" y="73410"/>
                    <a:pt x="203367" y="70707"/>
                    <a:pt x="224486" y="65881"/>
                  </a:cubicBezTo>
                  <a:cubicBezTo>
                    <a:pt x="236520" y="63081"/>
                    <a:pt x="244736" y="60089"/>
                    <a:pt x="249955" y="57627"/>
                  </a:cubicBezTo>
                  <a:cubicBezTo>
                    <a:pt x="249230" y="57241"/>
                    <a:pt x="248409" y="56903"/>
                    <a:pt x="247587" y="56517"/>
                  </a:cubicBezTo>
                  <a:cubicBezTo>
                    <a:pt x="242368" y="54297"/>
                    <a:pt x="234829" y="51739"/>
                    <a:pt x="224486" y="49326"/>
                  </a:cubicBezTo>
                  <a:cubicBezTo>
                    <a:pt x="203367" y="44500"/>
                    <a:pt x="176593" y="41845"/>
                    <a:pt x="149094" y="41845"/>
                  </a:cubicBezTo>
                  <a:close/>
                  <a:moveTo>
                    <a:pt x="149094" y="0"/>
                  </a:moveTo>
                  <a:cubicBezTo>
                    <a:pt x="185195" y="0"/>
                    <a:pt x="219412" y="4103"/>
                    <a:pt x="245461" y="11535"/>
                  </a:cubicBezTo>
                  <a:cubicBezTo>
                    <a:pt x="259331" y="15541"/>
                    <a:pt x="270592" y="20416"/>
                    <a:pt x="278904" y="26014"/>
                  </a:cubicBezTo>
                  <a:cubicBezTo>
                    <a:pt x="294128" y="36343"/>
                    <a:pt x="297849" y="48119"/>
                    <a:pt x="298139" y="56517"/>
                  </a:cubicBezTo>
                  <a:lnTo>
                    <a:pt x="298139" y="57627"/>
                  </a:lnTo>
                  <a:lnTo>
                    <a:pt x="298139" y="116799"/>
                  </a:lnTo>
                  <a:lnTo>
                    <a:pt x="298139" y="175971"/>
                  </a:lnTo>
                  <a:lnTo>
                    <a:pt x="298139" y="235143"/>
                  </a:lnTo>
                  <a:lnTo>
                    <a:pt x="298139" y="293687"/>
                  </a:lnTo>
                  <a:lnTo>
                    <a:pt x="298139" y="352232"/>
                  </a:lnTo>
                  <a:lnTo>
                    <a:pt x="298139" y="412659"/>
                  </a:lnTo>
                  <a:lnTo>
                    <a:pt x="298139" y="475112"/>
                  </a:lnTo>
                  <a:cubicBezTo>
                    <a:pt x="298139" y="483655"/>
                    <a:pt x="294804" y="496011"/>
                    <a:pt x="278759" y="506677"/>
                  </a:cubicBezTo>
                  <a:cubicBezTo>
                    <a:pt x="270495" y="512228"/>
                    <a:pt x="259235" y="517006"/>
                    <a:pt x="245316" y="520915"/>
                  </a:cubicBezTo>
                  <a:cubicBezTo>
                    <a:pt x="219460" y="528106"/>
                    <a:pt x="185292" y="532064"/>
                    <a:pt x="149094" y="532064"/>
                  </a:cubicBezTo>
                  <a:cubicBezTo>
                    <a:pt x="112847" y="532064"/>
                    <a:pt x="78679" y="528106"/>
                    <a:pt x="52823" y="520915"/>
                  </a:cubicBezTo>
                  <a:cubicBezTo>
                    <a:pt x="38905" y="517006"/>
                    <a:pt x="27644" y="512228"/>
                    <a:pt x="19380" y="506677"/>
                  </a:cubicBezTo>
                  <a:cubicBezTo>
                    <a:pt x="3383" y="496011"/>
                    <a:pt x="0" y="483655"/>
                    <a:pt x="0" y="475112"/>
                  </a:cubicBezTo>
                  <a:lnTo>
                    <a:pt x="0" y="412659"/>
                  </a:lnTo>
                  <a:lnTo>
                    <a:pt x="0" y="352232"/>
                  </a:lnTo>
                  <a:lnTo>
                    <a:pt x="0" y="293687"/>
                  </a:lnTo>
                  <a:lnTo>
                    <a:pt x="0" y="235143"/>
                  </a:lnTo>
                  <a:lnTo>
                    <a:pt x="0" y="175971"/>
                  </a:lnTo>
                  <a:lnTo>
                    <a:pt x="0" y="116799"/>
                  </a:lnTo>
                  <a:lnTo>
                    <a:pt x="0" y="57627"/>
                  </a:lnTo>
                  <a:lnTo>
                    <a:pt x="0" y="56517"/>
                  </a:lnTo>
                  <a:cubicBezTo>
                    <a:pt x="290" y="48119"/>
                    <a:pt x="4011" y="36343"/>
                    <a:pt x="19235" y="26014"/>
                  </a:cubicBezTo>
                  <a:cubicBezTo>
                    <a:pt x="27547" y="20416"/>
                    <a:pt x="38808" y="15541"/>
                    <a:pt x="52678" y="11535"/>
                  </a:cubicBezTo>
                  <a:cubicBezTo>
                    <a:pt x="78727" y="4103"/>
                    <a:pt x="112944" y="0"/>
                    <a:pt x="149094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25400">
              <a:noFill/>
              <a:beve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50000"/>
                </a:lnSpc>
              </a:pPr>
              <a:endParaRPr lang="zh-CN" altLang="zh-CN" dirty="0">
                <a:solidFill>
                  <a:schemeClr val="bg1"/>
                </a:solidFill>
                <a:latin typeface="Arial" panose="020B0604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37" name="太阳形 44">
              <a:extLst>
                <a:ext uri="{FF2B5EF4-FFF2-40B4-BE49-F238E27FC236}">
                  <a16:creationId xmlns:a16="http://schemas.microsoft.com/office/drawing/2014/main" id="{806EF7AF-8C4E-7717-7A8F-CB2135E3596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82309" y="4089522"/>
              <a:ext cx="576000" cy="588131"/>
            </a:xfrm>
            <a:custGeom>
              <a:avLst/>
              <a:gdLst>
                <a:gd name="T0" fmla="*/ 12933 w 12933"/>
                <a:gd name="T1" fmla="*/ 5028 h 12198"/>
                <a:gd name="T2" fmla="*/ 7549 w 12933"/>
                <a:gd name="T3" fmla="*/ 1531 h 12198"/>
                <a:gd name="T4" fmla="*/ 6467 w 12933"/>
                <a:gd name="T5" fmla="*/ 0 h 12198"/>
                <a:gd name="T6" fmla="*/ 5384 w 12933"/>
                <a:gd name="T7" fmla="*/ 1531 h 12198"/>
                <a:gd name="T8" fmla="*/ 0 w 12933"/>
                <a:gd name="T9" fmla="*/ 5028 h 12198"/>
                <a:gd name="T10" fmla="*/ 452 w 12933"/>
                <a:gd name="T11" fmla="*/ 7610 h 12198"/>
                <a:gd name="T12" fmla="*/ 10910 w 12933"/>
                <a:gd name="T13" fmla="*/ 12198 h 12198"/>
                <a:gd name="T14" fmla="*/ 12933 w 12933"/>
                <a:gd name="T15" fmla="*/ 7610 h 12198"/>
                <a:gd name="T16" fmla="*/ 6920 w 12933"/>
                <a:gd name="T17" fmla="*/ 8984 h 12198"/>
                <a:gd name="T18" fmla="*/ 8704 w 12933"/>
                <a:gd name="T19" fmla="*/ 7623 h 12198"/>
                <a:gd name="T20" fmla="*/ 6013 w 12933"/>
                <a:gd name="T21" fmla="*/ 11291 h 12198"/>
                <a:gd name="T22" fmla="*/ 4453 w 12933"/>
                <a:gd name="T23" fmla="*/ 9890 h 12198"/>
                <a:gd name="T24" fmla="*/ 6013 w 12933"/>
                <a:gd name="T25" fmla="*/ 11291 h 12198"/>
                <a:gd name="T26" fmla="*/ 4229 w 12933"/>
                <a:gd name="T27" fmla="*/ 7623 h 12198"/>
                <a:gd name="T28" fmla="*/ 6013 w 12933"/>
                <a:gd name="T29" fmla="*/ 8984 h 12198"/>
                <a:gd name="T30" fmla="*/ 4363 w 12933"/>
                <a:gd name="T31" fmla="*/ 8984 h 12198"/>
                <a:gd name="T32" fmla="*/ 6630 w 12933"/>
                <a:gd name="T33" fmla="*/ 1325 h 12198"/>
                <a:gd name="T34" fmla="*/ 6303 w 12933"/>
                <a:gd name="T35" fmla="*/ 1325 h 12198"/>
                <a:gd name="T36" fmla="*/ 6303 w 12933"/>
                <a:gd name="T37" fmla="*/ 971 h 12198"/>
                <a:gd name="T38" fmla="*/ 6630 w 12933"/>
                <a:gd name="T39" fmla="*/ 971 h 12198"/>
                <a:gd name="T40" fmla="*/ 6000 w 12933"/>
                <a:gd name="T41" fmla="*/ 2196 h 12198"/>
                <a:gd name="T42" fmla="*/ 6934 w 12933"/>
                <a:gd name="T43" fmla="*/ 2196 h 12198"/>
                <a:gd name="T44" fmla="*/ 2935 w 12933"/>
                <a:gd name="T45" fmla="*/ 5028 h 12198"/>
                <a:gd name="T46" fmla="*/ 907 w 12933"/>
                <a:gd name="T47" fmla="*/ 5935 h 12198"/>
                <a:gd name="T48" fmla="*/ 12027 w 12933"/>
                <a:gd name="T49" fmla="*/ 6704 h 12198"/>
                <a:gd name="T50" fmla="*/ 907 w 12933"/>
                <a:gd name="T51" fmla="*/ 5935 h 12198"/>
                <a:gd name="T52" fmla="*/ 3452 w 12933"/>
                <a:gd name="T53" fmla="*/ 8984 h 12198"/>
                <a:gd name="T54" fmla="*/ 1415 w 12933"/>
                <a:gd name="T55" fmla="*/ 7623 h 12198"/>
                <a:gd name="T56" fmla="*/ 2671 w 12933"/>
                <a:gd name="T57" fmla="*/ 11291 h 12198"/>
                <a:gd name="T58" fmla="*/ 3542 w 12933"/>
                <a:gd name="T59" fmla="*/ 9890 h 12198"/>
                <a:gd name="T60" fmla="*/ 2671 w 12933"/>
                <a:gd name="T61" fmla="*/ 11291 h 12198"/>
                <a:gd name="T62" fmla="*/ 8480 w 12933"/>
                <a:gd name="T63" fmla="*/ 9890 h 12198"/>
                <a:gd name="T64" fmla="*/ 6920 w 12933"/>
                <a:gd name="T65" fmla="*/ 11291 h 12198"/>
                <a:gd name="T66" fmla="*/ 10263 w 12933"/>
                <a:gd name="T67" fmla="*/ 11291 h 12198"/>
                <a:gd name="T68" fmla="*/ 9391 w 12933"/>
                <a:gd name="T69" fmla="*/ 9890 h 12198"/>
                <a:gd name="T70" fmla="*/ 10263 w 12933"/>
                <a:gd name="T71" fmla="*/ 11291 h 12198"/>
                <a:gd name="T72" fmla="*/ 9481 w 12933"/>
                <a:gd name="T73" fmla="*/ 8984 h 12198"/>
                <a:gd name="T74" fmla="*/ 11519 w 12933"/>
                <a:gd name="T75" fmla="*/ 7623 h 12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933" h="12198">
                  <a:moveTo>
                    <a:pt x="12933" y="7610"/>
                  </a:moveTo>
                  <a:lnTo>
                    <a:pt x="12933" y="5028"/>
                  </a:lnTo>
                  <a:lnTo>
                    <a:pt x="11334" y="5028"/>
                  </a:lnTo>
                  <a:lnTo>
                    <a:pt x="7549" y="1531"/>
                  </a:lnTo>
                  <a:cubicBezTo>
                    <a:pt x="7592" y="1411"/>
                    <a:pt x="7615" y="1282"/>
                    <a:pt x="7615" y="1148"/>
                  </a:cubicBezTo>
                  <a:cubicBezTo>
                    <a:pt x="7615" y="515"/>
                    <a:pt x="7100" y="0"/>
                    <a:pt x="6467" y="0"/>
                  </a:cubicBezTo>
                  <a:cubicBezTo>
                    <a:pt x="5834" y="0"/>
                    <a:pt x="5318" y="515"/>
                    <a:pt x="5318" y="1148"/>
                  </a:cubicBezTo>
                  <a:cubicBezTo>
                    <a:pt x="5318" y="1282"/>
                    <a:pt x="5342" y="1411"/>
                    <a:pt x="5384" y="1531"/>
                  </a:cubicBezTo>
                  <a:lnTo>
                    <a:pt x="1599" y="5028"/>
                  </a:lnTo>
                  <a:lnTo>
                    <a:pt x="0" y="5028"/>
                  </a:lnTo>
                  <a:lnTo>
                    <a:pt x="0" y="7610"/>
                  </a:lnTo>
                  <a:lnTo>
                    <a:pt x="452" y="7610"/>
                  </a:lnTo>
                  <a:lnTo>
                    <a:pt x="2023" y="12198"/>
                  </a:lnTo>
                  <a:lnTo>
                    <a:pt x="10910" y="12198"/>
                  </a:lnTo>
                  <a:lnTo>
                    <a:pt x="12481" y="7610"/>
                  </a:lnTo>
                  <a:lnTo>
                    <a:pt x="12933" y="7610"/>
                  </a:lnTo>
                  <a:close/>
                  <a:moveTo>
                    <a:pt x="8570" y="8984"/>
                  </a:moveTo>
                  <a:lnTo>
                    <a:pt x="6920" y="8984"/>
                  </a:lnTo>
                  <a:lnTo>
                    <a:pt x="6920" y="7623"/>
                  </a:lnTo>
                  <a:lnTo>
                    <a:pt x="8704" y="7623"/>
                  </a:lnTo>
                  <a:lnTo>
                    <a:pt x="8570" y="8984"/>
                  </a:lnTo>
                  <a:close/>
                  <a:moveTo>
                    <a:pt x="6013" y="11291"/>
                  </a:moveTo>
                  <a:lnTo>
                    <a:pt x="4591" y="11291"/>
                  </a:lnTo>
                  <a:lnTo>
                    <a:pt x="4453" y="9890"/>
                  </a:lnTo>
                  <a:lnTo>
                    <a:pt x="6013" y="9890"/>
                  </a:lnTo>
                  <a:lnTo>
                    <a:pt x="6013" y="11291"/>
                  </a:lnTo>
                  <a:close/>
                  <a:moveTo>
                    <a:pt x="4363" y="8984"/>
                  </a:moveTo>
                  <a:lnTo>
                    <a:pt x="4229" y="7623"/>
                  </a:lnTo>
                  <a:lnTo>
                    <a:pt x="6013" y="7623"/>
                  </a:lnTo>
                  <a:lnTo>
                    <a:pt x="6013" y="8984"/>
                  </a:lnTo>
                  <a:lnTo>
                    <a:pt x="4363" y="8984"/>
                  </a:lnTo>
                  <a:lnTo>
                    <a:pt x="4363" y="8984"/>
                  </a:lnTo>
                  <a:close/>
                  <a:moveTo>
                    <a:pt x="6708" y="1148"/>
                  </a:moveTo>
                  <a:cubicBezTo>
                    <a:pt x="6708" y="1218"/>
                    <a:pt x="6678" y="1281"/>
                    <a:pt x="6630" y="1325"/>
                  </a:cubicBezTo>
                  <a:cubicBezTo>
                    <a:pt x="6587" y="1365"/>
                    <a:pt x="6530" y="1389"/>
                    <a:pt x="6467" y="1389"/>
                  </a:cubicBezTo>
                  <a:cubicBezTo>
                    <a:pt x="6403" y="1389"/>
                    <a:pt x="6346" y="1365"/>
                    <a:pt x="6303" y="1325"/>
                  </a:cubicBezTo>
                  <a:cubicBezTo>
                    <a:pt x="6255" y="1281"/>
                    <a:pt x="6225" y="1218"/>
                    <a:pt x="6225" y="1148"/>
                  </a:cubicBezTo>
                  <a:cubicBezTo>
                    <a:pt x="6225" y="1078"/>
                    <a:pt x="6255" y="1015"/>
                    <a:pt x="6303" y="971"/>
                  </a:cubicBezTo>
                  <a:cubicBezTo>
                    <a:pt x="6346" y="931"/>
                    <a:pt x="6403" y="906"/>
                    <a:pt x="6467" y="906"/>
                  </a:cubicBezTo>
                  <a:cubicBezTo>
                    <a:pt x="6530" y="906"/>
                    <a:pt x="6587" y="931"/>
                    <a:pt x="6630" y="971"/>
                  </a:cubicBezTo>
                  <a:cubicBezTo>
                    <a:pt x="6678" y="1015"/>
                    <a:pt x="6708" y="1078"/>
                    <a:pt x="6708" y="1148"/>
                  </a:cubicBezTo>
                  <a:close/>
                  <a:moveTo>
                    <a:pt x="6000" y="2196"/>
                  </a:moveTo>
                  <a:cubicBezTo>
                    <a:pt x="6143" y="2260"/>
                    <a:pt x="6300" y="2296"/>
                    <a:pt x="6467" y="2296"/>
                  </a:cubicBezTo>
                  <a:cubicBezTo>
                    <a:pt x="6633" y="2296"/>
                    <a:pt x="6791" y="2260"/>
                    <a:pt x="6934" y="2196"/>
                  </a:cubicBezTo>
                  <a:lnTo>
                    <a:pt x="9998" y="5028"/>
                  </a:lnTo>
                  <a:lnTo>
                    <a:pt x="2935" y="5028"/>
                  </a:lnTo>
                  <a:lnTo>
                    <a:pt x="6000" y="2196"/>
                  </a:lnTo>
                  <a:close/>
                  <a:moveTo>
                    <a:pt x="907" y="5935"/>
                  </a:moveTo>
                  <a:lnTo>
                    <a:pt x="12027" y="5935"/>
                  </a:lnTo>
                  <a:lnTo>
                    <a:pt x="12027" y="6704"/>
                  </a:lnTo>
                  <a:lnTo>
                    <a:pt x="907" y="6704"/>
                  </a:lnTo>
                  <a:lnTo>
                    <a:pt x="907" y="5935"/>
                  </a:lnTo>
                  <a:close/>
                  <a:moveTo>
                    <a:pt x="3318" y="7623"/>
                  </a:moveTo>
                  <a:lnTo>
                    <a:pt x="3452" y="8984"/>
                  </a:lnTo>
                  <a:lnTo>
                    <a:pt x="1881" y="8984"/>
                  </a:lnTo>
                  <a:lnTo>
                    <a:pt x="1415" y="7623"/>
                  </a:lnTo>
                  <a:lnTo>
                    <a:pt x="3318" y="7623"/>
                  </a:lnTo>
                  <a:close/>
                  <a:moveTo>
                    <a:pt x="2671" y="11291"/>
                  </a:moveTo>
                  <a:lnTo>
                    <a:pt x="2191" y="9890"/>
                  </a:lnTo>
                  <a:lnTo>
                    <a:pt x="3542" y="9890"/>
                  </a:lnTo>
                  <a:lnTo>
                    <a:pt x="3680" y="11291"/>
                  </a:lnTo>
                  <a:lnTo>
                    <a:pt x="2671" y="11291"/>
                  </a:lnTo>
                  <a:close/>
                  <a:moveTo>
                    <a:pt x="6920" y="9890"/>
                  </a:moveTo>
                  <a:lnTo>
                    <a:pt x="8480" y="9890"/>
                  </a:lnTo>
                  <a:lnTo>
                    <a:pt x="8342" y="11291"/>
                  </a:lnTo>
                  <a:lnTo>
                    <a:pt x="6920" y="11291"/>
                  </a:lnTo>
                  <a:lnTo>
                    <a:pt x="6920" y="9890"/>
                  </a:lnTo>
                  <a:close/>
                  <a:moveTo>
                    <a:pt x="10263" y="11291"/>
                  </a:moveTo>
                  <a:lnTo>
                    <a:pt x="9253" y="11291"/>
                  </a:lnTo>
                  <a:lnTo>
                    <a:pt x="9391" y="9890"/>
                  </a:lnTo>
                  <a:lnTo>
                    <a:pt x="10742" y="9890"/>
                  </a:lnTo>
                  <a:lnTo>
                    <a:pt x="10263" y="11291"/>
                  </a:lnTo>
                  <a:close/>
                  <a:moveTo>
                    <a:pt x="11053" y="8984"/>
                  </a:moveTo>
                  <a:lnTo>
                    <a:pt x="9481" y="8984"/>
                  </a:lnTo>
                  <a:lnTo>
                    <a:pt x="9615" y="7623"/>
                  </a:lnTo>
                  <a:lnTo>
                    <a:pt x="11519" y="7623"/>
                  </a:lnTo>
                  <a:lnTo>
                    <a:pt x="11053" y="8984"/>
                  </a:lnTo>
                  <a:close/>
                </a:path>
              </a:pathLst>
            </a:custGeom>
            <a:solidFill>
              <a:schemeClr val="bg1"/>
            </a:solidFill>
            <a:ln w="25400">
              <a:noFill/>
              <a:beve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50000"/>
                </a:lnSpc>
              </a:pPr>
              <a:endParaRPr lang="zh-CN" altLang="zh-CN" dirty="0">
                <a:solidFill>
                  <a:srgbClr val="FFFFFF"/>
                </a:solidFill>
                <a:latin typeface="Arial" panose="020B0604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endParaRPr>
            </a:p>
          </p:txBody>
        </p:sp>
      </p:grpSp>
      <p:sp>
        <p:nvSpPr>
          <p:cNvPr id="5" name="矩形: 对角圆角 4">
            <a:extLst>
              <a:ext uri="{FF2B5EF4-FFF2-40B4-BE49-F238E27FC236}">
                <a16:creationId xmlns:a16="http://schemas.microsoft.com/office/drawing/2014/main" id="{33B290D0-661A-6179-E18E-0CFA4D488DB4}"/>
              </a:ext>
            </a:extLst>
          </p:cNvPr>
          <p:cNvSpPr/>
          <p:nvPr/>
        </p:nvSpPr>
        <p:spPr>
          <a:xfrm>
            <a:off x="1451722" y="4432238"/>
            <a:ext cx="2923949" cy="1170962"/>
          </a:xfrm>
          <a:prstGeom prst="round2DiagRect">
            <a:avLst>
              <a:gd name="adj1" fmla="val 50000"/>
              <a:gd name="adj2" fmla="val 0"/>
            </a:avLst>
          </a:prstGeom>
          <a:solidFill>
            <a:srgbClr val="E4E5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latin typeface="Arial" panose="020B0604020202020204" pitchFamily="34" charset="0"/>
              <a:ea typeface="OPPOSans R" panose="00020600040101010101" pitchFamily="18" charset="-122"/>
              <a:cs typeface="OPPOSans R" panose="00020600040101010101" pitchFamily="18" charset="-122"/>
              <a:sym typeface="Arial" panose="020B0604020202020204" pitchFamily="34" charset="0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8BD754B7-5D53-0029-1272-6A32FE33C521}"/>
              </a:ext>
            </a:extLst>
          </p:cNvPr>
          <p:cNvGrpSpPr/>
          <p:nvPr/>
        </p:nvGrpSpPr>
        <p:grpSpPr>
          <a:xfrm>
            <a:off x="863948" y="1542997"/>
            <a:ext cx="3702962" cy="1956477"/>
            <a:chOff x="902737" y="1425996"/>
            <a:chExt cx="3576666" cy="1919088"/>
          </a:xfrm>
        </p:grpSpPr>
        <p:sp>
          <p:nvSpPr>
            <p:cNvPr id="28" name="矩形: 对角圆角 27">
              <a:extLst>
                <a:ext uri="{FF2B5EF4-FFF2-40B4-BE49-F238E27FC236}">
                  <a16:creationId xmlns:a16="http://schemas.microsoft.com/office/drawing/2014/main" id="{F336EA3C-8DDF-2CA6-7021-6BDAFA591522}"/>
                </a:ext>
              </a:extLst>
            </p:cNvPr>
            <p:cNvSpPr/>
            <p:nvPr/>
          </p:nvSpPr>
          <p:spPr>
            <a:xfrm>
              <a:off x="902737" y="1425996"/>
              <a:ext cx="3576666" cy="1919088"/>
            </a:xfrm>
            <a:prstGeom prst="round2DiagRect">
              <a:avLst/>
            </a:prstGeom>
            <a:solidFill>
              <a:srgbClr val="E4E5ED"/>
            </a:solidFill>
            <a:ln>
              <a:noFill/>
            </a:ln>
            <a:effectLst>
              <a:outerShdw blurRad="127000" dist="63500" dir="13500003" rotWithShape="0">
                <a:srgbClr val="FFFFFF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latin typeface="Arial" panose="020B0604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9" name="矩形: 对角圆角 28">
              <a:extLst>
                <a:ext uri="{FF2B5EF4-FFF2-40B4-BE49-F238E27FC236}">
                  <a16:creationId xmlns:a16="http://schemas.microsoft.com/office/drawing/2014/main" id="{DF4478F4-E3A9-95F4-52A2-4F9D5A68D386}"/>
                </a:ext>
              </a:extLst>
            </p:cNvPr>
            <p:cNvSpPr/>
            <p:nvPr/>
          </p:nvSpPr>
          <p:spPr>
            <a:xfrm>
              <a:off x="902737" y="1425996"/>
              <a:ext cx="3576666" cy="1919088"/>
            </a:xfrm>
            <a:prstGeom prst="round2DiagRect">
              <a:avLst/>
            </a:prstGeom>
            <a:solidFill>
              <a:schemeClr val="accent2"/>
            </a:solidFill>
            <a:ln>
              <a:noFill/>
            </a:ln>
            <a:effectLst>
              <a:outerShdw blurRad="127000" dist="63500" dir="2700001" rotWithShape="0">
                <a:srgbClr val="C8C9CD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latin typeface="Arial" panose="020B0604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6F94CDB3-1871-1C19-D367-3FABDDAA71BB}"/>
              </a:ext>
            </a:extLst>
          </p:cNvPr>
          <p:cNvGrpSpPr/>
          <p:nvPr/>
        </p:nvGrpSpPr>
        <p:grpSpPr>
          <a:xfrm>
            <a:off x="863948" y="4313665"/>
            <a:ext cx="3702962" cy="1956477"/>
            <a:chOff x="902737" y="4196664"/>
            <a:chExt cx="3576666" cy="1919088"/>
          </a:xfrm>
        </p:grpSpPr>
        <p:sp>
          <p:nvSpPr>
            <p:cNvPr id="26" name="矩形: 对角圆角 25">
              <a:extLst>
                <a:ext uri="{FF2B5EF4-FFF2-40B4-BE49-F238E27FC236}">
                  <a16:creationId xmlns:a16="http://schemas.microsoft.com/office/drawing/2014/main" id="{556FA950-E81A-0D4D-5FFB-0BB2C01A9ECD}"/>
                </a:ext>
              </a:extLst>
            </p:cNvPr>
            <p:cNvSpPr/>
            <p:nvPr/>
          </p:nvSpPr>
          <p:spPr>
            <a:xfrm flipV="1">
              <a:off x="902737" y="4196664"/>
              <a:ext cx="3576666" cy="1919088"/>
            </a:xfrm>
            <a:prstGeom prst="round2DiagRect">
              <a:avLst/>
            </a:prstGeom>
            <a:solidFill>
              <a:srgbClr val="E4E5ED"/>
            </a:solidFill>
            <a:ln>
              <a:noFill/>
            </a:ln>
            <a:effectLst>
              <a:outerShdw blurRad="127000" dist="63500" dir="13500003" rotWithShape="0">
                <a:srgbClr val="FFFFFF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latin typeface="Arial" panose="020B0604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7" name="矩形: 对角圆角 26">
              <a:extLst>
                <a:ext uri="{FF2B5EF4-FFF2-40B4-BE49-F238E27FC236}">
                  <a16:creationId xmlns:a16="http://schemas.microsoft.com/office/drawing/2014/main" id="{9CAA2F08-2D1E-0A1A-623D-7BD8865BC473}"/>
                </a:ext>
              </a:extLst>
            </p:cNvPr>
            <p:cNvSpPr/>
            <p:nvPr/>
          </p:nvSpPr>
          <p:spPr>
            <a:xfrm flipV="1">
              <a:off x="902737" y="4196664"/>
              <a:ext cx="3576666" cy="1919088"/>
            </a:xfrm>
            <a:prstGeom prst="round2DiagRect">
              <a:avLst/>
            </a:prstGeom>
            <a:solidFill>
              <a:schemeClr val="accent2"/>
            </a:solidFill>
            <a:ln>
              <a:noFill/>
            </a:ln>
            <a:effectLst>
              <a:outerShdw blurRad="127000" dist="63500" dir="2700001" rotWithShape="0">
                <a:srgbClr val="C8C9CD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latin typeface="Arial" panose="020B0604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A2E8B5B6-3167-A412-94FC-73B4CFF12B6A}"/>
              </a:ext>
            </a:extLst>
          </p:cNvPr>
          <p:cNvGrpSpPr/>
          <p:nvPr/>
        </p:nvGrpSpPr>
        <p:grpSpPr>
          <a:xfrm>
            <a:off x="7673810" y="4313665"/>
            <a:ext cx="3702962" cy="1956477"/>
            <a:chOff x="7712599" y="4196664"/>
            <a:chExt cx="3576666" cy="1919088"/>
          </a:xfrm>
        </p:grpSpPr>
        <p:sp>
          <p:nvSpPr>
            <p:cNvPr id="24" name="矩形: 对角圆角 23">
              <a:extLst>
                <a:ext uri="{FF2B5EF4-FFF2-40B4-BE49-F238E27FC236}">
                  <a16:creationId xmlns:a16="http://schemas.microsoft.com/office/drawing/2014/main" id="{67FDB53A-3BD7-F94F-915F-E1FDCCEDCCC4}"/>
                </a:ext>
              </a:extLst>
            </p:cNvPr>
            <p:cNvSpPr/>
            <p:nvPr/>
          </p:nvSpPr>
          <p:spPr>
            <a:xfrm>
              <a:off x="7712599" y="4196664"/>
              <a:ext cx="3576666" cy="1919088"/>
            </a:xfrm>
            <a:prstGeom prst="round2DiagRect">
              <a:avLst/>
            </a:prstGeom>
            <a:solidFill>
              <a:srgbClr val="E4E5ED"/>
            </a:solidFill>
            <a:ln>
              <a:noFill/>
            </a:ln>
            <a:effectLst>
              <a:outerShdw blurRad="127000" dist="63500" dir="13500003" rotWithShape="0">
                <a:srgbClr val="FFFFFF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latin typeface="Arial" panose="020B0604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5" name="矩形: 对角圆角 24">
              <a:extLst>
                <a:ext uri="{FF2B5EF4-FFF2-40B4-BE49-F238E27FC236}">
                  <a16:creationId xmlns:a16="http://schemas.microsoft.com/office/drawing/2014/main" id="{44716E99-B93F-A57E-F735-5B0EE9B42135}"/>
                </a:ext>
              </a:extLst>
            </p:cNvPr>
            <p:cNvSpPr/>
            <p:nvPr/>
          </p:nvSpPr>
          <p:spPr>
            <a:xfrm>
              <a:off x="7712599" y="4196664"/>
              <a:ext cx="3576666" cy="1919088"/>
            </a:xfrm>
            <a:prstGeom prst="round2DiagRect">
              <a:avLst/>
            </a:prstGeom>
            <a:solidFill>
              <a:schemeClr val="accent2"/>
            </a:solidFill>
            <a:ln>
              <a:noFill/>
            </a:ln>
            <a:effectLst>
              <a:outerShdw blurRad="127000" dist="63500" dir="2700001" rotWithShape="0">
                <a:srgbClr val="C8C9CD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latin typeface="Arial" panose="020B0604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DC9CC4D2-30C0-D975-63C4-B2E3C56DD80C}"/>
              </a:ext>
            </a:extLst>
          </p:cNvPr>
          <p:cNvGrpSpPr/>
          <p:nvPr/>
        </p:nvGrpSpPr>
        <p:grpSpPr>
          <a:xfrm>
            <a:off x="7673810" y="1542997"/>
            <a:ext cx="3702962" cy="1956477"/>
            <a:chOff x="7712599" y="1425996"/>
            <a:chExt cx="3576666" cy="1919088"/>
          </a:xfrm>
        </p:grpSpPr>
        <p:sp>
          <p:nvSpPr>
            <p:cNvPr id="22" name="矩形: 对角圆角 21">
              <a:extLst>
                <a:ext uri="{FF2B5EF4-FFF2-40B4-BE49-F238E27FC236}">
                  <a16:creationId xmlns:a16="http://schemas.microsoft.com/office/drawing/2014/main" id="{8331F205-238D-9B2A-30BA-B8E351D1F956}"/>
                </a:ext>
              </a:extLst>
            </p:cNvPr>
            <p:cNvSpPr/>
            <p:nvPr/>
          </p:nvSpPr>
          <p:spPr>
            <a:xfrm flipV="1">
              <a:off x="7712599" y="1425996"/>
              <a:ext cx="3576666" cy="1919088"/>
            </a:xfrm>
            <a:prstGeom prst="round2DiagRect">
              <a:avLst/>
            </a:prstGeom>
            <a:solidFill>
              <a:srgbClr val="E4E5ED"/>
            </a:solidFill>
            <a:ln>
              <a:noFill/>
            </a:ln>
            <a:effectLst>
              <a:outerShdw blurRad="127000" dist="63500" dir="13500003" rotWithShape="0">
                <a:srgbClr val="FFFFFF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latin typeface="Arial" panose="020B0604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3" name="矩形: 对角圆角 22">
              <a:extLst>
                <a:ext uri="{FF2B5EF4-FFF2-40B4-BE49-F238E27FC236}">
                  <a16:creationId xmlns:a16="http://schemas.microsoft.com/office/drawing/2014/main" id="{0E7393DE-FD5A-F545-3B6E-EFE1E8E92632}"/>
                </a:ext>
              </a:extLst>
            </p:cNvPr>
            <p:cNvSpPr/>
            <p:nvPr/>
          </p:nvSpPr>
          <p:spPr>
            <a:xfrm flipV="1">
              <a:off x="7712599" y="1425996"/>
              <a:ext cx="3576666" cy="1919088"/>
            </a:xfrm>
            <a:prstGeom prst="round2DiagRect">
              <a:avLst/>
            </a:prstGeom>
            <a:solidFill>
              <a:schemeClr val="accent2"/>
            </a:solidFill>
            <a:ln>
              <a:noFill/>
            </a:ln>
            <a:effectLst>
              <a:outerShdw blurRad="127000" dist="63500" dir="2700001" rotWithShape="0">
                <a:srgbClr val="C8C9CD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latin typeface="Arial" panose="020B0604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3B9F76F8-50DD-1F9C-94DE-4E1A0D1912B7}"/>
              </a:ext>
            </a:extLst>
          </p:cNvPr>
          <p:cNvGrpSpPr/>
          <p:nvPr/>
        </p:nvGrpSpPr>
        <p:grpSpPr>
          <a:xfrm>
            <a:off x="1162024" y="1674099"/>
            <a:ext cx="3085757" cy="1662328"/>
            <a:chOff x="1360551" y="2964356"/>
            <a:chExt cx="2636520" cy="1630561"/>
          </a:xfrm>
        </p:grpSpPr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DBA728ED-6A1B-D1B7-FE9D-936019C66DFD}"/>
                </a:ext>
              </a:extLst>
            </p:cNvPr>
            <p:cNvSpPr/>
            <p:nvPr/>
          </p:nvSpPr>
          <p:spPr>
            <a:xfrm>
              <a:off x="1716439" y="2964356"/>
              <a:ext cx="1924744" cy="573600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latin typeface="Arial" panose="020B0604020202020204" pitchFamily="34" charset="0"/>
                  <a:ea typeface="OPPOSans R" panose="00020600040101010101" pitchFamily="18" charset="-122"/>
                  <a:cs typeface="OPPOSans R" panose="00020600040101010101" pitchFamily="18" charset="-122"/>
                  <a:sym typeface="Arial" panose="020B0604020202020204" pitchFamily="34" charset="0"/>
                </a:rPr>
                <a:t>标题内容</a:t>
              </a:r>
              <a:endParaRPr lang="en-US" altLang="zh-CN" sz="3200" b="1" dirty="0">
                <a:latin typeface="Arial" panose="020B0604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1" name="文本框 104">
              <a:extLst>
                <a:ext uri="{FF2B5EF4-FFF2-40B4-BE49-F238E27FC236}">
                  <a16:creationId xmlns:a16="http://schemas.microsoft.com/office/drawing/2014/main" id="{6D594A5F-3CC9-A4AD-FACC-ABCDB40C25CD}"/>
                </a:ext>
              </a:extLst>
            </p:cNvPr>
            <p:cNvSpPr txBox="1"/>
            <p:nvPr/>
          </p:nvSpPr>
          <p:spPr>
            <a:xfrm>
              <a:off x="1360551" y="3460169"/>
              <a:ext cx="2636520" cy="11347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accent1"/>
                  </a:solidFill>
                  <a:latin typeface="Arial" panose="020B0604020202020204" pitchFamily="34" charset="0"/>
                  <a:ea typeface="OPPOSans R" panose="00020600040101010101" pitchFamily="18" charset="-122"/>
                  <a:cs typeface="OPPOSans R" panose="00020600040101010101" pitchFamily="18" charset="-122"/>
                  <a:sym typeface="Arial" panose="020B0604020202020204" pitchFamily="34" charset="0"/>
                </a:rPr>
                <a:t>请输入内容，请输入内容请输入内容请输入内容，请输入内容请输入内容。</a:t>
              </a: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6FA6B8E7-7213-FD82-40AC-E2CD2F24BEEE}"/>
              </a:ext>
            </a:extLst>
          </p:cNvPr>
          <p:cNvGrpSpPr/>
          <p:nvPr/>
        </p:nvGrpSpPr>
        <p:grpSpPr>
          <a:xfrm>
            <a:off x="1162024" y="4444767"/>
            <a:ext cx="3085757" cy="1662327"/>
            <a:chOff x="1360551" y="2964356"/>
            <a:chExt cx="2636520" cy="1630560"/>
          </a:xfrm>
        </p:grpSpPr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3984FA06-24A4-7192-5562-A780511C16FF}"/>
                </a:ext>
              </a:extLst>
            </p:cNvPr>
            <p:cNvSpPr/>
            <p:nvPr/>
          </p:nvSpPr>
          <p:spPr>
            <a:xfrm>
              <a:off x="1716439" y="2964356"/>
              <a:ext cx="1924744" cy="573600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latin typeface="Arial" panose="020B0604020202020204" pitchFamily="34" charset="0"/>
                  <a:ea typeface="OPPOSans R" panose="00020600040101010101" pitchFamily="18" charset="-122"/>
                  <a:cs typeface="OPPOSans R" panose="00020600040101010101" pitchFamily="18" charset="-122"/>
                  <a:sym typeface="Arial" panose="020B0604020202020204" pitchFamily="34" charset="0"/>
                </a:rPr>
                <a:t>标题内容</a:t>
              </a:r>
              <a:endParaRPr lang="en-US" altLang="zh-CN" sz="3200" b="1" dirty="0">
                <a:latin typeface="Arial" panose="020B0604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9" name="文本框 107">
              <a:extLst>
                <a:ext uri="{FF2B5EF4-FFF2-40B4-BE49-F238E27FC236}">
                  <a16:creationId xmlns:a16="http://schemas.microsoft.com/office/drawing/2014/main" id="{19608300-0557-2F4F-B461-74C40F6B75C2}"/>
                </a:ext>
              </a:extLst>
            </p:cNvPr>
            <p:cNvSpPr txBox="1"/>
            <p:nvPr/>
          </p:nvSpPr>
          <p:spPr>
            <a:xfrm>
              <a:off x="1360551" y="3460169"/>
              <a:ext cx="2636520" cy="11347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accent1"/>
                  </a:solidFill>
                  <a:latin typeface="Arial" panose="020B0604020202020204" pitchFamily="34" charset="0"/>
                  <a:ea typeface="OPPOSans R" panose="00020600040101010101" pitchFamily="18" charset="-122"/>
                  <a:cs typeface="OPPOSans R" panose="00020600040101010101" pitchFamily="18" charset="-122"/>
                  <a:sym typeface="Arial" panose="020B0604020202020204" pitchFamily="34" charset="0"/>
                </a:rPr>
                <a:t>请输入内容，请输入内容请输入内容请输入内容，请输入内容请输入内容。</a:t>
              </a: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2177BCCB-5A04-3B5B-A441-F2F047982261}"/>
              </a:ext>
            </a:extLst>
          </p:cNvPr>
          <p:cNvGrpSpPr/>
          <p:nvPr/>
        </p:nvGrpSpPr>
        <p:grpSpPr>
          <a:xfrm>
            <a:off x="7971884" y="1674099"/>
            <a:ext cx="3085757" cy="1662327"/>
            <a:chOff x="1360551" y="2964356"/>
            <a:chExt cx="2636520" cy="1630560"/>
          </a:xfrm>
        </p:grpSpPr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EC5ED16F-2F54-3946-A50B-ECBD93EA8546}"/>
                </a:ext>
              </a:extLst>
            </p:cNvPr>
            <p:cNvSpPr/>
            <p:nvPr/>
          </p:nvSpPr>
          <p:spPr>
            <a:xfrm>
              <a:off x="1716439" y="2964356"/>
              <a:ext cx="1924744" cy="573600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latin typeface="Arial" panose="020B0604020202020204" pitchFamily="34" charset="0"/>
                  <a:ea typeface="OPPOSans R" panose="00020600040101010101" pitchFamily="18" charset="-122"/>
                  <a:cs typeface="OPPOSans R" panose="00020600040101010101" pitchFamily="18" charset="-122"/>
                  <a:sym typeface="Arial" panose="020B0604020202020204" pitchFamily="34" charset="0"/>
                </a:rPr>
                <a:t>标题内容</a:t>
              </a:r>
              <a:endParaRPr lang="en-US" altLang="zh-CN" sz="3200" b="1" dirty="0">
                <a:latin typeface="Arial" panose="020B0604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7" name="文本框 119">
              <a:extLst>
                <a:ext uri="{FF2B5EF4-FFF2-40B4-BE49-F238E27FC236}">
                  <a16:creationId xmlns:a16="http://schemas.microsoft.com/office/drawing/2014/main" id="{4DFB6D2D-3AFD-69A1-B02E-28A8173A6069}"/>
                </a:ext>
              </a:extLst>
            </p:cNvPr>
            <p:cNvSpPr txBox="1"/>
            <p:nvPr/>
          </p:nvSpPr>
          <p:spPr>
            <a:xfrm>
              <a:off x="1360551" y="3460169"/>
              <a:ext cx="2636520" cy="11347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accent1"/>
                  </a:solidFill>
                  <a:latin typeface="Arial" panose="020B0604020202020204" pitchFamily="34" charset="0"/>
                  <a:ea typeface="OPPOSans R" panose="00020600040101010101" pitchFamily="18" charset="-122"/>
                  <a:cs typeface="OPPOSans R" panose="00020600040101010101" pitchFamily="18" charset="-122"/>
                  <a:sym typeface="Arial" panose="020B0604020202020204" pitchFamily="34" charset="0"/>
                </a:rPr>
                <a:t>请输入内容，请输入内容请输入内容请输入内容，请输入内容请输入内容。</a:t>
              </a: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EB05411A-A256-331F-E866-2720E6AD38B6}"/>
              </a:ext>
            </a:extLst>
          </p:cNvPr>
          <p:cNvGrpSpPr/>
          <p:nvPr/>
        </p:nvGrpSpPr>
        <p:grpSpPr>
          <a:xfrm>
            <a:off x="7971884" y="4444767"/>
            <a:ext cx="3085757" cy="1662327"/>
            <a:chOff x="1360551" y="2964356"/>
            <a:chExt cx="2636520" cy="1630560"/>
          </a:xfrm>
        </p:grpSpPr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EDEEDC03-8B98-8829-2521-49DBCBD338D4}"/>
                </a:ext>
              </a:extLst>
            </p:cNvPr>
            <p:cNvSpPr/>
            <p:nvPr/>
          </p:nvSpPr>
          <p:spPr>
            <a:xfrm>
              <a:off x="1716439" y="2964356"/>
              <a:ext cx="1924744" cy="573600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latin typeface="Arial" panose="020B0604020202020204" pitchFamily="34" charset="0"/>
                  <a:ea typeface="OPPOSans R" panose="00020600040101010101" pitchFamily="18" charset="-122"/>
                  <a:cs typeface="OPPOSans R" panose="00020600040101010101" pitchFamily="18" charset="-122"/>
                  <a:sym typeface="Arial" panose="020B0604020202020204" pitchFamily="34" charset="0"/>
                </a:rPr>
                <a:t>标题内容</a:t>
              </a:r>
              <a:endParaRPr lang="en-US" altLang="zh-CN" sz="3200" b="1" dirty="0">
                <a:latin typeface="Arial" panose="020B0604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5" name="文本框 122">
              <a:extLst>
                <a:ext uri="{FF2B5EF4-FFF2-40B4-BE49-F238E27FC236}">
                  <a16:creationId xmlns:a16="http://schemas.microsoft.com/office/drawing/2014/main" id="{2F38C98C-13A7-D71B-EA43-E9ED0D8EB2AC}"/>
                </a:ext>
              </a:extLst>
            </p:cNvPr>
            <p:cNvSpPr txBox="1"/>
            <p:nvPr/>
          </p:nvSpPr>
          <p:spPr>
            <a:xfrm>
              <a:off x="1360551" y="3460169"/>
              <a:ext cx="2636520" cy="11347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accent1"/>
                  </a:solidFill>
                  <a:latin typeface="Arial" panose="020B0604020202020204" pitchFamily="34" charset="0"/>
                  <a:ea typeface="OPPOSans R" panose="00020600040101010101" pitchFamily="18" charset="-122"/>
                  <a:cs typeface="OPPOSans R" panose="00020600040101010101" pitchFamily="18" charset="-122"/>
                  <a:sym typeface="Arial" panose="020B0604020202020204" pitchFamily="34" charset="0"/>
                </a:rPr>
                <a:t>请输入内容，请输入内容请输入内容请输入内容，请输入内容请输入内容。</a:t>
              </a: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8B3D539B-1634-A481-69FB-D5F17839AA5A}"/>
              </a:ext>
            </a:extLst>
          </p:cNvPr>
          <p:cNvGrpSpPr/>
          <p:nvPr/>
        </p:nvGrpSpPr>
        <p:grpSpPr>
          <a:xfrm rot="5400000">
            <a:off x="445093" y="1144583"/>
            <a:ext cx="784646" cy="796828"/>
            <a:chOff x="11318166" y="6088284"/>
            <a:chExt cx="769651" cy="769651"/>
          </a:xfrm>
        </p:grpSpPr>
        <p:sp>
          <p:nvSpPr>
            <p:cNvPr id="49" name="L 形 48">
              <a:extLst>
                <a:ext uri="{FF2B5EF4-FFF2-40B4-BE49-F238E27FC236}">
                  <a16:creationId xmlns:a16="http://schemas.microsoft.com/office/drawing/2014/main" id="{D1D55A76-44E0-DB10-F5B5-51F59047DE7D}"/>
                </a:ext>
              </a:extLst>
            </p:cNvPr>
            <p:cNvSpPr/>
            <p:nvPr/>
          </p:nvSpPr>
          <p:spPr>
            <a:xfrm>
              <a:off x="11318166" y="6088284"/>
              <a:ext cx="769651" cy="769651"/>
            </a:xfrm>
            <a:prstGeom prst="corner">
              <a:avLst>
                <a:gd name="adj1" fmla="val 27823"/>
                <a:gd name="adj2" fmla="val 29407"/>
              </a:avLst>
            </a:prstGeom>
            <a:solidFill>
              <a:srgbClr val="E4E5ED"/>
            </a:solidFill>
            <a:ln>
              <a:noFill/>
            </a:ln>
            <a:effectLst>
              <a:outerShdw blurRad="127000" dist="63500" dir="13500003" rotWithShape="0">
                <a:srgbClr val="FFFFFF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latin typeface="Arial" panose="020B0604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50" name="L 形 49">
              <a:extLst>
                <a:ext uri="{FF2B5EF4-FFF2-40B4-BE49-F238E27FC236}">
                  <a16:creationId xmlns:a16="http://schemas.microsoft.com/office/drawing/2014/main" id="{F440A96A-BE3B-029A-C9E8-BB855FCA85AC}"/>
                </a:ext>
              </a:extLst>
            </p:cNvPr>
            <p:cNvSpPr/>
            <p:nvPr/>
          </p:nvSpPr>
          <p:spPr>
            <a:xfrm>
              <a:off x="11318166" y="6088284"/>
              <a:ext cx="769651" cy="769651"/>
            </a:xfrm>
            <a:prstGeom prst="corner">
              <a:avLst>
                <a:gd name="adj1" fmla="val 27823"/>
                <a:gd name="adj2" fmla="val 29407"/>
              </a:avLst>
            </a:prstGeom>
            <a:solidFill>
              <a:schemeClr val="accent2"/>
            </a:solidFill>
            <a:ln>
              <a:noFill/>
            </a:ln>
            <a:effectLst>
              <a:outerShdw blurRad="127000" dist="63500" dir="2700001" rotWithShape="0">
                <a:srgbClr val="C8C9CD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latin typeface="Arial" panose="020B0604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0545842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6A33F48E-815B-89D4-3956-44C09ED55007}"/>
              </a:ext>
            </a:extLst>
          </p:cNvPr>
          <p:cNvSpPr txBox="1"/>
          <p:nvPr/>
        </p:nvSpPr>
        <p:spPr>
          <a:xfrm>
            <a:off x="1310326" y="499620"/>
            <a:ext cx="315797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OPPOSans R" panose="00020600040101010101" pitchFamily="18" charset="-122"/>
              </a:defRPr>
            </a:lvl1pPr>
          </a:lstStyle>
          <a:p>
            <a:r>
              <a:rPr lang="zh-CN" altLang="en-US" dirty="0">
                <a:sym typeface="Arial" panose="020B0604020202020204" pitchFamily="34" charset="0"/>
              </a:rPr>
              <a:t>请输入标题</a:t>
            </a:r>
          </a:p>
        </p:txBody>
      </p:sp>
      <p:sp>
        <p:nvSpPr>
          <p:cNvPr id="7" name="文本框 46">
            <a:extLst>
              <a:ext uri="{FF2B5EF4-FFF2-40B4-BE49-F238E27FC236}">
                <a16:creationId xmlns:a16="http://schemas.microsoft.com/office/drawing/2014/main" id="{01F18A62-C1E2-DAB2-AB86-C93782615356}"/>
              </a:ext>
            </a:extLst>
          </p:cNvPr>
          <p:cNvSpPr txBox="1"/>
          <p:nvPr/>
        </p:nvSpPr>
        <p:spPr>
          <a:xfrm>
            <a:off x="874236" y="1549318"/>
            <a:ext cx="10784264" cy="7410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l">
              <a:lnSpc>
                <a:spcPct val="120000"/>
              </a:lnSpc>
            </a:pPr>
            <a:r>
              <a:rPr lang="zh-CN" altLang="en-US" kern="0" spc="120" dirty="0"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rPr>
              <a:t>请在这里输入研究背景与意义，点击输入简要文字，文字内容概括简练，以重点为主。请在这里输入研究背景与意义，点击输入简要文字，文字内容概括简练，以重点为主。</a:t>
            </a: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471E7A7F-E7A7-344B-DC6F-E7C3FF4574B1}"/>
              </a:ext>
            </a:extLst>
          </p:cNvPr>
          <p:cNvGrpSpPr/>
          <p:nvPr/>
        </p:nvGrpSpPr>
        <p:grpSpPr>
          <a:xfrm>
            <a:off x="667413" y="2562565"/>
            <a:ext cx="10857174" cy="3556523"/>
            <a:chOff x="667413" y="2072371"/>
            <a:chExt cx="10857174" cy="3556523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5449746A-328D-623B-80E7-8B39F776E3CA}"/>
                </a:ext>
              </a:extLst>
            </p:cNvPr>
            <p:cNvGrpSpPr/>
            <p:nvPr/>
          </p:nvGrpSpPr>
          <p:grpSpPr>
            <a:xfrm>
              <a:off x="667413" y="2072371"/>
              <a:ext cx="10857174" cy="3556523"/>
              <a:chOff x="733164" y="2600243"/>
              <a:chExt cx="10857174" cy="3556523"/>
            </a:xfrm>
          </p:grpSpPr>
          <p:sp>
            <p:nvSpPr>
              <p:cNvPr id="9" name="矩形: 圆角 8">
                <a:extLst>
                  <a:ext uri="{FF2B5EF4-FFF2-40B4-BE49-F238E27FC236}">
                    <a16:creationId xmlns:a16="http://schemas.microsoft.com/office/drawing/2014/main" id="{6DD56E06-EFB5-A40C-AF82-6345CC26D338}"/>
                  </a:ext>
                </a:extLst>
              </p:cNvPr>
              <p:cNvSpPr/>
              <p:nvPr/>
            </p:nvSpPr>
            <p:spPr>
              <a:xfrm>
                <a:off x="733164" y="2600243"/>
                <a:ext cx="10857174" cy="3556523"/>
              </a:xfrm>
              <a:prstGeom prst="roundRect">
                <a:avLst>
                  <a:gd name="adj" fmla="val 8983"/>
                </a:avLst>
              </a:prstGeom>
              <a:solidFill>
                <a:srgbClr val="EEF7FE"/>
              </a:solidFill>
              <a:ln>
                <a:noFill/>
              </a:ln>
              <a:effectLst>
                <a:outerShdw blurRad="190500" dist="190500" dir="13500000" algn="ctr" rotWithShape="0">
                  <a:srgbClr val="FFFFFF">
                    <a:alpha val="5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dirty="0">
                  <a:latin typeface="Arial" panose="020B0604020202020204" pitchFamily="34" charset="0"/>
                  <a:ea typeface="OPPOSans R" panose="00020600040101010101" pitchFamily="18" charset="-122"/>
                  <a:cs typeface="OPPOSans R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0" name="矩形: 圆角 9">
                <a:extLst>
                  <a:ext uri="{FF2B5EF4-FFF2-40B4-BE49-F238E27FC236}">
                    <a16:creationId xmlns:a16="http://schemas.microsoft.com/office/drawing/2014/main" id="{F68A2198-5A36-68D1-67F5-8F508AB21C2E}"/>
                  </a:ext>
                </a:extLst>
              </p:cNvPr>
              <p:cNvSpPr/>
              <p:nvPr/>
            </p:nvSpPr>
            <p:spPr>
              <a:xfrm>
                <a:off x="733164" y="2600243"/>
                <a:ext cx="10857174" cy="3556523"/>
              </a:xfrm>
              <a:prstGeom prst="roundRect">
                <a:avLst>
                  <a:gd name="adj" fmla="val 8983"/>
                </a:avLst>
              </a:prstGeom>
              <a:solidFill>
                <a:srgbClr val="EEF7FE"/>
              </a:solidFill>
              <a:ln>
                <a:noFill/>
              </a:ln>
              <a:effectLst>
                <a:outerShdw blurRad="76200" dist="76200" dir="2700000" algn="tl" rotWithShape="0">
                  <a:srgbClr val="5B7A9B">
                    <a:alpha val="3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latin typeface="Arial" panose="020B0604020202020204" pitchFamily="34" charset="0"/>
                  <a:ea typeface="OPPOSans R" panose="00020600040101010101" pitchFamily="18" charset="-122"/>
                  <a:cs typeface="OPPOSans R" panose="00020600040101010101" pitchFamily="18" charset="-122"/>
                  <a:sym typeface="Arial" panose="020B0604020202020204" pitchFamily="34" charset="0"/>
                </a:endParaRPr>
              </a:p>
            </p:txBody>
          </p:sp>
        </p:grpSp>
        <p:graphicFrame>
          <p:nvGraphicFramePr>
            <p:cNvPr id="4" name="图表 3">
              <a:extLst>
                <a:ext uri="{FF2B5EF4-FFF2-40B4-BE49-F238E27FC236}">
                  <a16:creationId xmlns:a16="http://schemas.microsoft.com/office/drawing/2014/main" id="{711710A0-5E9D-C9DD-A0C2-734A6F5C78B2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3250941810"/>
                </p:ext>
              </p:extLst>
            </p:nvPr>
          </p:nvGraphicFramePr>
          <p:xfrm>
            <a:off x="902516" y="2808596"/>
            <a:ext cx="10261928" cy="2657102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5" name="圆角矩形 54">
              <a:extLst>
                <a:ext uri="{FF2B5EF4-FFF2-40B4-BE49-F238E27FC236}">
                  <a16:creationId xmlns:a16="http://schemas.microsoft.com/office/drawing/2014/main" id="{A3A84E1A-2832-2B26-F545-7FFE5998B31E}"/>
                </a:ext>
              </a:extLst>
            </p:cNvPr>
            <p:cNvSpPr/>
            <p:nvPr/>
          </p:nvSpPr>
          <p:spPr>
            <a:xfrm rot="10800000" flipV="1">
              <a:off x="4950249" y="2232824"/>
              <a:ext cx="2159999" cy="461665"/>
            </a:xfrm>
            <a:prstGeom prst="roundRect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  <a:effectLst>
              <a:innerShdw blurRad="38100" dist="25400" dir="18900000">
                <a:prstClr val="black">
                  <a:alpha val="2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lvl="0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lt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lvl="1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lt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lvl="2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lt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lvl="3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lt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lvl="4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lt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lvl="5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lt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lvl="6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lt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lvl="7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lt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lvl="8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lt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/>
              <a:endParaRPr lang="zh-CN" altLang="en-US" dirty="0"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6" name="文本框 46">
              <a:extLst>
                <a:ext uri="{FF2B5EF4-FFF2-40B4-BE49-F238E27FC236}">
                  <a16:creationId xmlns:a16="http://schemas.microsoft.com/office/drawing/2014/main" id="{0C48E768-311F-AB9A-706D-17E9180D280A}"/>
                </a:ext>
              </a:extLst>
            </p:cNvPr>
            <p:cNvSpPr txBox="1"/>
            <p:nvPr/>
          </p:nvSpPr>
          <p:spPr>
            <a:xfrm>
              <a:off x="4950249" y="2232824"/>
              <a:ext cx="21600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lvl="0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lvl="1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lvl="2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lvl="3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lvl="4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lvl="5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lvl="6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lvl="7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lvl="8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/>
              <a:r>
                <a:rPr lang="zh-CN" altLang="en-US" sz="2400" dirty="0">
                  <a:ea typeface="OPPOSans R" panose="00020600040101010101" pitchFamily="18" charset="-122"/>
                  <a:cs typeface="OPPOSans R" panose="00020600040101010101" pitchFamily="18" charset="-122"/>
                  <a:sym typeface="Arial" panose="020B0604020202020204" pitchFamily="34" charset="0"/>
                </a:rPr>
                <a:t>这里是标题</a:t>
              </a:r>
            </a:p>
          </p:txBody>
        </p:sp>
        <p:sp>
          <p:nvSpPr>
            <p:cNvPr id="8" name="矩形: 圆角 7">
              <a:extLst>
                <a:ext uri="{FF2B5EF4-FFF2-40B4-BE49-F238E27FC236}">
                  <a16:creationId xmlns:a16="http://schemas.microsoft.com/office/drawing/2014/main" id="{96B33761-1098-86AF-B1E2-87D3714E9814}"/>
                </a:ext>
              </a:extLst>
            </p:cNvPr>
            <p:cNvSpPr/>
            <p:nvPr/>
          </p:nvSpPr>
          <p:spPr>
            <a:xfrm>
              <a:off x="5891033" y="2790596"/>
              <a:ext cx="278431" cy="360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Arial" panose="020B0604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590352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GuidesStyle_Normal&quot;,&quot;Name&quot;:&quot;GuidesStyle_Normal&quot;,&quot;Kind&quot;:&quot;System&quot;,&quot;OldGuidesSetting&quot;:{&quot;HeaderHeight&quot;:15.0,&quot;FooterHeight&quot;:9.0,&quot;SideMargin&quot;:5.5,&quot;TopMargin&quot;:0.0,&quot;BottomMargin&quot;:0.0,&quot;IntervalMargin&quot;:1.5}}"/>
</p:tagLst>
</file>

<file path=ppt/theme/theme1.xml><?xml version="1.0" encoding="utf-8"?>
<a:theme xmlns:a="http://schemas.openxmlformats.org/drawingml/2006/main" name="Office 主题">
  <a:themeElements>
    <a:clrScheme name="自定义 9">
      <a:dk1>
        <a:sysClr val="windowText" lastClr="000000"/>
      </a:dk1>
      <a:lt1>
        <a:sysClr val="window" lastClr="FFFFFF"/>
      </a:lt1>
      <a:dk2>
        <a:srgbClr val="44546A"/>
      </a:dk2>
      <a:lt2>
        <a:srgbClr val="EEF7FE"/>
      </a:lt2>
      <a:accent1>
        <a:srgbClr val="A085A6"/>
      </a:accent1>
      <a:accent2>
        <a:srgbClr val="EEF7FE"/>
      </a:accent2>
      <a:accent3>
        <a:srgbClr val="0000FF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2">
      <a:majorFont>
        <a:latin typeface="Arial Black"/>
        <a:ea typeface="OPPOSans B"/>
        <a:cs typeface=""/>
      </a:majorFont>
      <a:minorFont>
        <a:latin typeface="Arial"/>
        <a:ea typeface="OPPOSans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sz="4000" dirty="0" smtClean="0">
            <a:latin typeface="+mj-ea"/>
            <a:ea typeface="+mj-ea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OPPOSans R"/>
        <a:ea typeface=""/>
        <a:cs typeface=""/>
        <a:font script="Jpan" typeface="游ゴシック"/>
        <a:font script="Hang" typeface="맑은 고딕"/>
        <a:font script="Hans" typeface="OPPOSans R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OPPOSans R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OPPOSans R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iSlide 官方模板</Template>
  <TotalTime>1</TotalTime>
  <Words>653</Words>
  <Application>Microsoft Office PowerPoint</Application>
  <PresentationFormat>宽屏</PresentationFormat>
  <Paragraphs>80</Paragraphs>
  <Slides>13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OPPOSans B</vt:lpstr>
      <vt:lpstr>OPPOSans H</vt:lpstr>
      <vt:lpstr>OPPOSans R</vt:lpstr>
      <vt:lpstr>汉仪雅酷黑 45W</vt:lpstr>
      <vt:lpstr>思源黑体 CN Heavy</vt:lpstr>
      <vt:lpstr>思源黑体 CN Light</vt:lpstr>
      <vt:lpstr>思源黑体 CN Regular</vt:lpstr>
      <vt:lpstr>Arial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几何元素紫色拟态风论文答辩ppt模板</dc:title>
  <dc:creator>乔巴</dc:creator>
  <cp:keywords>P界达人</cp:keywords>
  <dc:description>www.51pptmoban.com</dc:description>
  <cp:lastModifiedBy>Power user</cp:lastModifiedBy>
  <cp:revision>4</cp:revision>
  <dcterms:created xsi:type="dcterms:W3CDTF">2022-12-04T15:33:37Z</dcterms:created>
  <dcterms:modified xsi:type="dcterms:W3CDTF">2023-01-09T12:37:58Z</dcterms:modified>
</cp:coreProperties>
</file>