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9" r:id="rId2"/>
    <p:sldId id="274" r:id="rId3"/>
    <p:sldId id="287" r:id="rId4"/>
    <p:sldId id="319" r:id="rId5"/>
    <p:sldId id="296" r:id="rId6"/>
    <p:sldId id="307" r:id="rId7"/>
    <p:sldId id="291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20" r:id="rId19"/>
    <p:sldId id="321" r:id="rId20"/>
    <p:sldId id="318" r:id="rId21"/>
    <p:sldId id="322" r:id="rId22"/>
    <p:sldId id="32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FFFF"/>
    <a:srgbClr val="ECECE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799" autoAdjust="0"/>
  </p:normalViewPr>
  <p:slideViewPr>
    <p:cSldViewPr snapToGrid="0" showGuides="1">
      <p:cViewPr>
        <p:scale>
          <a:sx n="75" d="100"/>
          <a:sy n="75" d="100"/>
        </p:scale>
        <p:origin x="864" y="59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082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22FE92-9476-66BA-4ECE-31022F50D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576025C-D2C8-8020-522F-59964825F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2023/1/9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CEC2153-0418-8C90-0463-DCE3F4E8B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C00A167-0736-1E11-C75D-A28D912F3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2578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4CB9B1E6-285C-DF92-4A92-54E8C532CF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5" name="iSHEJI-2">
            <a:extLst>
              <a:ext uri="{FF2B5EF4-FFF2-40B4-BE49-F238E27FC236}">
                <a16:creationId xmlns:a16="http://schemas.microsoft.com/office/drawing/2014/main" id="{56E29E14-8D57-6DE4-830C-77F24D4BA12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" r="617" b="1675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3">
            <a:extLst>
              <a:ext uri="{FF2B5EF4-FFF2-40B4-BE49-F238E27FC236}">
                <a16:creationId xmlns:a16="http://schemas.microsoft.com/office/drawing/2014/main" id="{C83185DA-7905-D1A0-C978-D109731087FB}"/>
              </a:ext>
            </a:extLst>
          </p:cNvPr>
          <p:cNvSpPr/>
          <p:nvPr/>
        </p:nvSpPr>
        <p:spPr>
          <a:xfrm>
            <a:off x="493619" y="1695374"/>
            <a:ext cx="8337177" cy="3733952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55C8BE13-0ED3-AE22-8892-4D3E5AB4A1F0}"/>
              </a:ext>
            </a:extLst>
          </p:cNvPr>
          <p:cNvSpPr/>
          <p:nvPr/>
        </p:nvSpPr>
        <p:spPr>
          <a:xfrm>
            <a:off x="493619" y="1431926"/>
            <a:ext cx="8337177" cy="3733952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3810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B6B00479-7462-DD8F-5742-F7213FEEDD17}"/>
              </a:ext>
            </a:extLst>
          </p:cNvPr>
          <p:cNvSpPr txBox="1"/>
          <p:nvPr/>
        </p:nvSpPr>
        <p:spPr>
          <a:xfrm>
            <a:off x="755286" y="3133954"/>
            <a:ext cx="815016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销售部培训课程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7C6A2366-F37A-7068-14A1-066B29F806BC}"/>
              </a:ext>
            </a:extLst>
          </p:cNvPr>
          <p:cNvSpPr txBox="1"/>
          <p:nvPr/>
        </p:nvSpPr>
        <p:spPr>
          <a:xfrm>
            <a:off x="755286" y="4088466"/>
            <a:ext cx="704526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Sales Department Training Course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F732EDD2-F9E5-C5CB-BDFE-69F3EAC0CE72}"/>
              </a:ext>
            </a:extLst>
          </p:cNvPr>
          <p:cNvSpPr txBox="1">
            <a:spLocks/>
          </p:cNvSpPr>
          <p:nvPr/>
        </p:nvSpPr>
        <p:spPr>
          <a:xfrm>
            <a:off x="1095683" y="4581314"/>
            <a:ext cx="2945783" cy="355290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主讲人：爱小设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E08590C3-02CD-6EDA-D070-8AC7E0718BFF}"/>
              </a:ext>
            </a:extLst>
          </p:cNvPr>
          <p:cNvSpPr/>
          <p:nvPr/>
        </p:nvSpPr>
        <p:spPr>
          <a:xfrm flipV="1">
            <a:off x="755286" y="4619184"/>
            <a:ext cx="288332" cy="28833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F2F2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48FD3529-D073-A20D-6570-A43988931935}"/>
              </a:ext>
            </a:extLst>
          </p:cNvPr>
          <p:cNvSpPr/>
          <p:nvPr/>
        </p:nvSpPr>
        <p:spPr>
          <a:xfrm rot="5400000">
            <a:off x="869414" y="4715471"/>
            <a:ext cx="111077" cy="95756"/>
          </a:xfrm>
          <a:prstGeom prst="triangl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00025DF1-E25C-83ED-A6C6-A92A1C639ECE}"/>
              </a:ext>
            </a:extLst>
          </p:cNvPr>
          <p:cNvSpPr txBox="1"/>
          <p:nvPr/>
        </p:nvSpPr>
        <p:spPr>
          <a:xfrm>
            <a:off x="701311" y="1401021"/>
            <a:ext cx="392741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3756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行动起来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FD8F0EBA-1360-3470-C159-A1CFC6A040B4}"/>
              </a:ext>
            </a:extLst>
          </p:cNvPr>
          <p:cNvSpPr/>
          <p:nvPr/>
        </p:nvSpPr>
        <p:spPr>
          <a:xfrm>
            <a:off x="1074789" y="4384321"/>
            <a:ext cx="2947985" cy="817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2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353B2B0-2D06-DDB4-52A8-DFAB2188AD89}"/>
              </a:ext>
            </a:extLst>
          </p:cNvPr>
          <p:cNvSpPr/>
          <p:nvPr/>
        </p:nvSpPr>
        <p:spPr>
          <a:xfrm>
            <a:off x="4247626" y="1994602"/>
            <a:ext cx="3667794" cy="237178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A85B64-D71F-7969-E6FF-4B606809C459}"/>
              </a:ext>
            </a:extLst>
          </p:cNvPr>
          <p:cNvSpPr/>
          <p:nvPr/>
        </p:nvSpPr>
        <p:spPr>
          <a:xfrm>
            <a:off x="1074789" y="1994602"/>
            <a:ext cx="2947985" cy="237178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7A86A8-6D95-8CDE-FEBA-F87995F0BCDB}"/>
              </a:ext>
            </a:extLst>
          </p:cNvPr>
          <p:cNvSpPr/>
          <p:nvPr/>
        </p:nvSpPr>
        <p:spPr>
          <a:xfrm>
            <a:off x="8141760" y="2012536"/>
            <a:ext cx="2947985" cy="237178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C104D00-D659-6B5E-BB4C-636ABF14965D}"/>
              </a:ext>
            </a:extLst>
          </p:cNvPr>
          <p:cNvSpPr/>
          <p:nvPr/>
        </p:nvSpPr>
        <p:spPr>
          <a:xfrm>
            <a:off x="1074789" y="4315741"/>
            <a:ext cx="2947985" cy="13716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2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C173AD4D-A42E-B124-6D9D-1FB94DB13C76}"/>
              </a:ext>
            </a:extLst>
          </p:cNvPr>
          <p:cNvSpPr/>
          <p:nvPr/>
        </p:nvSpPr>
        <p:spPr>
          <a:xfrm>
            <a:off x="8169227" y="4384321"/>
            <a:ext cx="2947985" cy="8174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2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6F13AB20-F226-8CB3-3357-47AFFF30CF8B}"/>
              </a:ext>
            </a:extLst>
          </p:cNvPr>
          <p:cNvSpPr/>
          <p:nvPr/>
        </p:nvSpPr>
        <p:spPr>
          <a:xfrm>
            <a:off x="8169227" y="4315741"/>
            <a:ext cx="2947985" cy="13716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2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0CBD51C-666F-6943-962E-5A249F709213}"/>
              </a:ext>
            </a:extLst>
          </p:cNvPr>
          <p:cNvSpPr/>
          <p:nvPr/>
        </p:nvSpPr>
        <p:spPr>
          <a:xfrm>
            <a:off x="4247625" y="4384321"/>
            <a:ext cx="3667794" cy="817422"/>
          </a:xfrm>
          <a:prstGeom prst="rect">
            <a:avLst/>
          </a:prstGeom>
          <a:solidFill>
            <a:schemeClr val="accent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2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0C1B41BD-046F-D330-A135-4614445D0725}"/>
              </a:ext>
            </a:extLst>
          </p:cNvPr>
          <p:cNvSpPr/>
          <p:nvPr/>
        </p:nvSpPr>
        <p:spPr>
          <a:xfrm>
            <a:off x="4247625" y="4315741"/>
            <a:ext cx="3667794" cy="137160"/>
          </a:xfrm>
          <a:prstGeom prst="rect">
            <a:avLst/>
          </a:prstGeom>
          <a:solidFill>
            <a:schemeClr val="accent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62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3" name="iSHEJI-8">
            <a:extLst>
              <a:ext uri="{FF2B5EF4-FFF2-40B4-BE49-F238E27FC236}">
                <a16:creationId xmlns:a16="http://schemas.microsoft.com/office/drawing/2014/main" id="{B1FF6ED7-D738-4BF3-F4F6-CA345D052797}"/>
              </a:ext>
            </a:extLst>
          </p:cNvPr>
          <p:cNvSpPr txBox="1"/>
          <p:nvPr/>
        </p:nvSpPr>
        <p:spPr>
          <a:xfrm>
            <a:off x="1163925" y="4626832"/>
            <a:ext cx="193861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6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不是喊口号</a:t>
            </a: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392C0576-575F-00EE-A383-D6CC84AC46F1}"/>
              </a:ext>
            </a:extLst>
          </p:cNvPr>
          <p:cNvSpPr txBox="1"/>
          <p:nvPr/>
        </p:nvSpPr>
        <p:spPr>
          <a:xfrm>
            <a:off x="1074789" y="5313056"/>
            <a:ext cx="2539173" cy="236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积极的心态≠激昂的口号</a:t>
            </a:r>
          </a:p>
        </p:txBody>
      </p:sp>
      <p:sp>
        <p:nvSpPr>
          <p:cNvPr id="15" name="iSHEJI-10">
            <a:extLst>
              <a:ext uri="{FF2B5EF4-FFF2-40B4-BE49-F238E27FC236}">
                <a16:creationId xmlns:a16="http://schemas.microsoft.com/office/drawing/2014/main" id="{AAEF85E5-B4A1-BC8A-1DF1-7035D662458D}"/>
              </a:ext>
            </a:extLst>
          </p:cNvPr>
          <p:cNvSpPr txBox="1"/>
          <p:nvPr/>
        </p:nvSpPr>
        <p:spPr>
          <a:xfrm>
            <a:off x="4402861" y="4626832"/>
            <a:ext cx="193861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6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需要科学训练</a:t>
            </a:r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F8B9DD17-EE59-D4E9-5543-73C0AB52ED7C}"/>
              </a:ext>
            </a:extLst>
          </p:cNvPr>
          <p:cNvSpPr txBox="1"/>
          <p:nvPr/>
        </p:nvSpPr>
        <p:spPr>
          <a:xfrm>
            <a:off x="4247625" y="5313056"/>
            <a:ext cx="3308363" cy="236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积极的心态需要科学的训练</a:t>
            </a:r>
          </a:p>
        </p:txBody>
      </p:sp>
      <p:sp>
        <p:nvSpPr>
          <p:cNvPr id="17" name="iSHEJI-12">
            <a:extLst>
              <a:ext uri="{FF2B5EF4-FFF2-40B4-BE49-F238E27FC236}">
                <a16:creationId xmlns:a16="http://schemas.microsoft.com/office/drawing/2014/main" id="{1875EDCD-6ADF-4601-0F21-958A5C02A627}"/>
              </a:ext>
            </a:extLst>
          </p:cNvPr>
          <p:cNvSpPr txBox="1"/>
          <p:nvPr/>
        </p:nvSpPr>
        <p:spPr>
          <a:xfrm>
            <a:off x="8307567" y="4626832"/>
            <a:ext cx="1938610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6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需要长期磨练</a:t>
            </a:r>
          </a:p>
        </p:txBody>
      </p:sp>
      <p:sp>
        <p:nvSpPr>
          <p:cNvPr id="18" name="iSHEJI-13">
            <a:extLst>
              <a:ext uri="{FF2B5EF4-FFF2-40B4-BE49-F238E27FC236}">
                <a16:creationId xmlns:a16="http://schemas.microsoft.com/office/drawing/2014/main" id="{EEF40975-DD89-1E2A-2340-1CE329340131}"/>
              </a:ext>
            </a:extLst>
          </p:cNvPr>
          <p:cNvSpPr txBox="1"/>
          <p:nvPr/>
        </p:nvSpPr>
        <p:spPr>
          <a:xfrm>
            <a:off x="8169227" y="5313056"/>
            <a:ext cx="2893052" cy="2361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6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积极的心态来自长期的磨炼</a:t>
            </a:r>
          </a:p>
        </p:txBody>
      </p:sp>
      <p:sp>
        <p:nvSpPr>
          <p:cNvPr id="19" name="iSHEJI-15">
            <a:extLst>
              <a:ext uri="{FF2B5EF4-FFF2-40B4-BE49-F238E27FC236}">
                <a16:creationId xmlns:a16="http://schemas.microsoft.com/office/drawing/2014/main" id="{E5228934-74DF-B7DC-41F0-ADDCA2F53D2D}"/>
              </a:ext>
            </a:extLst>
          </p:cNvPr>
          <p:cNvSpPr/>
          <p:nvPr/>
        </p:nvSpPr>
        <p:spPr>
          <a:xfrm>
            <a:off x="3485588" y="4643327"/>
            <a:ext cx="355504" cy="355555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697659E5-B08F-2CE5-A368-D8ACEDCD289E}"/>
              </a:ext>
            </a:extLst>
          </p:cNvPr>
          <p:cNvSpPr/>
          <p:nvPr/>
        </p:nvSpPr>
        <p:spPr>
          <a:xfrm>
            <a:off x="7401934" y="4643327"/>
            <a:ext cx="355555" cy="344084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9">
            <a:extLst>
              <a:ext uri="{FF2B5EF4-FFF2-40B4-BE49-F238E27FC236}">
                <a16:creationId xmlns:a16="http://schemas.microsoft.com/office/drawing/2014/main" id="{571170FE-3531-A0E8-BEB0-DD676498AE89}"/>
              </a:ext>
            </a:extLst>
          </p:cNvPr>
          <p:cNvSpPr/>
          <p:nvPr/>
        </p:nvSpPr>
        <p:spPr>
          <a:xfrm>
            <a:off x="10588464" y="4603675"/>
            <a:ext cx="341935" cy="35555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2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937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1" y="0"/>
            <a:ext cx="7194176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188948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02</a:t>
            </a:r>
            <a:endParaRPr kumimoji="0" lang="zh-CN" altLang="en-US" sz="41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3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769397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知识篇</a:t>
            </a:r>
          </a:p>
        </p:txBody>
      </p:sp>
      <p:sp>
        <p:nvSpPr>
          <p:cNvPr id="32" name="iSHEJI-4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7708562" y="4160408"/>
            <a:ext cx="2473325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Knowledge</a:t>
            </a:r>
          </a:p>
        </p:txBody>
      </p:sp>
    </p:spTree>
    <p:extLst>
      <p:ext uri="{BB962C8B-B14F-4D97-AF65-F5344CB8AC3E}">
        <p14:creationId xmlns:p14="http://schemas.microsoft.com/office/powerpoint/2010/main" val="4094654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通用知识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EC3185D-D973-0D79-D972-A2AEF96AD48F}"/>
              </a:ext>
            </a:extLst>
          </p:cNvPr>
          <p:cNvSpPr/>
          <p:nvPr/>
        </p:nvSpPr>
        <p:spPr>
          <a:xfrm>
            <a:off x="6743185" y="2787015"/>
            <a:ext cx="1407630" cy="14084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9576E88-8C02-7971-E4B5-5A99DD442205}"/>
              </a:ext>
            </a:extLst>
          </p:cNvPr>
          <p:cNvSpPr/>
          <p:nvPr/>
        </p:nvSpPr>
        <p:spPr>
          <a:xfrm>
            <a:off x="4041611" y="2787015"/>
            <a:ext cx="1407630" cy="140843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3F8919E-E3F8-EE89-420B-8D9EC9C8E14F}"/>
              </a:ext>
            </a:extLst>
          </p:cNvPr>
          <p:cNvSpPr/>
          <p:nvPr/>
        </p:nvSpPr>
        <p:spPr>
          <a:xfrm>
            <a:off x="1219413" y="2875280"/>
            <a:ext cx="4000501" cy="1231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926A19E-98EF-1EA5-9FBA-6D5C0EFA7A22}"/>
              </a:ext>
            </a:extLst>
          </p:cNvPr>
          <p:cNvSpPr/>
          <p:nvPr/>
        </p:nvSpPr>
        <p:spPr>
          <a:xfrm>
            <a:off x="4129826" y="2875280"/>
            <a:ext cx="1231200" cy="12319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273D9587-615D-9F83-B768-C2B5C8CF79CA}"/>
              </a:ext>
            </a:extLst>
          </p:cNvPr>
          <p:cNvSpPr/>
          <p:nvPr/>
        </p:nvSpPr>
        <p:spPr>
          <a:xfrm>
            <a:off x="6972086" y="2875280"/>
            <a:ext cx="4000501" cy="1231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D7B9B86-D9D1-A25D-AB49-46D017CC586A}"/>
              </a:ext>
            </a:extLst>
          </p:cNvPr>
          <p:cNvSpPr/>
          <p:nvPr/>
        </p:nvSpPr>
        <p:spPr>
          <a:xfrm>
            <a:off x="6831401" y="2875280"/>
            <a:ext cx="1231200" cy="12319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E133AD06-B7E0-89A1-084F-7765591C473F}"/>
              </a:ext>
            </a:extLst>
          </p:cNvPr>
          <p:cNvSpPr/>
          <p:nvPr/>
        </p:nvSpPr>
        <p:spPr>
          <a:xfrm>
            <a:off x="4686513" y="2125980"/>
            <a:ext cx="2819400" cy="2819400"/>
          </a:xfrm>
          <a:prstGeom prst="arc">
            <a:avLst>
              <a:gd name="adj1" fmla="val 12848352"/>
              <a:gd name="adj2" fmla="val 19590926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D0C77C63-2950-56E2-3133-A8B3BC4536C4}"/>
              </a:ext>
            </a:extLst>
          </p:cNvPr>
          <p:cNvSpPr/>
          <p:nvPr/>
        </p:nvSpPr>
        <p:spPr>
          <a:xfrm flipH="1" flipV="1">
            <a:off x="4686513" y="2125980"/>
            <a:ext cx="2819400" cy="2819400"/>
          </a:xfrm>
          <a:prstGeom prst="arc">
            <a:avLst>
              <a:gd name="adj1" fmla="val 12727974"/>
              <a:gd name="adj2" fmla="val 19699456"/>
            </a:avLst>
          </a:prstGeom>
          <a:ln w="9525">
            <a:solidFill>
              <a:schemeClr val="tx1">
                <a:lumMod val="75000"/>
                <a:lumOff val="25000"/>
              </a:schemeClr>
            </a:solidFill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14">
            <a:extLst>
              <a:ext uri="{FF2B5EF4-FFF2-40B4-BE49-F238E27FC236}">
                <a16:creationId xmlns:a16="http://schemas.microsoft.com/office/drawing/2014/main" id="{51986E91-7939-531B-8CE1-21E79D1E5A56}"/>
              </a:ext>
            </a:extLst>
          </p:cNvPr>
          <p:cNvSpPr txBox="1"/>
          <p:nvPr/>
        </p:nvSpPr>
        <p:spPr>
          <a:xfrm>
            <a:off x="1629406" y="3433107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基本常识</a:t>
            </a:r>
          </a:p>
        </p:txBody>
      </p:sp>
      <p:sp>
        <p:nvSpPr>
          <p:cNvPr id="31" name="iSHEJI-8">
            <a:extLst>
              <a:ext uri="{FF2B5EF4-FFF2-40B4-BE49-F238E27FC236}">
                <a16:creationId xmlns:a16="http://schemas.microsoft.com/office/drawing/2014/main" id="{FAF02255-4727-46E5-EBCC-C8BADE83B521}"/>
              </a:ext>
            </a:extLst>
          </p:cNvPr>
          <p:cNvSpPr txBox="1"/>
          <p:nvPr/>
        </p:nvSpPr>
        <p:spPr>
          <a:xfrm>
            <a:off x="1629406" y="3168809"/>
            <a:ext cx="24322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400" dirty="0"/>
              <a:t>Basic common sense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0005037-5258-3E7B-B580-19ADA6DBE3D7}"/>
              </a:ext>
            </a:extLst>
          </p:cNvPr>
          <p:cNvSpPr/>
          <p:nvPr/>
        </p:nvSpPr>
        <p:spPr>
          <a:xfrm>
            <a:off x="7123076" y="3208321"/>
            <a:ext cx="647850" cy="565818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E071D8A-3A76-0AAA-6D60-293531BC66B8}"/>
              </a:ext>
            </a:extLst>
          </p:cNvPr>
          <p:cNvSpPr/>
          <p:nvPr/>
        </p:nvSpPr>
        <p:spPr>
          <a:xfrm>
            <a:off x="4452078" y="3197845"/>
            <a:ext cx="586696" cy="586770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4">
            <a:extLst>
              <a:ext uri="{FF2B5EF4-FFF2-40B4-BE49-F238E27FC236}">
                <a16:creationId xmlns:a16="http://schemas.microsoft.com/office/drawing/2014/main" id="{81279BC4-C607-FF35-9B1F-CB91A89AAEFA}"/>
              </a:ext>
            </a:extLst>
          </p:cNvPr>
          <p:cNvSpPr txBox="1"/>
          <p:nvPr/>
        </p:nvSpPr>
        <p:spPr>
          <a:xfrm>
            <a:off x="8203286" y="3433107"/>
            <a:ext cx="215401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方法技巧</a:t>
            </a:r>
          </a:p>
        </p:txBody>
      </p:sp>
      <p:sp>
        <p:nvSpPr>
          <p:cNvPr id="35" name="iSHEJI-8">
            <a:extLst>
              <a:ext uri="{FF2B5EF4-FFF2-40B4-BE49-F238E27FC236}">
                <a16:creationId xmlns:a16="http://schemas.microsoft.com/office/drawing/2014/main" id="{308F1CE6-3D30-8DF3-3E62-D0FD2A88C4E0}"/>
              </a:ext>
            </a:extLst>
          </p:cNvPr>
          <p:cNvSpPr txBox="1"/>
          <p:nvPr/>
        </p:nvSpPr>
        <p:spPr>
          <a:xfrm>
            <a:off x="8203286" y="3168809"/>
            <a:ext cx="24322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400" dirty="0"/>
              <a:t>Methods techniques</a:t>
            </a:r>
          </a:p>
        </p:txBody>
      </p:sp>
      <p:sp>
        <p:nvSpPr>
          <p:cNvPr id="36" name="iSHEJI-15">
            <a:extLst>
              <a:ext uri="{FF2B5EF4-FFF2-40B4-BE49-F238E27FC236}">
                <a16:creationId xmlns:a16="http://schemas.microsoft.com/office/drawing/2014/main" id="{AB08EA9F-8C51-113F-E0E3-D71966DFF963}"/>
              </a:ext>
            </a:extLst>
          </p:cNvPr>
          <p:cNvSpPr txBox="1"/>
          <p:nvPr/>
        </p:nvSpPr>
        <p:spPr>
          <a:xfrm>
            <a:off x="1629406" y="4283709"/>
            <a:ext cx="2792094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从事销售工作的基本常识：礼仪、运营、财务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…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7" name="iSHEJI-17">
            <a:extLst>
              <a:ext uri="{FF2B5EF4-FFF2-40B4-BE49-F238E27FC236}">
                <a16:creationId xmlns:a16="http://schemas.microsoft.com/office/drawing/2014/main" id="{18524E0B-5D8B-E021-DA4A-0601872CB485}"/>
              </a:ext>
            </a:extLst>
          </p:cNvPr>
          <p:cNvSpPr txBox="1"/>
          <p:nvPr/>
        </p:nvSpPr>
        <p:spPr>
          <a:xfrm>
            <a:off x="8203286" y="4283709"/>
            <a:ext cx="2579014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从事销售工作的方法技巧：洞察客户心理、谈判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…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501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专业知识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" name="iSHEJI-1">
            <a:extLst>
              <a:ext uri="{FF2B5EF4-FFF2-40B4-BE49-F238E27FC236}">
                <a16:creationId xmlns:a16="http://schemas.microsoft.com/office/drawing/2014/main" id="{E602EC7F-FC15-3DA1-5E74-27052A4F0B06}"/>
              </a:ext>
            </a:extLst>
          </p:cNvPr>
          <p:cNvSpPr/>
          <p:nvPr/>
        </p:nvSpPr>
        <p:spPr>
          <a:xfrm>
            <a:off x="816557" y="2279165"/>
            <a:ext cx="4851401" cy="1195556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DF84A300-6CA9-E207-3179-88702738846D}"/>
              </a:ext>
            </a:extLst>
          </p:cNvPr>
          <p:cNvSpPr/>
          <p:nvPr/>
        </p:nvSpPr>
        <p:spPr>
          <a:xfrm flipH="1">
            <a:off x="6524043" y="2279165"/>
            <a:ext cx="4851401" cy="1195556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3">
            <a:extLst>
              <a:ext uri="{FF2B5EF4-FFF2-40B4-BE49-F238E27FC236}">
                <a16:creationId xmlns:a16="http://schemas.microsoft.com/office/drawing/2014/main" id="{8FB500F0-B5E9-B937-A070-3D2A62C3FAEC}"/>
              </a:ext>
            </a:extLst>
          </p:cNvPr>
          <p:cNvSpPr/>
          <p:nvPr/>
        </p:nvSpPr>
        <p:spPr>
          <a:xfrm flipV="1">
            <a:off x="1512528" y="3931613"/>
            <a:ext cx="4426737" cy="1195556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63A9756B-6DD7-97D5-BD3A-DA243AB3E00C}"/>
              </a:ext>
            </a:extLst>
          </p:cNvPr>
          <p:cNvSpPr/>
          <p:nvPr/>
        </p:nvSpPr>
        <p:spPr>
          <a:xfrm flipH="1" flipV="1">
            <a:off x="6252735" y="3931613"/>
            <a:ext cx="4426737" cy="1195556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8BE2BFC6-E5E4-46D3-B9F1-E3B520E06D07}"/>
              </a:ext>
            </a:extLst>
          </p:cNvPr>
          <p:cNvSpPr txBox="1"/>
          <p:nvPr/>
        </p:nvSpPr>
        <p:spPr>
          <a:xfrm>
            <a:off x="961395" y="2415278"/>
            <a:ext cx="684804" cy="1015663"/>
          </a:xfrm>
          <a:prstGeom prst="rect">
            <a:avLst/>
          </a:prstGeom>
        </p:spPr>
        <p:txBody>
          <a:bodyPr wrap="none" tIns="0" bIns="0" rtlCol="0">
            <a:spAutoFit/>
          </a:bodyPr>
          <a:lstStyle/>
          <a:p>
            <a:pPr algn="ctr">
              <a:defRPr/>
            </a:pPr>
            <a:r>
              <a:rPr lang="en-US" altLang="zh-CN" sz="6600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</a:t>
            </a:r>
            <a:endParaRPr lang="zh-CN" altLang="en-US" sz="6600" dirty="0">
              <a:ln w="12700">
                <a:solidFill>
                  <a:schemeClr val="accent1"/>
                </a:solidFill>
              </a:ln>
              <a:solidFill>
                <a:schemeClr val="accent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C8CFC96B-94C7-B5F9-E341-8C624D6E4F8F}"/>
              </a:ext>
            </a:extLst>
          </p:cNvPr>
          <p:cNvSpPr txBox="1"/>
          <p:nvPr/>
        </p:nvSpPr>
        <p:spPr>
          <a:xfrm>
            <a:off x="1663032" y="2745263"/>
            <a:ext cx="2838925" cy="54220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了解产品知识（背景、材质、含义、作者等）</a:t>
            </a: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CA002A23-4492-E6AA-23F0-70B70347F2FA}"/>
              </a:ext>
            </a:extLst>
          </p:cNvPr>
          <p:cNvSpPr txBox="1"/>
          <p:nvPr/>
        </p:nvSpPr>
        <p:spPr>
          <a:xfrm>
            <a:off x="1669956" y="2417540"/>
            <a:ext cx="1696545" cy="33733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产品知识</a:t>
            </a: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AF70D4F1-4468-0CA7-B261-FAF6E7B3F486}"/>
              </a:ext>
            </a:extLst>
          </p:cNvPr>
          <p:cNvSpPr txBox="1"/>
          <p:nvPr/>
        </p:nvSpPr>
        <p:spPr>
          <a:xfrm flipH="1">
            <a:off x="10407055" y="2415278"/>
            <a:ext cx="684803" cy="1015663"/>
          </a:xfrm>
          <a:prstGeom prst="rect">
            <a:avLst/>
          </a:prstGeom>
        </p:spPr>
        <p:txBody>
          <a:bodyPr wrap="none" tIns="0" bIns="0" rtlCol="0">
            <a:spAutoFit/>
          </a:bodyPr>
          <a:lstStyle>
            <a:defPPr>
              <a:defRPr lang="zh-CN"/>
            </a:defPPr>
            <a:lvl1pPr algn="ctr">
              <a:defRPr sz="660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</a:rPr>
              <a:t>2</a:t>
            </a:r>
            <a:endParaRPr lang="zh-CN" altLang="en-US" dirty="0">
              <a:ln w="12700">
                <a:solidFill>
                  <a:schemeClr val="accent1"/>
                </a:solidFill>
              </a:ln>
              <a:solidFill>
                <a:schemeClr val="accent1">
                  <a:alpha val="30000"/>
                </a:schemeClr>
              </a:solidFill>
            </a:endParaRP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516B770F-6DFF-C69B-41D7-8A6DD7F9BBF9}"/>
              </a:ext>
            </a:extLst>
          </p:cNvPr>
          <p:cNvSpPr txBox="1"/>
          <p:nvPr/>
        </p:nvSpPr>
        <p:spPr>
          <a:xfrm flipH="1">
            <a:off x="7511504" y="2855701"/>
            <a:ext cx="2838925" cy="2623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熟悉盲盒商品消费，购买规则</a:t>
            </a:r>
          </a:p>
        </p:txBody>
      </p:sp>
      <p:sp>
        <p:nvSpPr>
          <p:cNvPr id="13" name="iSHEJI-10">
            <a:extLst>
              <a:ext uri="{FF2B5EF4-FFF2-40B4-BE49-F238E27FC236}">
                <a16:creationId xmlns:a16="http://schemas.microsoft.com/office/drawing/2014/main" id="{3BD2CF52-8BA8-A822-5FE5-56CD059E839D}"/>
              </a:ext>
            </a:extLst>
          </p:cNvPr>
          <p:cNvSpPr txBox="1"/>
          <p:nvPr/>
        </p:nvSpPr>
        <p:spPr>
          <a:xfrm flipH="1">
            <a:off x="9138790" y="2527978"/>
            <a:ext cx="1204714" cy="33733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购物规则</a:t>
            </a: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F2F8C7A4-4693-3DF5-5527-C06961BBB066}"/>
              </a:ext>
            </a:extLst>
          </p:cNvPr>
          <p:cNvSpPr txBox="1"/>
          <p:nvPr/>
        </p:nvSpPr>
        <p:spPr>
          <a:xfrm>
            <a:off x="1704264" y="4067726"/>
            <a:ext cx="684803" cy="1015663"/>
          </a:xfrm>
          <a:prstGeom prst="rect">
            <a:avLst/>
          </a:prstGeom>
        </p:spPr>
        <p:txBody>
          <a:bodyPr wrap="none" tIns="0" bIns="0" rtlCol="0">
            <a:spAutoFit/>
          </a:bodyPr>
          <a:lstStyle>
            <a:defPPr>
              <a:defRPr lang="zh-CN"/>
            </a:defPPr>
            <a:lvl1pPr algn="ctr">
              <a:defRPr sz="660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</a:rPr>
              <a:t>3</a:t>
            </a:r>
            <a:endParaRPr lang="zh-CN" altLang="en-US" dirty="0">
              <a:ln w="12700">
                <a:solidFill>
                  <a:schemeClr val="accent1"/>
                </a:solidFill>
              </a:ln>
              <a:solidFill>
                <a:schemeClr val="accent1">
                  <a:alpha val="30000"/>
                </a:schemeClr>
              </a:solidFill>
            </a:endParaRP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F960DDE9-971B-D442-6F59-ACD2B6989538}"/>
              </a:ext>
            </a:extLst>
          </p:cNvPr>
          <p:cNvSpPr txBox="1"/>
          <p:nvPr/>
        </p:nvSpPr>
        <p:spPr>
          <a:xfrm>
            <a:off x="2368807" y="4513146"/>
            <a:ext cx="2436851" cy="2623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熟悉公司店铺活动优惠内容</a:t>
            </a:r>
          </a:p>
        </p:txBody>
      </p:sp>
      <p:sp>
        <p:nvSpPr>
          <p:cNvPr id="16" name="iSHEJI-13">
            <a:extLst>
              <a:ext uri="{FF2B5EF4-FFF2-40B4-BE49-F238E27FC236}">
                <a16:creationId xmlns:a16="http://schemas.microsoft.com/office/drawing/2014/main" id="{E3746EAB-40E4-A03B-800E-A405F2035963}"/>
              </a:ext>
            </a:extLst>
          </p:cNvPr>
          <p:cNvSpPr txBox="1"/>
          <p:nvPr/>
        </p:nvSpPr>
        <p:spPr>
          <a:xfrm>
            <a:off x="2377455" y="4200440"/>
            <a:ext cx="1317500" cy="33733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优惠活动</a:t>
            </a:r>
          </a:p>
        </p:txBody>
      </p:sp>
      <p:sp>
        <p:nvSpPr>
          <p:cNvPr id="17" name="iSHEJI-14">
            <a:extLst>
              <a:ext uri="{FF2B5EF4-FFF2-40B4-BE49-F238E27FC236}">
                <a16:creationId xmlns:a16="http://schemas.microsoft.com/office/drawing/2014/main" id="{7E8DF805-13A5-04C4-3D61-32D91B6273A8}"/>
              </a:ext>
            </a:extLst>
          </p:cNvPr>
          <p:cNvSpPr txBox="1"/>
          <p:nvPr/>
        </p:nvSpPr>
        <p:spPr>
          <a:xfrm flipH="1">
            <a:off x="9763666" y="4067726"/>
            <a:ext cx="684804" cy="1015663"/>
          </a:xfrm>
          <a:prstGeom prst="rect">
            <a:avLst/>
          </a:prstGeom>
        </p:spPr>
        <p:txBody>
          <a:bodyPr wrap="none" tIns="0" bIns="0" rtlCol="0">
            <a:spAutoFit/>
          </a:bodyPr>
          <a:lstStyle>
            <a:defPPr>
              <a:defRPr lang="zh-CN"/>
            </a:defPPr>
            <a:lvl1pPr algn="ctr">
              <a:defRPr sz="6600">
                <a:ln w="12700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en-US" altLang="zh-CN" dirty="0">
                <a:ln w="12700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</a:rPr>
              <a:t>4</a:t>
            </a:r>
            <a:endParaRPr lang="zh-CN" altLang="en-US" dirty="0">
              <a:ln w="12700">
                <a:solidFill>
                  <a:schemeClr val="accent1"/>
                </a:solidFill>
              </a:ln>
              <a:solidFill>
                <a:schemeClr val="accent1">
                  <a:alpha val="30000"/>
                </a:schemeClr>
              </a:solidFill>
            </a:endParaRP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CADF2CB0-6C37-4A55-AC5D-DCFF09882338}"/>
              </a:ext>
            </a:extLst>
          </p:cNvPr>
          <p:cNvSpPr txBox="1"/>
          <p:nvPr/>
        </p:nvSpPr>
        <p:spPr>
          <a:xfrm flipH="1">
            <a:off x="7208533" y="4513146"/>
            <a:ext cx="2575393" cy="26238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清楚店铺运营流程的相关操作</a:t>
            </a:r>
          </a:p>
        </p:txBody>
      </p:sp>
      <p:sp>
        <p:nvSpPr>
          <p:cNvPr id="19" name="iSHEJI-16">
            <a:extLst>
              <a:ext uri="{FF2B5EF4-FFF2-40B4-BE49-F238E27FC236}">
                <a16:creationId xmlns:a16="http://schemas.microsoft.com/office/drawing/2014/main" id="{B43FC82B-EF41-BD3D-546A-EA8F89F35080}"/>
              </a:ext>
            </a:extLst>
          </p:cNvPr>
          <p:cNvSpPr txBox="1"/>
          <p:nvPr/>
        </p:nvSpPr>
        <p:spPr>
          <a:xfrm flipH="1">
            <a:off x="8610600" y="4200440"/>
            <a:ext cx="1164679" cy="33733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店铺运营</a:t>
            </a:r>
          </a:p>
        </p:txBody>
      </p:sp>
      <p:pic>
        <p:nvPicPr>
          <p:cNvPr id="21" name="iSHEJI-17">
            <a:extLst>
              <a:ext uri="{FF2B5EF4-FFF2-40B4-BE49-F238E27FC236}">
                <a16:creationId xmlns:a16="http://schemas.microsoft.com/office/drawing/2014/main" id="{E8C8CD3D-E2B1-F09D-DD65-8803A0DD6E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6040146"/>
            <a:ext cx="6375400" cy="699142"/>
          </a:xfrm>
          <a:prstGeom prst="rect">
            <a:avLst/>
          </a:prstGeom>
        </p:spPr>
      </p:pic>
      <p:sp>
        <p:nvSpPr>
          <p:cNvPr id="22" name="iSHEJI-18">
            <a:extLst>
              <a:ext uri="{FF2B5EF4-FFF2-40B4-BE49-F238E27FC236}">
                <a16:creationId xmlns:a16="http://schemas.microsoft.com/office/drawing/2014/main" id="{3CE9577F-621B-08A5-35D7-0F4C8F1DE16E}"/>
              </a:ext>
            </a:extLst>
          </p:cNvPr>
          <p:cNvSpPr/>
          <p:nvPr/>
        </p:nvSpPr>
        <p:spPr>
          <a:xfrm flipV="1">
            <a:off x="4983360" y="1468120"/>
            <a:ext cx="2199101" cy="4647085"/>
          </a:xfrm>
          <a:custGeom>
            <a:avLst/>
            <a:gdLst>
              <a:gd name="connsiteX0" fmla="*/ 152970 w 2199101"/>
              <a:gd name="connsiteY0" fmla="*/ 4647085 h 4647085"/>
              <a:gd name="connsiteX1" fmla="*/ 2046132 w 2199101"/>
              <a:gd name="connsiteY1" fmla="*/ 4647085 h 4647085"/>
              <a:gd name="connsiteX2" fmla="*/ 2199101 w 2199101"/>
              <a:gd name="connsiteY2" fmla="*/ 4494116 h 4647085"/>
              <a:gd name="connsiteX3" fmla="*/ 2199101 w 2199101"/>
              <a:gd name="connsiteY3" fmla="*/ 3835400 h 4647085"/>
              <a:gd name="connsiteX4" fmla="*/ 2199101 w 2199101"/>
              <a:gd name="connsiteY4" fmla="*/ 2742584 h 4647085"/>
              <a:gd name="connsiteX5" fmla="*/ 2199101 w 2199101"/>
              <a:gd name="connsiteY5" fmla="*/ 2687789 h 4647085"/>
              <a:gd name="connsiteX6" fmla="*/ 2199101 w 2199101"/>
              <a:gd name="connsiteY6" fmla="*/ 1959296 h 4647085"/>
              <a:gd name="connsiteX7" fmla="*/ 2199101 w 2199101"/>
              <a:gd name="connsiteY7" fmla="*/ 1904501 h 4647085"/>
              <a:gd name="connsiteX8" fmla="*/ 2199101 w 2199101"/>
              <a:gd name="connsiteY8" fmla="*/ 811685 h 4647085"/>
              <a:gd name="connsiteX9" fmla="*/ 2199101 w 2199101"/>
              <a:gd name="connsiteY9" fmla="*/ 152969 h 4647085"/>
              <a:gd name="connsiteX10" fmla="*/ 2046132 w 2199101"/>
              <a:gd name="connsiteY10" fmla="*/ 0 h 4647085"/>
              <a:gd name="connsiteX11" fmla="*/ 152970 w 2199101"/>
              <a:gd name="connsiteY11" fmla="*/ 0 h 4647085"/>
              <a:gd name="connsiteX12" fmla="*/ 0 w 2199101"/>
              <a:gd name="connsiteY12" fmla="*/ 152969 h 4647085"/>
              <a:gd name="connsiteX13" fmla="*/ 0 w 2199101"/>
              <a:gd name="connsiteY13" fmla="*/ 811685 h 4647085"/>
              <a:gd name="connsiteX14" fmla="*/ 0 w 2199101"/>
              <a:gd name="connsiteY14" fmla="*/ 1904501 h 4647085"/>
              <a:gd name="connsiteX15" fmla="*/ 0 w 2199101"/>
              <a:gd name="connsiteY15" fmla="*/ 1959296 h 4647085"/>
              <a:gd name="connsiteX16" fmla="*/ 0 w 2199101"/>
              <a:gd name="connsiteY16" fmla="*/ 2687789 h 4647085"/>
              <a:gd name="connsiteX17" fmla="*/ 0 w 2199101"/>
              <a:gd name="connsiteY17" fmla="*/ 2742584 h 4647085"/>
              <a:gd name="connsiteX18" fmla="*/ 0 w 2199101"/>
              <a:gd name="connsiteY18" fmla="*/ 3835400 h 4647085"/>
              <a:gd name="connsiteX19" fmla="*/ 0 w 2199101"/>
              <a:gd name="connsiteY19" fmla="*/ 4494116 h 4647085"/>
              <a:gd name="connsiteX20" fmla="*/ 152970 w 2199101"/>
              <a:gd name="connsiteY20" fmla="*/ 4647085 h 464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99101" h="4647085">
                <a:moveTo>
                  <a:pt x="152970" y="4647085"/>
                </a:moveTo>
                <a:lnTo>
                  <a:pt x="2046132" y="4647085"/>
                </a:lnTo>
                <a:cubicBezTo>
                  <a:pt x="2130614" y="4647085"/>
                  <a:pt x="2199101" y="4578599"/>
                  <a:pt x="2199101" y="4494116"/>
                </a:cubicBezTo>
                <a:lnTo>
                  <a:pt x="2199101" y="3835400"/>
                </a:lnTo>
                <a:lnTo>
                  <a:pt x="2199101" y="2742584"/>
                </a:lnTo>
                <a:lnTo>
                  <a:pt x="2199101" y="2687789"/>
                </a:lnTo>
                <a:lnTo>
                  <a:pt x="2199101" y="1959296"/>
                </a:lnTo>
                <a:lnTo>
                  <a:pt x="2199101" y="1904501"/>
                </a:lnTo>
                <a:lnTo>
                  <a:pt x="2199101" y="811685"/>
                </a:lnTo>
                <a:lnTo>
                  <a:pt x="2199101" y="152969"/>
                </a:lnTo>
                <a:cubicBezTo>
                  <a:pt x="2199101" y="68486"/>
                  <a:pt x="2130614" y="0"/>
                  <a:pt x="2046132" y="0"/>
                </a:cubicBezTo>
                <a:lnTo>
                  <a:pt x="152970" y="0"/>
                </a:lnTo>
                <a:cubicBezTo>
                  <a:pt x="68487" y="0"/>
                  <a:pt x="0" y="68486"/>
                  <a:pt x="0" y="152969"/>
                </a:cubicBezTo>
                <a:lnTo>
                  <a:pt x="0" y="811685"/>
                </a:lnTo>
                <a:lnTo>
                  <a:pt x="0" y="1904501"/>
                </a:lnTo>
                <a:lnTo>
                  <a:pt x="0" y="1959296"/>
                </a:lnTo>
                <a:lnTo>
                  <a:pt x="0" y="2687789"/>
                </a:lnTo>
                <a:lnTo>
                  <a:pt x="0" y="2742584"/>
                </a:lnTo>
                <a:lnTo>
                  <a:pt x="0" y="3835400"/>
                </a:lnTo>
                <a:lnTo>
                  <a:pt x="0" y="4494116"/>
                </a:lnTo>
                <a:cubicBezTo>
                  <a:pt x="0" y="4578599"/>
                  <a:pt x="68487" y="4647085"/>
                  <a:pt x="152970" y="46470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9">
            <a:extLst>
              <a:ext uri="{FF2B5EF4-FFF2-40B4-BE49-F238E27FC236}">
                <a16:creationId xmlns:a16="http://schemas.microsoft.com/office/drawing/2014/main" id="{3AD244FA-B254-A421-4B65-D34F514C4B50}"/>
              </a:ext>
            </a:extLst>
          </p:cNvPr>
          <p:cNvSpPr/>
          <p:nvPr/>
        </p:nvSpPr>
        <p:spPr>
          <a:xfrm flipV="1">
            <a:off x="5039764" y="1525270"/>
            <a:ext cx="2086292" cy="4532785"/>
          </a:xfrm>
          <a:custGeom>
            <a:avLst/>
            <a:gdLst>
              <a:gd name="connsiteX0" fmla="*/ 134587 w 2086292"/>
              <a:gd name="connsiteY0" fmla="*/ 4532785 h 4532785"/>
              <a:gd name="connsiteX1" fmla="*/ 1951705 w 2086292"/>
              <a:gd name="connsiteY1" fmla="*/ 4532785 h 4532785"/>
              <a:gd name="connsiteX2" fmla="*/ 2086292 w 2086292"/>
              <a:gd name="connsiteY2" fmla="*/ 4398198 h 4532785"/>
              <a:gd name="connsiteX3" fmla="*/ 2086292 w 2086292"/>
              <a:gd name="connsiteY3" fmla="*/ 3741576 h 4532785"/>
              <a:gd name="connsiteX4" fmla="*/ 2086292 w 2086292"/>
              <a:gd name="connsiteY4" fmla="*/ 2612430 h 4532785"/>
              <a:gd name="connsiteX5" fmla="*/ 2086292 w 2086292"/>
              <a:gd name="connsiteY5" fmla="*/ 2606081 h 4532785"/>
              <a:gd name="connsiteX6" fmla="*/ 2086292 w 2086292"/>
              <a:gd name="connsiteY6" fmla="*/ 1926705 h 4532785"/>
              <a:gd name="connsiteX7" fmla="*/ 2086292 w 2086292"/>
              <a:gd name="connsiteY7" fmla="*/ 1920355 h 4532785"/>
              <a:gd name="connsiteX8" fmla="*/ 2086292 w 2086292"/>
              <a:gd name="connsiteY8" fmla="*/ 791209 h 4532785"/>
              <a:gd name="connsiteX9" fmla="*/ 2086292 w 2086292"/>
              <a:gd name="connsiteY9" fmla="*/ 134587 h 4532785"/>
              <a:gd name="connsiteX10" fmla="*/ 1951705 w 2086292"/>
              <a:gd name="connsiteY10" fmla="*/ 0 h 4532785"/>
              <a:gd name="connsiteX11" fmla="*/ 134587 w 2086292"/>
              <a:gd name="connsiteY11" fmla="*/ 0 h 4532785"/>
              <a:gd name="connsiteX12" fmla="*/ 0 w 2086292"/>
              <a:gd name="connsiteY12" fmla="*/ 134587 h 4532785"/>
              <a:gd name="connsiteX13" fmla="*/ 0 w 2086292"/>
              <a:gd name="connsiteY13" fmla="*/ 791209 h 4532785"/>
              <a:gd name="connsiteX14" fmla="*/ 0 w 2086292"/>
              <a:gd name="connsiteY14" fmla="*/ 1920355 h 4532785"/>
              <a:gd name="connsiteX15" fmla="*/ 0 w 2086292"/>
              <a:gd name="connsiteY15" fmla="*/ 1926705 h 4532785"/>
              <a:gd name="connsiteX16" fmla="*/ 0 w 2086292"/>
              <a:gd name="connsiteY16" fmla="*/ 2606081 h 4532785"/>
              <a:gd name="connsiteX17" fmla="*/ 0 w 2086292"/>
              <a:gd name="connsiteY17" fmla="*/ 2612430 h 4532785"/>
              <a:gd name="connsiteX18" fmla="*/ 0 w 2086292"/>
              <a:gd name="connsiteY18" fmla="*/ 3741576 h 4532785"/>
              <a:gd name="connsiteX19" fmla="*/ 0 w 2086292"/>
              <a:gd name="connsiteY19" fmla="*/ 4398198 h 4532785"/>
              <a:gd name="connsiteX20" fmla="*/ 134587 w 2086292"/>
              <a:gd name="connsiteY20" fmla="*/ 4532785 h 453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86292" h="4532785">
                <a:moveTo>
                  <a:pt x="134587" y="4532785"/>
                </a:moveTo>
                <a:lnTo>
                  <a:pt x="1951705" y="4532785"/>
                </a:lnTo>
                <a:cubicBezTo>
                  <a:pt x="2026036" y="4532785"/>
                  <a:pt x="2086292" y="4472528"/>
                  <a:pt x="2086292" y="4398198"/>
                </a:cubicBezTo>
                <a:lnTo>
                  <a:pt x="2086292" y="3741576"/>
                </a:lnTo>
                <a:lnTo>
                  <a:pt x="2086292" y="2612430"/>
                </a:lnTo>
                <a:lnTo>
                  <a:pt x="2086292" y="2606081"/>
                </a:lnTo>
                <a:lnTo>
                  <a:pt x="2086292" y="1926705"/>
                </a:lnTo>
                <a:lnTo>
                  <a:pt x="2086292" y="1920355"/>
                </a:lnTo>
                <a:lnTo>
                  <a:pt x="2086292" y="791209"/>
                </a:lnTo>
                <a:lnTo>
                  <a:pt x="2086292" y="134587"/>
                </a:lnTo>
                <a:cubicBezTo>
                  <a:pt x="2086292" y="60256"/>
                  <a:pt x="2026036" y="0"/>
                  <a:pt x="1951705" y="0"/>
                </a:cubicBezTo>
                <a:lnTo>
                  <a:pt x="134587" y="0"/>
                </a:lnTo>
                <a:cubicBezTo>
                  <a:pt x="60257" y="0"/>
                  <a:pt x="0" y="60256"/>
                  <a:pt x="0" y="134587"/>
                </a:cubicBezTo>
                <a:lnTo>
                  <a:pt x="0" y="791209"/>
                </a:lnTo>
                <a:lnTo>
                  <a:pt x="0" y="1920355"/>
                </a:lnTo>
                <a:lnTo>
                  <a:pt x="0" y="1926705"/>
                </a:lnTo>
                <a:lnTo>
                  <a:pt x="0" y="2606081"/>
                </a:lnTo>
                <a:lnTo>
                  <a:pt x="0" y="2612430"/>
                </a:lnTo>
                <a:lnTo>
                  <a:pt x="0" y="3741576"/>
                </a:lnTo>
                <a:lnTo>
                  <a:pt x="0" y="4398198"/>
                </a:lnTo>
                <a:cubicBezTo>
                  <a:pt x="0" y="4472528"/>
                  <a:pt x="60257" y="4532785"/>
                  <a:pt x="134587" y="4532785"/>
                </a:cubicBezTo>
                <a:close/>
              </a:path>
            </a:pathLst>
          </a:custGeom>
          <a:blipFill dpi="0" rotWithShape="0">
            <a:blip r:embed="rId3"/>
            <a:srcRect/>
            <a:tile tx="-38100" ty="-3810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20">
            <a:extLst>
              <a:ext uri="{FF2B5EF4-FFF2-40B4-BE49-F238E27FC236}">
                <a16:creationId xmlns:a16="http://schemas.microsoft.com/office/drawing/2014/main" id="{D1B0EEC8-DF11-59C0-F37B-1383E966A363}"/>
              </a:ext>
            </a:extLst>
          </p:cNvPr>
          <p:cNvSpPr/>
          <p:nvPr/>
        </p:nvSpPr>
        <p:spPr>
          <a:xfrm>
            <a:off x="816558" y="2279165"/>
            <a:ext cx="107367" cy="1195556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21">
            <a:extLst>
              <a:ext uri="{FF2B5EF4-FFF2-40B4-BE49-F238E27FC236}">
                <a16:creationId xmlns:a16="http://schemas.microsoft.com/office/drawing/2014/main" id="{F1D78326-31D2-4412-89C4-262F22CED593}"/>
              </a:ext>
            </a:extLst>
          </p:cNvPr>
          <p:cNvSpPr/>
          <p:nvPr/>
        </p:nvSpPr>
        <p:spPr>
          <a:xfrm>
            <a:off x="11268077" y="2279165"/>
            <a:ext cx="107367" cy="1195556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22">
            <a:extLst>
              <a:ext uri="{FF2B5EF4-FFF2-40B4-BE49-F238E27FC236}">
                <a16:creationId xmlns:a16="http://schemas.microsoft.com/office/drawing/2014/main" id="{07BE6D87-2611-0A2F-69C1-596146475F16}"/>
              </a:ext>
            </a:extLst>
          </p:cNvPr>
          <p:cNvSpPr/>
          <p:nvPr/>
        </p:nvSpPr>
        <p:spPr>
          <a:xfrm>
            <a:off x="1512528" y="3931613"/>
            <a:ext cx="107367" cy="1195556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23">
            <a:extLst>
              <a:ext uri="{FF2B5EF4-FFF2-40B4-BE49-F238E27FC236}">
                <a16:creationId xmlns:a16="http://schemas.microsoft.com/office/drawing/2014/main" id="{F1702D33-D477-51A3-E04A-E2E9FFA6E28D}"/>
              </a:ext>
            </a:extLst>
          </p:cNvPr>
          <p:cNvSpPr/>
          <p:nvPr/>
        </p:nvSpPr>
        <p:spPr>
          <a:xfrm>
            <a:off x="10572105" y="3931613"/>
            <a:ext cx="107367" cy="1195556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6613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目标管理法则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2BD13EC-1475-9F0B-0CB7-964A025DC497}"/>
              </a:ext>
            </a:extLst>
          </p:cNvPr>
          <p:cNvSpPr txBox="1"/>
          <p:nvPr/>
        </p:nvSpPr>
        <p:spPr>
          <a:xfrm>
            <a:off x="700257" y="5425431"/>
            <a:ext cx="10791486" cy="464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00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urna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.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F7D0BC59-982F-116B-95F7-DED73DDA4313}"/>
              </a:ext>
            </a:extLst>
          </p:cNvPr>
          <p:cNvSpPr/>
          <p:nvPr/>
        </p:nvSpPr>
        <p:spPr>
          <a:xfrm>
            <a:off x="1446332" y="2041827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5D102A1-8695-59DB-82BB-5AD95604FD72}"/>
              </a:ext>
            </a:extLst>
          </p:cNvPr>
          <p:cNvSpPr/>
          <p:nvPr/>
        </p:nvSpPr>
        <p:spPr>
          <a:xfrm>
            <a:off x="2252896" y="3917824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9F59F6D9-4193-E375-D5D0-838F03D31F94}"/>
              </a:ext>
            </a:extLst>
          </p:cNvPr>
          <p:cNvSpPr/>
          <p:nvPr/>
        </p:nvSpPr>
        <p:spPr>
          <a:xfrm>
            <a:off x="1446332" y="3917824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2E6D5D0D-B897-8012-22EE-949BE6D4F5A4}"/>
              </a:ext>
            </a:extLst>
          </p:cNvPr>
          <p:cNvSpPr/>
          <p:nvPr/>
        </p:nvSpPr>
        <p:spPr>
          <a:xfrm rot="10800000">
            <a:off x="2252898" y="3934178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5">
            <a:extLst>
              <a:ext uri="{FF2B5EF4-FFF2-40B4-BE49-F238E27FC236}">
                <a16:creationId xmlns:a16="http://schemas.microsoft.com/office/drawing/2014/main" id="{3958D252-C164-CAAC-F493-75193A96E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074" y="2209217"/>
            <a:ext cx="888064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defTabSz="609600"/>
            <a:r>
              <a:rPr lang="en-US" altLang="zh-CN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G</a:t>
            </a:r>
            <a:endParaRPr lang="en-US" altLang="en-US" sz="10000" dirty="0">
              <a:ln w="9525">
                <a:solidFill>
                  <a:schemeClr val="accent1"/>
                </a:solidFill>
              </a:ln>
              <a:solidFill>
                <a:schemeClr val="accent1">
                  <a:alpha val="30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字魂59号-创粗黑" panose="00000500000000000000" pitchFamily="2" charset="-122"/>
            </a:endParaRPr>
          </a:p>
        </p:txBody>
      </p:sp>
      <p:sp>
        <p:nvSpPr>
          <p:cNvPr id="58" name="Freeform 33">
            <a:extLst>
              <a:ext uri="{FF2B5EF4-FFF2-40B4-BE49-F238E27FC236}">
                <a16:creationId xmlns:a16="http://schemas.microsoft.com/office/drawing/2014/main" id="{F128F4E4-B27A-86D9-D1C3-79E9E1C2AFF0}"/>
              </a:ext>
            </a:extLst>
          </p:cNvPr>
          <p:cNvSpPr/>
          <p:nvPr/>
        </p:nvSpPr>
        <p:spPr>
          <a:xfrm>
            <a:off x="1693141" y="4062662"/>
            <a:ext cx="312946" cy="33899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9" name="gaoding-14">
            <a:extLst>
              <a:ext uri="{FF2B5EF4-FFF2-40B4-BE49-F238E27FC236}">
                <a16:creationId xmlns:a16="http://schemas.microsoft.com/office/drawing/2014/main" id="{CD152A9C-45B8-93CB-4D45-F6C5DCB000C6}"/>
              </a:ext>
            </a:extLst>
          </p:cNvPr>
          <p:cNvSpPr txBox="1"/>
          <p:nvPr/>
        </p:nvSpPr>
        <p:spPr>
          <a:xfrm>
            <a:off x="2444999" y="4136242"/>
            <a:ext cx="7332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Goals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0" name="iSHEJI-8">
            <a:extLst>
              <a:ext uri="{FF2B5EF4-FFF2-40B4-BE49-F238E27FC236}">
                <a16:creationId xmlns:a16="http://schemas.microsoft.com/office/drawing/2014/main" id="{4ABED815-956E-4AF7-4347-03F2DD011994}"/>
              </a:ext>
            </a:extLst>
          </p:cNvPr>
          <p:cNvSpPr txBox="1"/>
          <p:nvPr/>
        </p:nvSpPr>
        <p:spPr>
          <a:xfrm>
            <a:off x="1570041" y="4673234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制定目标</a:t>
            </a:r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38A6DD2F-4200-A34F-E5C2-CDFD61228ADD}"/>
              </a:ext>
            </a:extLst>
          </p:cNvPr>
          <p:cNvSpPr/>
          <p:nvPr/>
        </p:nvSpPr>
        <p:spPr>
          <a:xfrm>
            <a:off x="3891595" y="2041827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68B78A1-5DB5-A527-EED7-75C01FFA07DA}"/>
              </a:ext>
            </a:extLst>
          </p:cNvPr>
          <p:cNvSpPr/>
          <p:nvPr/>
        </p:nvSpPr>
        <p:spPr>
          <a:xfrm>
            <a:off x="4698159" y="3917824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25C36D3A-7B48-B9B8-18A1-720DAF4E6D86}"/>
              </a:ext>
            </a:extLst>
          </p:cNvPr>
          <p:cNvSpPr/>
          <p:nvPr/>
        </p:nvSpPr>
        <p:spPr>
          <a:xfrm>
            <a:off x="3891595" y="3917824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715D123C-B3F7-91E0-FDC5-290354261A8F}"/>
              </a:ext>
            </a:extLst>
          </p:cNvPr>
          <p:cNvSpPr/>
          <p:nvPr/>
        </p:nvSpPr>
        <p:spPr>
          <a:xfrm rot="10800000">
            <a:off x="4698161" y="3934178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6" name="iSHEJI-5">
            <a:extLst>
              <a:ext uri="{FF2B5EF4-FFF2-40B4-BE49-F238E27FC236}">
                <a16:creationId xmlns:a16="http://schemas.microsoft.com/office/drawing/2014/main" id="{420DCD75-6864-FC94-E535-34D2CBC18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1320" y="2209217"/>
            <a:ext cx="756617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S</a:t>
            </a:r>
          </a:p>
        </p:txBody>
      </p:sp>
      <p:sp>
        <p:nvSpPr>
          <p:cNvPr id="89" name="Freeform 33">
            <a:extLst>
              <a:ext uri="{FF2B5EF4-FFF2-40B4-BE49-F238E27FC236}">
                <a16:creationId xmlns:a16="http://schemas.microsoft.com/office/drawing/2014/main" id="{94BB6BD7-41B1-D2B0-D0F8-F6825A8101BE}"/>
              </a:ext>
            </a:extLst>
          </p:cNvPr>
          <p:cNvSpPr/>
          <p:nvPr/>
        </p:nvSpPr>
        <p:spPr>
          <a:xfrm>
            <a:off x="4125404" y="4062662"/>
            <a:ext cx="338947" cy="338997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8" name="gaoding-14">
            <a:extLst>
              <a:ext uri="{FF2B5EF4-FFF2-40B4-BE49-F238E27FC236}">
                <a16:creationId xmlns:a16="http://schemas.microsoft.com/office/drawing/2014/main" id="{83DBDBAC-51C1-8294-6002-6333DC5AEAE0}"/>
              </a:ext>
            </a:extLst>
          </p:cNvPr>
          <p:cNvSpPr txBox="1"/>
          <p:nvPr/>
        </p:nvSpPr>
        <p:spPr>
          <a:xfrm>
            <a:off x="4890262" y="4136242"/>
            <a:ext cx="7332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Strategie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9" name="iSHEJI-8">
            <a:extLst>
              <a:ext uri="{FF2B5EF4-FFF2-40B4-BE49-F238E27FC236}">
                <a16:creationId xmlns:a16="http://schemas.microsoft.com/office/drawing/2014/main" id="{100692FE-5C04-F16A-1300-813510391091}"/>
              </a:ext>
            </a:extLst>
          </p:cNvPr>
          <p:cNvSpPr txBox="1"/>
          <p:nvPr/>
        </p:nvSpPr>
        <p:spPr>
          <a:xfrm>
            <a:off x="4015304" y="4673234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生产策略</a:t>
            </a: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15343312-15E7-5638-DFCD-FD7611AD77DA}"/>
              </a:ext>
            </a:extLst>
          </p:cNvPr>
          <p:cNvSpPr/>
          <p:nvPr/>
        </p:nvSpPr>
        <p:spPr>
          <a:xfrm>
            <a:off x="6336858" y="2041827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F52CFE0-4111-1B6C-91A6-F2FF469CEF8C}"/>
              </a:ext>
            </a:extLst>
          </p:cNvPr>
          <p:cNvSpPr/>
          <p:nvPr/>
        </p:nvSpPr>
        <p:spPr>
          <a:xfrm>
            <a:off x="7143422" y="3917824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3766E061-8D2C-D295-6A13-4D4127B7C7D7}"/>
              </a:ext>
            </a:extLst>
          </p:cNvPr>
          <p:cNvSpPr/>
          <p:nvPr/>
        </p:nvSpPr>
        <p:spPr>
          <a:xfrm>
            <a:off x="6336858" y="3917824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FC21E6E6-2F62-A634-E4C5-9E9604224F1B}"/>
              </a:ext>
            </a:extLst>
          </p:cNvPr>
          <p:cNvSpPr/>
          <p:nvPr/>
        </p:nvSpPr>
        <p:spPr>
          <a:xfrm rot="10800000">
            <a:off x="7143424" y="3934178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" name="iSHEJI-5">
            <a:extLst>
              <a:ext uri="{FF2B5EF4-FFF2-40B4-BE49-F238E27FC236}">
                <a16:creationId xmlns:a16="http://schemas.microsoft.com/office/drawing/2014/main" id="{EA1BEA22-E03F-4E94-CA1F-987D206B2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119" y="2209217"/>
            <a:ext cx="81272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P</a:t>
            </a:r>
          </a:p>
        </p:txBody>
      </p:sp>
      <p:sp>
        <p:nvSpPr>
          <p:cNvPr id="90" name="Freeform 33">
            <a:extLst>
              <a:ext uri="{FF2B5EF4-FFF2-40B4-BE49-F238E27FC236}">
                <a16:creationId xmlns:a16="http://schemas.microsoft.com/office/drawing/2014/main" id="{61701DDF-4DFB-2AF3-978D-15EB2A2AF7E4}"/>
              </a:ext>
            </a:extLst>
          </p:cNvPr>
          <p:cNvSpPr/>
          <p:nvPr/>
        </p:nvSpPr>
        <p:spPr>
          <a:xfrm>
            <a:off x="6577135" y="4062662"/>
            <a:ext cx="326010" cy="338997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7" name="gaoding-14">
            <a:extLst>
              <a:ext uri="{FF2B5EF4-FFF2-40B4-BE49-F238E27FC236}">
                <a16:creationId xmlns:a16="http://schemas.microsoft.com/office/drawing/2014/main" id="{B9AFEC1B-FDD4-9535-8000-FC871710C68B}"/>
              </a:ext>
            </a:extLst>
          </p:cNvPr>
          <p:cNvSpPr txBox="1"/>
          <p:nvPr/>
        </p:nvSpPr>
        <p:spPr>
          <a:xfrm>
            <a:off x="7335525" y="4136242"/>
            <a:ext cx="7332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Plan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8" name="iSHEJI-8">
            <a:extLst>
              <a:ext uri="{FF2B5EF4-FFF2-40B4-BE49-F238E27FC236}">
                <a16:creationId xmlns:a16="http://schemas.microsoft.com/office/drawing/2014/main" id="{58C2DEFA-35A0-4EE6-08F2-E1B88CBF232D}"/>
              </a:ext>
            </a:extLst>
          </p:cNvPr>
          <p:cNvSpPr txBox="1"/>
          <p:nvPr/>
        </p:nvSpPr>
        <p:spPr>
          <a:xfrm>
            <a:off x="6460567" y="4673234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制定计划</a:t>
            </a: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98A6664A-7A47-1EF3-A1B8-4C8F5BF9F37B}"/>
              </a:ext>
            </a:extLst>
          </p:cNvPr>
          <p:cNvSpPr/>
          <p:nvPr/>
        </p:nvSpPr>
        <p:spPr>
          <a:xfrm>
            <a:off x="8782121" y="2041827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7C4AF00A-5960-1DBB-5143-91855BDEBECA}"/>
              </a:ext>
            </a:extLst>
          </p:cNvPr>
          <p:cNvSpPr/>
          <p:nvPr/>
        </p:nvSpPr>
        <p:spPr>
          <a:xfrm>
            <a:off x="9588685" y="3917824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181A288D-820A-2B2F-A7C2-D529686EF7F5}"/>
              </a:ext>
            </a:extLst>
          </p:cNvPr>
          <p:cNvSpPr/>
          <p:nvPr/>
        </p:nvSpPr>
        <p:spPr>
          <a:xfrm>
            <a:off x="8782121" y="3917824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6B7B207F-7624-AAD6-0F39-0A571DAAAAB7}"/>
              </a:ext>
            </a:extLst>
          </p:cNvPr>
          <p:cNvSpPr/>
          <p:nvPr/>
        </p:nvSpPr>
        <p:spPr>
          <a:xfrm rot="10800000">
            <a:off x="9588687" y="3934178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4" name="iSHEJI-5">
            <a:extLst>
              <a:ext uri="{FF2B5EF4-FFF2-40B4-BE49-F238E27FC236}">
                <a16:creationId xmlns:a16="http://schemas.microsoft.com/office/drawing/2014/main" id="{BABFB3B1-7C10-3915-2F94-8D1961A65F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9024" y="2209217"/>
            <a:ext cx="929742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algn="ctr"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A</a:t>
            </a:r>
          </a:p>
        </p:txBody>
      </p:sp>
      <p:sp>
        <p:nvSpPr>
          <p:cNvPr id="91" name="Freeform 33">
            <a:extLst>
              <a:ext uri="{FF2B5EF4-FFF2-40B4-BE49-F238E27FC236}">
                <a16:creationId xmlns:a16="http://schemas.microsoft.com/office/drawing/2014/main" id="{6220FCAA-EAE3-7889-A620-8989A82E11AD}"/>
              </a:ext>
            </a:extLst>
          </p:cNvPr>
          <p:cNvSpPr/>
          <p:nvPr/>
        </p:nvSpPr>
        <p:spPr>
          <a:xfrm>
            <a:off x="9015905" y="4068131"/>
            <a:ext cx="338997" cy="328060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6" name="gaoding-14">
            <a:extLst>
              <a:ext uri="{FF2B5EF4-FFF2-40B4-BE49-F238E27FC236}">
                <a16:creationId xmlns:a16="http://schemas.microsoft.com/office/drawing/2014/main" id="{B7FCACD6-2736-6F4A-AAC9-75A731453E58}"/>
              </a:ext>
            </a:extLst>
          </p:cNvPr>
          <p:cNvSpPr txBox="1"/>
          <p:nvPr/>
        </p:nvSpPr>
        <p:spPr>
          <a:xfrm>
            <a:off x="9780788" y="4136242"/>
            <a:ext cx="73326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Activites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7" name="iSHEJI-8">
            <a:extLst>
              <a:ext uri="{FF2B5EF4-FFF2-40B4-BE49-F238E27FC236}">
                <a16:creationId xmlns:a16="http://schemas.microsoft.com/office/drawing/2014/main" id="{78AD645E-D73D-F391-2BD6-D713C68EC4A0}"/>
              </a:ext>
            </a:extLst>
          </p:cNvPr>
          <p:cNvSpPr txBox="1"/>
          <p:nvPr/>
        </p:nvSpPr>
        <p:spPr>
          <a:xfrm>
            <a:off x="8905830" y="4673234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做出行动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4922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1" y="0"/>
            <a:ext cx="7194176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188948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03</a:t>
            </a:r>
            <a:endParaRPr kumimoji="0" lang="zh-CN" altLang="en-US" sz="41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3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769397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技巧篇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2" name="iSHEJI-4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7708562" y="4160408"/>
            <a:ext cx="2473325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Skills</a:t>
            </a:r>
          </a:p>
        </p:txBody>
      </p:sp>
    </p:spTree>
    <p:extLst>
      <p:ext uri="{BB962C8B-B14F-4D97-AF65-F5344CB8AC3E}">
        <p14:creationId xmlns:p14="http://schemas.microsoft.com/office/powerpoint/2010/main" val="1753151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交流技巧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8F211197-BA1F-52B9-632F-BB70AEC0207B}"/>
              </a:ext>
            </a:extLst>
          </p:cNvPr>
          <p:cNvSpPr txBox="1"/>
          <p:nvPr/>
        </p:nvSpPr>
        <p:spPr>
          <a:xfrm>
            <a:off x="2775516" y="3253114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学会倾听</a:t>
            </a: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ADA2BCB5-6F00-522A-80E1-04B9672E5FD2}"/>
              </a:ext>
            </a:extLst>
          </p:cNvPr>
          <p:cNvSpPr txBox="1"/>
          <p:nvPr/>
        </p:nvSpPr>
        <p:spPr>
          <a:xfrm>
            <a:off x="2407920" y="3745214"/>
            <a:ext cx="28892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沟通最重要的是学会倾听，通过倾听发现客户的真是需求，了解客户的真正意</a:t>
            </a: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8619D866-F5A6-6FDC-920E-83982F27A0E9}"/>
              </a:ext>
            </a:extLst>
          </p:cNvPr>
          <p:cNvSpPr/>
          <p:nvPr/>
        </p:nvSpPr>
        <p:spPr>
          <a:xfrm>
            <a:off x="2118972" y="1912087"/>
            <a:ext cx="3467100" cy="3724631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9">
            <a:extLst>
              <a:ext uri="{FF2B5EF4-FFF2-40B4-BE49-F238E27FC236}">
                <a16:creationId xmlns:a16="http://schemas.microsoft.com/office/drawing/2014/main" id="{A07A6E6A-8AC1-E4E7-66E2-FE7C7F3FE11E}"/>
              </a:ext>
            </a:extLst>
          </p:cNvPr>
          <p:cNvSpPr/>
          <p:nvPr/>
        </p:nvSpPr>
        <p:spPr>
          <a:xfrm>
            <a:off x="6605928" y="1912087"/>
            <a:ext cx="3467100" cy="3724631"/>
          </a:xfrm>
          <a:prstGeom prst="rect">
            <a:avLst/>
          </a:prstGeom>
          <a:noFill/>
          <a:ln w="1016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0">
            <a:extLst>
              <a:ext uri="{FF2B5EF4-FFF2-40B4-BE49-F238E27FC236}">
                <a16:creationId xmlns:a16="http://schemas.microsoft.com/office/drawing/2014/main" id="{D23FAE82-7733-8B4D-5501-0C7A75D1B671}"/>
              </a:ext>
            </a:extLst>
          </p:cNvPr>
          <p:cNvSpPr txBox="1"/>
          <p:nvPr/>
        </p:nvSpPr>
        <p:spPr>
          <a:xfrm>
            <a:off x="7262472" y="3253114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善用赞扬</a:t>
            </a:r>
          </a:p>
        </p:txBody>
      </p:sp>
      <p:sp>
        <p:nvSpPr>
          <p:cNvPr id="10" name="iSHEJI-11">
            <a:extLst>
              <a:ext uri="{FF2B5EF4-FFF2-40B4-BE49-F238E27FC236}">
                <a16:creationId xmlns:a16="http://schemas.microsoft.com/office/drawing/2014/main" id="{9B303272-E351-050A-32A8-72106B3E1F14}"/>
              </a:ext>
            </a:extLst>
          </p:cNvPr>
          <p:cNvSpPr txBox="1"/>
          <p:nvPr/>
        </p:nvSpPr>
        <p:spPr>
          <a:xfrm>
            <a:off x="6894876" y="3745214"/>
            <a:ext cx="288920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倾听更加重要的是，在沟通过程中对客户的赞扬。</a:t>
            </a: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BA4D7155-AB6D-9E65-EB52-82ABECD22699}"/>
              </a:ext>
            </a:extLst>
          </p:cNvPr>
          <p:cNvSpPr/>
          <p:nvPr/>
        </p:nvSpPr>
        <p:spPr>
          <a:xfrm>
            <a:off x="3671321" y="2458309"/>
            <a:ext cx="348519" cy="362403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D6A20BE5-FA56-9DED-B09E-F2DD9FA4EEE0}"/>
              </a:ext>
            </a:extLst>
          </p:cNvPr>
          <p:cNvSpPr/>
          <p:nvPr/>
        </p:nvSpPr>
        <p:spPr>
          <a:xfrm>
            <a:off x="8158276" y="2458309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1801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交流小秘诀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0" name="iSHEJI-6">
            <a:extLst>
              <a:ext uri="{FF2B5EF4-FFF2-40B4-BE49-F238E27FC236}">
                <a16:creationId xmlns:a16="http://schemas.microsoft.com/office/drawing/2014/main" id="{10980796-FCEC-19E0-5E08-2FBB25465704}"/>
              </a:ext>
            </a:extLst>
          </p:cNvPr>
          <p:cNvSpPr txBox="1"/>
          <p:nvPr/>
        </p:nvSpPr>
        <p:spPr>
          <a:xfrm>
            <a:off x="1269443" y="2102403"/>
            <a:ext cx="267009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看着客户交流</a:t>
            </a:r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C09E250C-BDC6-43E0-740A-3C2A00BDE608}"/>
              </a:ext>
            </a:extLst>
          </p:cNvPr>
          <p:cNvSpPr txBox="1"/>
          <p:nvPr/>
        </p:nvSpPr>
        <p:spPr>
          <a:xfrm>
            <a:off x="1269443" y="2742376"/>
            <a:ext cx="2395777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说话时望着客户不能一直瞪着客户，用柔和眼光交流</a:t>
            </a:r>
          </a:p>
        </p:txBody>
      </p:sp>
      <p:cxnSp>
        <p:nvCxnSpPr>
          <p:cNvPr id="35" name="iSHEJI-11">
            <a:extLst>
              <a:ext uri="{FF2B5EF4-FFF2-40B4-BE49-F238E27FC236}">
                <a16:creationId xmlns:a16="http://schemas.microsoft.com/office/drawing/2014/main" id="{AA04FADC-D43C-9D1B-B822-7240E4D24EA2}"/>
              </a:ext>
            </a:extLst>
          </p:cNvPr>
          <p:cNvCxnSpPr>
            <a:cxnSpLocks/>
          </p:cNvCxnSpPr>
          <p:nvPr/>
        </p:nvCxnSpPr>
        <p:spPr>
          <a:xfrm>
            <a:off x="1269443" y="2607055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iSHEJI-12">
            <a:extLst>
              <a:ext uri="{FF2B5EF4-FFF2-40B4-BE49-F238E27FC236}">
                <a16:creationId xmlns:a16="http://schemas.microsoft.com/office/drawing/2014/main" id="{31CCA7D9-35AF-C4CE-7955-1FA1455F694F}"/>
              </a:ext>
            </a:extLst>
          </p:cNvPr>
          <p:cNvCxnSpPr>
            <a:cxnSpLocks/>
          </p:cNvCxnSpPr>
          <p:nvPr/>
        </p:nvCxnSpPr>
        <p:spPr>
          <a:xfrm>
            <a:off x="1269443" y="4619605"/>
            <a:ext cx="937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iSHEJI-6">
            <a:extLst>
              <a:ext uri="{FF2B5EF4-FFF2-40B4-BE49-F238E27FC236}">
                <a16:creationId xmlns:a16="http://schemas.microsoft.com/office/drawing/2014/main" id="{42E8515B-4AF3-3091-E487-B485D91397E3}"/>
              </a:ext>
            </a:extLst>
          </p:cNvPr>
          <p:cNvSpPr txBox="1"/>
          <p:nvPr/>
        </p:nvSpPr>
        <p:spPr>
          <a:xfrm>
            <a:off x="4629863" y="2102403"/>
            <a:ext cx="267009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说话要有变化</a:t>
            </a:r>
          </a:p>
        </p:txBody>
      </p:sp>
      <p:sp>
        <p:nvSpPr>
          <p:cNvPr id="41" name="iSHEJI-7">
            <a:extLst>
              <a:ext uri="{FF2B5EF4-FFF2-40B4-BE49-F238E27FC236}">
                <a16:creationId xmlns:a16="http://schemas.microsoft.com/office/drawing/2014/main" id="{6F1039AB-31ED-7681-FED5-39AE9C35D691}"/>
              </a:ext>
            </a:extLst>
          </p:cNvPr>
          <p:cNvSpPr txBox="1"/>
          <p:nvPr/>
        </p:nvSpPr>
        <p:spPr>
          <a:xfrm>
            <a:off x="4629863" y="2742376"/>
            <a:ext cx="2395777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调整语速、声调，抑扬顿挫，声音饱含感情</a:t>
            </a:r>
          </a:p>
        </p:txBody>
      </p:sp>
      <p:sp>
        <p:nvSpPr>
          <p:cNvPr id="42" name="iSHEJI-6">
            <a:extLst>
              <a:ext uri="{FF2B5EF4-FFF2-40B4-BE49-F238E27FC236}">
                <a16:creationId xmlns:a16="http://schemas.microsoft.com/office/drawing/2014/main" id="{8A2A4D7A-7377-ABF6-FFA9-E6AE8644ACFD}"/>
              </a:ext>
            </a:extLst>
          </p:cNvPr>
          <p:cNvSpPr txBox="1"/>
          <p:nvPr/>
        </p:nvSpPr>
        <p:spPr>
          <a:xfrm>
            <a:off x="7990283" y="2102403"/>
            <a:ext cx="267009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结合姿态语言</a:t>
            </a:r>
          </a:p>
        </p:txBody>
      </p:sp>
      <p:sp>
        <p:nvSpPr>
          <p:cNvPr id="43" name="iSHEJI-7">
            <a:extLst>
              <a:ext uri="{FF2B5EF4-FFF2-40B4-BE49-F238E27FC236}">
                <a16:creationId xmlns:a16="http://schemas.microsoft.com/office/drawing/2014/main" id="{4242CA25-60B3-EAFC-260F-2B59412D7222}"/>
              </a:ext>
            </a:extLst>
          </p:cNvPr>
          <p:cNvSpPr txBox="1"/>
          <p:nvPr/>
        </p:nvSpPr>
        <p:spPr>
          <a:xfrm>
            <a:off x="7990283" y="2742376"/>
            <a:ext cx="2395777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结合表情、姿态语言，表达你的诚意</a:t>
            </a:r>
          </a:p>
        </p:txBody>
      </p:sp>
      <p:sp>
        <p:nvSpPr>
          <p:cNvPr id="44" name="iSHEJI-6">
            <a:extLst>
              <a:ext uri="{FF2B5EF4-FFF2-40B4-BE49-F238E27FC236}">
                <a16:creationId xmlns:a16="http://schemas.microsoft.com/office/drawing/2014/main" id="{8D96BDDE-9F46-2B0D-01F2-9D6FF919B463}"/>
              </a:ext>
            </a:extLst>
          </p:cNvPr>
          <p:cNvSpPr txBox="1"/>
          <p:nvPr/>
        </p:nvSpPr>
        <p:spPr>
          <a:xfrm>
            <a:off x="1269443" y="4106463"/>
            <a:ext cx="267009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面对笑容</a:t>
            </a:r>
          </a:p>
        </p:txBody>
      </p:sp>
      <p:sp>
        <p:nvSpPr>
          <p:cNvPr id="45" name="iSHEJI-7">
            <a:extLst>
              <a:ext uri="{FF2B5EF4-FFF2-40B4-BE49-F238E27FC236}">
                <a16:creationId xmlns:a16="http://schemas.microsoft.com/office/drawing/2014/main" id="{32F3077E-0793-9BDD-4548-1AE7B95D90A3}"/>
              </a:ext>
            </a:extLst>
          </p:cNvPr>
          <p:cNvSpPr txBox="1"/>
          <p:nvPr/>
        </p:nvSpPr>
        <p:spPr>
          <a:xfrm>
            <a:off x="1269443" y="4746436"/>
            <a:ext cx="2525317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用微笑感染和打动客户，微笑必须运用得当，和交流的内容结合</a:t>
            </a:r>
          </a:p>
        </p:txBody>
      </p:sp>
      <p:sp>
        <p:nvSpPr>
          <p:cNvPr id="46" name="iSHEJI-6">
            <a:extLst>
              <a:ext uri="{FF2B5EF4-FFF2-40B4-BE49-F238E27FC236}">
                <a16:creationId xmlns:a16="http://schemas.microsoft.com/office/drawing/2014/main" id="{58E972A8-FD4B-86D9-CB59-1A88EB393925}"/>
              </a:ext>
            </a:extLst>
          </p:cNvPr>
          <p:cNvSpPr txBox="1"/>
          <p:nvPr/>
        </p:nvSpPr>
        <p:spPr>
          <a:xfrm>
            <a:off x="4629863" y="4106463"/>
            <a:ext cx="2670097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用心聆听</a:t>
            </a:r>
          </a:p>
        </p:txBody>
      </p:sp>
      <p:sp>
        <p:nvSpPr>
          <p:cNvPr id="47" name="iSHEJI-7">
            <a:extLst>
              <a:ext uri="{FF2B5EF4-FFF2-40B4-BE49-F238E27FC236}">
                <a16:creationId xmlns:a16="http://schemas.microsoft.com/office/drawing/2014/main" id="{6720FAD6-73FA-71D0-3576-4E00EDB8F92A}"/>
              </a:ext>
            </a:extLst>
          </p:cNvPr>
          <p:cNvSpPr txBox="1"/>
          <p:nvPr/>
        </p:nvSpPr>
        <p:spPr>
          <a:xfrm>
            <a:off x="4629863" y="4746436"/>
            <a:ext cx="2395777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聆听客户，了解客户信息，注意互动，真诚交流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0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交流小秘诀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25E582E-F0A7-2361-0806-4C3E420059E1}"/>
              </a:ext>
            </a:extLst>
          </p:cNvPr>
          <p:cNvSpPr/>
          <p:nvPr/>
        </p:nvSpPr>
        <p:spPr>
          <a:xfrm>
            <a:off x="1886369" y="2073637"/>
            <a:ext cx="3301046" cy="3301046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04C8AE3-6134-3F65-CF87-46D20B499197}"/>
              </a:ext>
            </a:extLst>
          </p:cNvPr>
          <p:cNvSpPr/>
          <p:nvPr/>
        </p:nvSpPr>
        <p:spPr>
          <a:xfrm>
            <a:off x="1886369" y="2073637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海报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4E1C4AC-F217-99A2-1806-1A09B3171226}"/>
              </a:ext>
            </a:extLst>
          </p:cNvPr>
          <p:cNvSpPr/>
          <p:nvPr/>
        </p:nvSpPr>
        <p:spPr>
          <a:xfrm>
            <a:off x="2986718" y="2073637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7E74E3D-E02B-3246-1F0A-DCD667438323}"/>
              </a:ext>
            </a:extLst>
          </p:cNvPr>
          <p:cNvSpPr/>
          <p:nvPr/>
        </p:nvSpPr>
        <p:spPr>
          <a:xfrm>
            <a:off x="4087066" y="2073637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6A3EBB4-D463-2B75-9A21-AF3DAB4E5D12}"/>
              </a:ext>
            </a:extLst>
          </p:cNvPr>
          <p:cNvSpPr/>
          <p:nvPr/>
        </p:nvSpPr>
        <p:spPr>
          <a:xfrm>
            <a:off x="1886369" y="3173986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1E374CF-EC2C-84FC-0AE0-7114C679B894}"/>
              </a:ext>
            </a:extLst>
          </p:cNvPr>
          <p:cNvSpPr/>
          <p:nvPr/>
        </p:nvSpPr>
        <p:spPr>
          <a:xfrm>
            <a:off x="2986718" y="3173986"/>
            <a:ext cx="1100349" cy="1100349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302584B-651A-FDF8-61C3-DEEF73929437}"/>
              </a:ext>
            </a:extLst>
          </p:cNvPr>
          <p:cNvSpPr/>
          <p:nvPr/>
        </p:nvSpPr>
        <p:spPr>
          <a:xfrm>
            <a:off x="4087066" y="3173986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直播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A46F1CD6-35A7-120A-4D7D-3CCA173CA05A}"/>
              </a:ext>
            </a:extLst>
          </p:cNvPr>
          <p:cNvSpPr/>
          <p:nvPr/>
        </p:nvSpPr>
        <p:spPr>
          <a:xfrm>
            <a:off x="1886369" y="4274334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文章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09461FF-9CD0-75B4-EFC4-11D3FF076418}"/>
              </a:ext>
            </a:extLst>
          </p:cNvPr>
          <p:cNvSpPr/>
          <p:nvPr/>
        </p:nvSpPr>
        <p:spPr>
          <a:xfrm>
            <a:off x="2986718" y="4274334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视频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BE8F34C-334C-059F-0139-1CDF6AC54440}"/>
              </a:ext>
            </a:extLst>
          </p:cNvPr>
          <p:cNvSpPr/>
          <p:nvPr/>
        </p:nvSpPr>
        <p:spPr>
          <a:xfrm>
            <a:off x="4087066" y="4274334"/>
            <a:ext cx="1100349" cy="1100349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音频</a:t>
            </a: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C2EDD9F7-0681-2C4B-FE3D-6B07ABDD54BA}"/>
              </a:ext>
            </a:extLst>
          </p:cNvPr>
          <p:cNvSpPr/>
          <p:nvPr/>
        </p:nvSpPr>
        <p:spPr>
          <a:xfrm flipH="1">
            <a:off x="1045982" y="2498558"/>
            <a:ext cx="2546056" cy="2546056"/>
          </a:xfrm>
          <a:prstGeom prst="arc">
            <a:avLst>
              <a:gd name="adj1" fmla="val 17589304"/>
              <a:gd name="adj2" fmla="val 4088254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7F563B76-699E-E49D-EAAC-B7E1FF7D3F69}"/>
              </a:ext>
            </a:extLst>
          </p:cNvPr>
          <p:cNvSpPr txBox="1"/>
          <p:nvPr/>
        </p:nvSpPr>
        <p:spPr>
          <a:xfrm>
            <a:off x="956903" y="3640396"/>
            <a:ext cx="648292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流转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22630F2-03CD-DDAA-731C-E9ADBA562155}"/>
              </a:ext>
            </a:extLst>
          </p:cNvPr>
          <p:cNvCxnSpPr>
            <a:cxnSpLocks/>
          </p:cNvCxnSpPr>
          <p:nvPr/>
        </p:nvCxnSpPr>
        <p:spPr>
          <a:xfrm>
            <a:off x="5288649" y="3724160"/>
            <a:ext cx="273280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图形 18">
            <a:extLst>
              <a:ext uri="{FF2B5EF4-FFF2-40B4-BE49-F238E27FC236}">
                <a16:creationId xmlns:a16="http://schemas.microsoft.com/office/drawing/2014/main" id="{C56C9ACA-05BB-8C15-0982-3934BCBF42FE}"/>
              </a:ext>
            </a:extLst>
          </p:cNvPr>
          <p:cNvSpPr/>
          <p:nvPr/>
        </p:nvSpPr>
        <p:spPr>
          <a:xfrm>
            <a:off x="7860988" y="3571309"/>
            <a:ext cx="160464" cy="305702"/>
          </a:xfrm>
          <a:custGeom>
            <a:avLst/>
            <a:gdLst>
              <a:gd name="connsiteX0" fmla="*/ 464344 w 543718"/>
              <a:gd name="connsiteY0" fmla="*/ 519906 h 1035843"/>
              <a:gd name="connsiteX1" fmla="*/ 464344 w 543718"/>
              <a:gd name="connsiteY1" fmla="*/ 519906 h 1035843"/>
              <a:gd name="connsiteX2" fmla="*/ 11906 w 543718"/>
              <a:gd name="connsiteY2" fmla="*/ 968375 h 1035843"/>
              <a:gd name="connsiteX3" fmla="*/ 11906 w 543718"/>
              <a:gd name="connsiteY3" fmla="*/ 1023937 h 1035843"/>
              <a:gd name="connsiteX4" fmla="*/ 67469 w 543718"/>
              <a:gd name="connsiteY4" fmla="*/ 1023937 h 1035843"/>
              <a:gd name="connsiteX5" fmla="*/ 519906 w 543718"/>
              <a:gd name="connsiteY5" fmla="*/ 571500 h 1035843"/>
              <a:gd name="connsiteX6" fmla="*/ 519906 w 543718"/>
              <a:gd name="connsiteY6" fmla="*/ 464344 h 1035843"/>
              <a:gd name="connsiteX7" fmla="*/ 71438 w 543718"/>
              <a:gd name="connsiteY7" fmla="*/ 11906 h 1035843"/>
              <a:gd name="connsiteX8" fmla="*/ 15875 w 543718"/>
              <a:gd name="connsiteY8" fmla="*/ 11906 h 1035843"/>
              <a:gd name="connsiteX9" fmla="*/ 15875 w 543718"/>
              <a:gd name="connsiteY9" fmla="*/ 67469 h 1035843"/>
              <a:gd name="connsiteX10" fmla="*/ 464344 w 543718"/>
              <a:gd name="connsiteY10" fmla="*/ 519906 h 1035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3718" h="1035843">
                <a:moveTo>
                  <a:pt x="464344" y="519906"/>
                </a:moveTo>
                <a:cubicBezTo>
                  <a:pt x="464344" y="515938"/>
                  <a:pt x="464344" y="515938"/>
                  <a:pt x="464344" y="519906"/>
                </a:cubicBezTo>
                <a:lnTo>
                  <a:pt x="11906" y="968375"/>
                </a:lnTo>
                <a:cubicBezTo>
                  <a:pt x="-3969" y="984250"/>
                  <a:pt x="-3969" y="1008063"/>
                  <a:pt x="11906" y="1023937"/>
                </a:cubicBezTo>
                <a:cubicBezTo>
                  <a:pt x="27781" y="1039812"/>
                  <a:pt x="51594" y="1039812"/>
                  <a:pt x="67469" y="1023937"/>
                </a:cubicBezTo>
                <a:lnTo>
                  <a:pt x="519906" y="571500"/>
                </a:lnTo>
                <a:cubicBezTo>
                  <a:pt x="551656" y="539750"/>
                  <a:pt x="551656" y="492125"/>
                  <a:pt x="519906" y="464344"/>
                </a:cubicBezTo>
                <a:lnTo>
                  <a:pt x="71438" y="11906"/>
                </a:lnTo>
                <a:cubicBezTo>
                  <a:pt x="55562" y="-3969"/>
                  <a:pt x="31750" y="-3969"/>
                  <a:pt x="15875" y="11906"/>
                </a:cubicBezTo>
                <a:cubicBezTo>
                  <a:pt x="0" y="27781"/>
                  <a:pt x="0" y="51594"/>
                  <a:pt x="15875" y="67469"/>
                </a:cubicBezTo>
                <a:lnTo>
                  <a:pt x="464344" y="51990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D55005B-969C-81DA-E22F-3CB8391244E0}"/>
              </a:ext>
            </a:extLst>
          </p:cNvPr>
          <p:cNvSpPr/>
          <p:nvPr/>
        </p:nvSpPr>
        <p:spPr>
          <a:xfrm>
            <a:off x="8464598" y="2420061"/>
            <a:ext cx="2608204" cy="26082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9" name="gaoding-4">
            <a:extLst>
              <a:ext uri="{FF2B5EF4-FFF2-40B4-BE49-F238E27FC236}">
                <a16:creationId xmlns:a16="http://schemas.microsoft.com/office/drawing/2014/main" id="{7617DF88-3C47-126E-C244-F31A7910A04C}"/>
              </a:ext>
            </a:extLst>
          </p:cNvPr>
          <p:cNvSpPr txBox="1"/>
          <p:nvPr/>
        </p:nvSpPr>
        <p:spPr>
          <a:xfrm>
            <a:off x="9058569" y="3173986"/>
            <a:ext cx="1420261" cy="7034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26DB4C11-0FD3-A0AA-56A7-02B00E19F3A8}"/>
              </a:ext>
            </a:extLst>
          </p:cNvPr>
          <p:cNvSpPr txBox="1"/>
          <p:nvPr/>
        </p:nvSpPr>
        <p:spPr>
          <a:xfrm>
            <a:off x="8302301" y="5093985"/>
            <a:ext cx="2932797" cy="336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6F323C96-6E03-AFEA-C4E3-25054291D68E}"/>
              </a:ext>
            </a:extLst>
          </p:cNvPr>
          <p:cNvSpPr txBox="1"/>
          <p:nvPr/>
        </p:nvSpPr>
        <p:spPr>
          <a:xfrm>
            <a:off x="8304220" y="3826317"/>
            <a:ext cx="2928960" cy="337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www.iSHEJI.com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CA6251BD-354A-DFB0-45F9-C7B0312089BE}"/>
              </a:ext>
            </a:extLst>
          </p:cNvPr>
          <p:cNvSpPr txBox="1"/>
          <p:nvPr/>
        </p:nvSpPr>
        <p:spPr>
          <a:xfrm>
            <a:off x="5630561" y="3327843"/>
            <a:ext cx="1078282" cy="2998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智能化服务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1904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交流小秘诀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8DFB426-8FE8-4B80-4F57-4E50EC148F6C}"/>
              </a:ext>
            </a:extLst>
          </p:cNvPr>
          <p:cNvSpPr/>
          <p:nvPr/>
        </p:nvSpPr>
        <p:spPr>
          <a:xfrm>
            <a:off x="5052981" y="1715058"/>
            <a:ext cx="2100294" cy="601784"/>
          </a:xfrm>
          <a:prstGeom prst="roundRect">
            <a:avLst>
              <a:gd name="adj" fmla="val 19762"/>
            </a:avLst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253A029-16F1-680E-C812-1A17C7E5DB10}"/>
              </a:ext>
            </a:extLst>
          </p:cNvPr>
          <p:cNvSpPr/>
          <p:nvPr/>
        </p:nvSpPr>
        <p:spPr>
          <a:xfrm>
            <a:off x="97746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图形 7">
            <a:extLst>
              <a:ext uri="{FF2B5EF4-FFF2-40B4-BE49-F238E27FC236}">
                <a16:creationId xmlns:a16="http://schemas.microsoft.com/office/drawing/2014/main" id="{C01A66D9-3FC1-2599-9F65-1B5BB05F43AD}"/>
              </a:ext>
            </a:extLst>
          </p:cNvPr>
          <p:cNvSpPr/>
          <p:nvPr/>
        </p:nvSpPr>
        <p:spPr>
          <a:xfrm flipH="1">
            <a:off x="210720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20872EE2-23F7-89D7-7299-FB4308B7C65D}"/>
              </a:ext>
            </a:extLst>
          </p:cNvPr>
          <p:cNvSpPr txBox="1"/>
          <p:nvPr/>
        </p:nvSpPr>
        <p:spPr>
          <a:xfrm>
            <a:off x="104017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智能流转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D7776CC7-8D82-AEBB-1350-FBBA921D767E}"/>
              </a:ext>
            </a:extLst>
          </p:cNvPr>
          <p:cNvSpPr txBox="1"/>
          <p:nvPr/>
        </p:nvSpPr>
        <p:spPr>
          <a:xfrm>
            <a:off x="111923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01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DC286158-0DAB-32BD-DC34-60A914155921}"/>
              </a:ext>
            </a:extLst>
          </p:cNvPr>
          <p:cNvSpPr/>
          <p:nvPr/>
        </p:nvSpPr>
        <p:spPr>
          <a:xfrm>
            <a:off x="281388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图形 7">
            <a:extLst>
              <a:ext uri="{FF2B5EF4-FFF2-40B4-BE49-F238E27FC236}">
                <a16:creationId xmlns:a16="http://schemas.microsoft.com/office/drawing/2014/main" id="{B01A2F06-E9B5-C456-FB86-1886791E7F7C}"/>
              </a:ext>
            </a:extLst>
          </p:cNvPr>
          <p:cNvSpPr/>
          <p:nvPr/>
        </p:nvSpPr>
        <p:spPr>
          <a:xfrm flipH="1">
            <a:off x="394362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iSHEJI-7">
            <a:extLst>
              <a:ext uri="{FF2B5EF4-FFF2-40B4-BE49-F238E27FC236}">
                <a16:creationId xmlns:a16="http://schemas.microsoft.com/office/drawing/2014/main" id="{DDFB16F6-AD65-AD72-6D4B-C9AF31497DB8}"/>
              </a:ext>
            </a:extLst>
          </p:cNvPr>
          <p:cNvSpPr txBox="1"/>
          <p:nvPr/>
        </p:nvSpPr>
        <p:spPr>
          <a:xfrm>
            <a:off x="287659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资产管理</a:t>
            </a:r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03DF805D-BCE2-87B2-8A6B-7B47EFD75F16}"/>
              </a:ext>
            </a:extLst>
          </p:cNvPr>
          <p:cNvSpPr txBox="1"/>
          <p:nvPr/>
        </p:nvSpPr>
        <p:spPr>
          <a:xfrm>
            <a:off x="295565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02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7CF226B-0878-8708-D399-148AB3F4F161}"/>
              </a:ext>
            </a:extLst>
          </p:cNvPr>
          <p:cNvSpPr/>
          <p:nvPr/>
        </p:nvSpPr>
        <p:spPr>
          <a:xfrm>
            <a:off x="465030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图形 7">
            <a:extLst>
              <a:ext uri="{FF2B5EF4-FFF2-40B4-BE49-F238E27FC236}">
                <a16:creationId xmlns:a16="http://schemas.microsoft.com/office/drawing/2014/main" id="{FB756467-2AF8-A25C-573B-E7E0715D3D60}"/>
              </a:ext>
            </a:extLst>
          </p:cNvPr>
          <p:cNvSpPr/>
          <p:nvPr/>
        </p:nvSpPr>
        <p:spPr>
          <a:xfrm flipH="1">
            <a:off x="578004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AACCC856-026E-D507-3AC3-C838E5E105C1}"/>
              </a:ext>
            </a:extLst>
          </p:cNvPr>
          <p:cNvSpPr txBox="1"/>
          <p:nvPr/>
        </p:nvSpPr>
        <p:spPr>
          <a:xfrm>
            <a:off x="471301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</a:t>
            </a:r>
          </a:p>
        </p:txBody>
      </p:sp>
      <p:sp>
        <p:nvSpPr>
          <p:cNvPr id="35" name="iSHEJI-7">
            <a:extLst>
              <a:ext uri="{FF2B5EF4-FFF2-40B4-BE49-F238E27FC236}">
                <a16:creationId xmlns:a16="http://schemas.microsoft.com/office/drawing/2014/main" id="{3666C6FF-8242-213B-E240-49E101422CB9}"/>
              </a:ext>
            </a:extLst>
          </p:cNvPr>
          <p:cNvSpPr txBox="1"/>
          <p:nvPr/>
        </p:nvSpPr>
        <p:spPr>
          <a:xfrm>
            <a:off x="479207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03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4B320DF-021E-D880-48B0-52C8EA546096}"/>
              </a:ext>
            </a:extLst>
          </p:cNvPr>
          <p:cNvSpPr/>
          <p:nvPr/>
        </p:nvSpPr>
        <p:spPr>
          <a:xfrm>
            <a:off x="648672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图形 7">
            <a:extLst>
              <a:ext uri="{FF2B5EF4-FFF2-40B4-BE49-F238E27FC236}">
                <a16:creationId xmlns:a16="http://schemas.microsoft.com/office/drawing/2014/main" id="{E3D1F52F-CD19-990B-F40E-BB33156D3696}"/>
              </a:ext>
            </a:extLst>
          </p:cNvPr>
          <p:cNvSpPr/>
          <p:nvPr/>
        </p:nvSpPr>
        <p:spPr>
          <a:xfrm flipH="1">
            <a:off x="761646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iSHEJI-7">
            <a:extLst>
              <a:ext uri="{FF2B5EF4-FFF2-40B4-BE49-F238E27FC236}">
                <a16:creationId xmlns:a16="http://schemas.microsoft.com/office/drawing/2014/main" id="{67A5AA5A-0E0B-DD0D-15EA-16ABCE8C9C42}"/>
              </a:ext>
            </a:extLst>
          </p:cNvPr>
          <p:cNvSpPr txBox="1"/>
          <p:nvPr/>
        </p:nvSpPr>
        <p:spPr>
          <a:xfrm>
            <a:off x="654943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全员营销</a:t>
            </a:r>
          </a:p>
        </p:txBody>
      </p:sp>
      <p:sp>
        <p:nvSpPr>
          <p:cNvPr id="39" name="iSHEJI-7">
            <a:extLst>
              <a:ext uri="{FF2B5EF4-FFF2-40B4-BE49-F238E27FC236}">
                <a16:creationId xmlns:a16="http://schemas.microsoft.com/office/drawing/2014/main" id="{7D85E7EE-9392-3BCD-3C9A-6F84AF83862A}"/>
              </a:ext>
            </a:extLst>
          </p:cNvPr>
          <p:cNvSpPr txBox="1"/>
          <p:nvPr/>
        </p:nvSpPr>
        <p:spPr>
          <a:xfrm>
            <a:off x="662849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04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7B1D0557-7340-F172-0AAB-F913D3C4C8BF}"/>
              </a:ext>
            </a:extLst>
          </p:cNvPr>
          <p:cNvSpPr/>
          <p:nvPr/>
        </p:nvSpPr>
        <p:spPr>
          <a:xfrm>
            <a:off x="832314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图形 7">
            <a:extLst>
              <a:ext uri="{FF2B5EF4-FFF2-40B4-BE49-F238E27FC236}">
                <a16:creationId xmlns:a16="http://schemas.microsoft.com/office/drawing/2014/main" id="{961F39D2-B265-0248-F007-EC38DCC2CF05}"/>
              </a:ext>
            </a:extLst>
          </p:cNvPr>
          <p:cNvSpPr/>
          <p:nvPr/>
        </p:nvSpPr>
        <p:spPr>
          <a:xfrm flipH="1">
            <a:off x="9452886" y="3871883"/>
            <a:ext cx="377365" cy="108415"/>
          </a:xfrm>
          <a:custGeom>
            <a:avLst/>
            <a:gdLst>
              <a:gd name="connsiteX0" fmla="*/ 79375 w 1436687"/>
              <a:gd name="connsiteY0" fmla="*/ 333375 h 412750"/>
              <a:gd name="connsiteX1" fmla="*/ 412750 w 1436687"/>
              <a:gd name="connsiteY1" fmla="*/ 0 h 412750"/>
              <a:gd name="connsiteX2" fmla="*/ 468313 w 1436687"/>
              <a:gd name="connsiteY2" fmla="*/ 55563 h 412750"/>
              <a:gd name="connsiteX3" fmla="*/ 190500 w 1436687"/>
              <a:gd name="connsiteY3" fmla="*/ 333375 h 412750"/>
              <a:gd name="connsiteX4" fmla="*/ 1436688 w 1436687"/>
              <a:gd name="connsiteY4" fmla="*/ 333375 h 412750"/>
              <a:gd name="connsiteX5" fmla="*/ 1436688 w 1436687"/>
              <a:gd name="connsiteY5" fmla="*/ 412750 h 412750"/>
              <a:gd name="connsiteX6" fmla="*/ 0 w 1436687"/>
              <a:gd name="connsiteY6" fmla="*/ 412750 h 412750"/>
              <a:gd name="connsiteX7" fmla="*/ 79375 w 1436687"/>
              <a:gd name="connsiteY7" fmla="*/ 333375 h 41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6687" h="412750">
                <a:moveTo>
                  <a:pt x="79375" y="333375"/>
                </a:moveTo>
                <a:lnTo>
                  <a:pt x="412750" y="0"/>
                </a:lnTo>
                <a:lnTo>
                  <a:pt x="468313" y="55563"/>
                </a:lnTo>
                <a:lnTo>
                  <a:pt x="190500" y="333375"/>
                </a:lnTo>
                <a:lnTo>
                  <a:pt x="1436688" y="333375"/>
                </a:lnTo>
                <a:lnTo>
                  <a:pt x="1436688" y="412750"/>
                </a:lnTo>
                <a:lnTo>
                  <a:pt x="0" y="412750"/>
                </a:lnTo>
                <a:lnTo>
                  <a:pt x="79375" y="333375"/>
                </a:lnTo>
                <a:close/>
              </a:path>
            </a:pathLst>
          </a:custGeom>
          <a:solidFill>
            <a:srgbClr val="444444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iSHEJI-7">
            <a:extLst>
              <a:ext uri="{FF2B5EF4-FFF2-40B4-BE49-F238E27FC236}">
                <a16:creationId xmlns:a16="http://schemas.microsoft.com/office/drawing/2014/main" id="{DC33B1E1-4800-2324-C45C-85D38880FC5C}"/>
              </a:ext>
            </a:extLst>
          </p:cNvPr>
          <p:cNvSpPr txBox="1"/>
          <p:nvPr/>
        </p:nvSpPr>
        <p:spPr>
          <a:xfrm>
            <a:off x="838585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资产管理</a:t>
            </a:r>
          </a:p>
        </p:txBody>
      </p:sp>
      <p:sp>
        <p:nvSpPr>
          <p:cNvPr id="43" name="iSHEJI-7">
            <a:extLst>
              <a:ext uri="{FF2B5EF4-FFF2-40B4-BE49-F238E27FC236}">
                <a16:creationId xmlns:a16="http://schemas.microsoft.com/office/drawing/2014/main" id="{4BEE4D1E-A3BB-96E7-F5C9-F98B45B7414E}"/>
              </a:ext>
            </a:extLst>
          </p:cNvPr>
          <p:cNvSpPr txBox="1"/>
          <p:nvPr/>
        </p:nvSpPr>
        <p:spPr>
          <a:xfrm>
            <a:off x="846491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05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8E8F6D1-8A9C-465D-ACDF-6737B6526039}"/>
              </a:ext>
            </a:extLst>
          </p:cNvPr>
          <p:cNvSpPr/>
          <p:nvPr/>
        </p:nvSpPr>
        <p:spPr>
          <a:xfrm>
            <a:off x="10159567" y="3432727"/>
            <a:ext cx="1054966" cy="1054964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7">
            <a:extLst>
              <a:ext uri="{FF2B5EF4-FFF2-40B4-BE49-F238E27FC236}">
                <a16:creationId xmlns:a16="http://schemas.microsoft.com/office/drawing/2014/main" id="{2AED57F7-E54F-E758-7A34-7885D85FD033}"/>
              </a:ext>
            </a:extLst>
          </p:cNvPr>
          <p:cNvSpPr txBox="1"/>
          <p:nvPr/>
        </p:nvSpPr>
        <p:spPr>
          <a:xfrm>
            <a:off x="10222276" y="3837099"/>
            <a:ext cx="9295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品牌塑造</a:t>
            </a:r>
          </a:p>
        </p:txBody>
      </p:sp>
      <p:sp>
        <p:nvSpPr>
          <p:cNvPr id="46" name="iSHEJI-7">
            <a:extLst>
              <a:ext uri="{FF2B5EF4-FFF2-40B4-BE49-F238E27FC236}">
                <a16:creationId xmlns:a16="http://schemas.microsoft.com/office/drawing/2014/main" id="{E9AD93CE-C79B-AF2B-AC4B-07B2F2D20211}"/>
              </a:ext>
            </a:extLst>
          </p:cNvPr>
          <p:cNvSpPr txBox="1"/>
          <p:nvPr/>
        </p:nvSpPr>
        <p:spPr>
          <a:xfrm>
            <a:off x="10301334" y="3161279"/>
            <a:ext cx="77143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Step 06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08C4D83-26B9-1B60-FE4E-83E5AD495043}"/>
              </a:ext>
            </a:extLst>
          </p:cNvPr>
          <p:cNvCxnSpPr>
            <a:cxnSpLocks/>
          </p:cNvCxnSpPr>
          <p:nvPr/>
        </p:nvCxnSpPr>
        <p:spPr>
          <a:xfrm>
            <a:off x="1504950" y="2017739"/>
            <a:ext cx="348615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805A8D75-1F1A-D9A8-ECF3-1D9CC3D92C32}"/>
              </a:ext>
            </a:extLst>
          </p:cNvPr>
          <p:cNvCxnSpPr>
            <a:cxnSpLocks/>
          </p:cNvCxnSpPr>
          <p:nvPr/>
        </p:nvCxnSpPr>
        <p:spPr>
          <a:xfrm rot="16200000" flipH="1">
            <a:off x="1213470" y="2306044"/>
            <a:ext cx="58296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E446273-D75D-29BC-4783-39F5415456D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0395570" y="2306044"/>
            <a:ext cx="58296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gaoding-4">
            <a:extLst>
              <a:ext uri="{FF2B5EF4-FFF2-40B4-BE49-F238E27FC236}">
                <a16:creationId xmlns:a16="http://schemas.microsoft.com/office/drawing/2014/main" id="{3DECF8E6-6F52-8D24-E8D4-D139F791BC76}"/>
              </a:ext>
            </a:extLst>
          </p:cNvPr>
          <p:cNvSpPr txBox="1"/>
          <p:nvPr/>
        </p:nvSpPr>
        <p:spPr>
          <a:xfrm>
            <a:off x="5465133" y="1695622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51" name="iSHEJI-11">
            <a:extLst>
              <a:ext uri="{FF2B5EF4-FFF2-40B4-BE49-F238E27FC236}">
                <a16:creationId xmlns:a16="http://schemas.microsoft.com/office/drawing/2014/main" id="{B21A03A7-8F0C-CA49-FC35-D2E2F1D56874}"/>
              </a:ext>
            </a:extLst>
          </p:cNvPr>
          <p:cNvSpPr txBox="1"/>
          <p:nvPr/>
        </p:nvSpPr>
        <p:spPr>
          <a:xfrm>
            <a:off x="3100357" y="2418864"/>
            <a:ext cx="600554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国内领先的在线设计与协作平台，并为众多先进企业提供内容中台解决方案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2955A6B-5D2F-6B91-9B5C-05FC152411FC}"/>
              </a:ext>
            </a:extLst>
          </p:cNvPr>
          <p:cNvCxnSpPr>
            <a:cxnSpLocks/>
          </p:cNvCxnSpPr>
          <p:nvPr/>
        </p:nvCxnSpPr>
        <p:spPr>
          <a:xfrm>
            <a:off x="7203281" y="2017739"/>
            <a:ext cx="348376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0E3CFDDA-3164-9718-3D9D-15D2CDF08515}"/>
              </a:ext>
            </a:extLst>
          </p:cNvPr>
          <p:cNvCxnSpPr>
            <a:cxnSpLocks/>
          </p:cNvCxnSpPr>
          <p:nvPr/>
        </p:nvCxnSpPr>
        <p:spPr>
          <a:xfrm>
            <a:off x="1504950" y="5523662"/>
            <a:ext cx="367284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760EFC59-BB50-30A1-16CE-3279F6287C36}"/>
              </a:ext>
            </a:extLst>
          </p:cNvPr>
          <p:cNvCxnSpPr>
            <a:cxnSpLocks/>
          </p:cNvCxnSpPr>
          <p:nvPr/>
        </p:nvCxnSpPr>
        <p:spPr>
          <a:xfrm flipV="1">
            <a:off x="1504950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0A17B18-9477-7B6C-6760-33EF103A51F9}"/>
              </a:ext>
            </a:extLst>
          </p:cNvPr>
          <p:cNvCxnSpPr>
            <a:cxnSpLocks/>
          </p:cNvCxnSpPr>
          <p:nvPr/>
        </p:nvCxnSpPr>
        <p:spPr>
          <a:xfrm flipV="1">
            <a:off x="5177790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iSHEJI-7">
            <a:extLst>
              <a:ext uri="{FF2B5EF4-FFF2-40B4-BE49-F238E27FC236}">
                <a16:creationId xmlns:a16="http://schemas.microsoft.com/office/drawing/2014/main" id="{EDBCD101-73BC-5AA9-3C34-53E0AA5064FB}"/>
              </a:ext>
            </a:extLst>
          </p:cNvPr>
          <p:cNvSpPr txBox="1"/>
          <p:nvPr/>
        </p:nvSpPr>
        <p:spPr>
          <a:xfrm>
            <a:off x="2413543" y="5175764"/>
            <a:ext cx="185565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内容层面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7" name="iSHEJI-11">
            <a:extLst>
              <a:ext uri="{FF2B5EF4-FFF2-40B4-BE49-F238E27FC236}">
                <a16:creationId xmlns:a16="http://schemas.microsoft.com/office/drawing/2014/main" id="{9B3BBF58-D572-2E46-7908-D6DA53ECBE49}"/>
              </a:ext>
            </a:extLst>
          </p:cNvPr>
          <p:cNvSpPr txBox="1"/>
          <p:nvPr/>
        </p:nvSpPr>
        <p:spPr>
          <a:xfrm>
            <a:off x="2364652" y="5557440"/>
            <a:ext cx="2004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FD0704A-4285-D0CD-3625-73116A8DE73C}"/>
              </a:ext>
            </a:extLst>
          </p:cNvPr>
          <p:cNvCxnSpPr>
            <a:cxnSpLocks/>
          </p:cNvCxnSpPr>
          <p:nvPr/>
        </p:nvCxnSpPr>
        <p:spPr>
          <a:xfrm>
            <a:off x="8850628" y="5523662"/>
            <a:ext cx="183642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A5B9D50F-E58E-D1BA-02B0-69B236A5B261}"/>
              </a:ext>
            </a:extLst>
          </p:cNvPr>
          <p:cNvCxnSpPr>
            <a:cxnSpLocks/>
          </p:cNvCxnSpPr>
          <p:nvPr/>
        </p:nvCxnSpPr>
        <p:spPr>
          <a:xfrm flipV="1">
            <a:off x="8850628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CF6CDFB5-EC8F-DA5B-C5BC-E83230494DB9}"/>
              </a:ext>
            </a:extLst>
          </p:cNvPr>
          <p:cNvCxnSpPr>
            <a:cxnSpLocks/>
          </p:cNvCxnSpPr>
          <p:nvPr/>
        </p:nvCxnSpPr>
        <p:spPr>
          <a:xfrm flipV="1">
            <a:off x="10687049" y="5229659"/>
            <a:ext cx="1" cy="29717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iSHEJI-7">
            <a:extLst>
              <a:ext uri="{FF2B5EF4-FFF2-40B4-BE49-F238E27FC236}">
                <a16:creationId xmlns:a16="http://schemas.microsoft.com/office/drawing/2014/main" id="{EED0185C-174C-03B1-7E85-ECD502260B89}"/>
              </a:ext>
            </a:extLst>
          </p:cNvPr>
          <p:cNvSpPr txBox="1"/>
          <p:nvPr/>
        </p:nvSpPr>
        <p:spPr>
          <a:xfrm>
            <a:off x="9114425" y="5175764"/>
            <a:ext cx="1186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营销层面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62" name="iSHEJI-11">
            <a:extLst>
              <a:ext uri="{FF2B5EF4-FFF2-40B4-BE49-F238E27FC236}">
                <a16:creationId xmlns:a16="http://schemas.microsoft.com/office/drawing/2014/main" id="{498EFB58-99BB-3ED5-B048-57591AF6703C}"/>
              </a:ext>
            </a:extLst>
          </p:cNvPr>
          <p:cNvSpPr txBox="1"/>
          <p:nvPr/>
        </p:nvSpPr>
        <p:spPr>
          <a:xfrm>
            <a:off x="8780052" y="5557440"/>
            <a:ext cx="2004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Full marketing to get customers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9706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HEJI-1">
            <a:extLst>
              <a:ext uri="{FF2B5EF4-FFF2-40B4-BE49-F238E27FC236}">
                <a16:creationId xmlns:a16="http://schemas.microsoft.com/office/drawing/2014/main" id="{350E7987-3A68-14F6-684C-F60A2F9F2430}"/>
              </a:ext>
            </a:extLst>
          </p:cNvPr>
          <p:cNvSpPr/>
          <p:nvPr/>
        </p:nvSpPr>
        <p:spPr>
          <a:xfrm>
            <a:off x="2795606" y="1793240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atalogue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3" name="iSHEJI-2">
            <a:extLst>
              <a:ext uri="{FF2B5EF4-FFF2-40B4-BE49-F238E27FC236}">
                <a16:creationId xmlns:a16="http://schemas.microsoft.com/office/drawing/2014/main" id="{72EBB687-E80F-34D3-9D29-E3D136E4D3C9}"/>
              </a:ext>
            </a:extLst>
          </p:cNvPr>
          <p:cNvCxnSpPr>
            <a:cxnSpLocks/>
          </p:cNvCxnSpPr>
          <p:nvPr/>
        </p:nvCxnSpPr>
        <p:spPr>
          <a:xfrm flipH="1">
            <a:off x="2795605" y="2311530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HEJI-3">
            <a:extLst>
              <a:ext uri="{FF2B5EF4-FFF2-40B4-BE49-F238E27FC236}">
                <a16:creationId xmlns:a16="http://schemas.microsoft.com/office/drawing/2014/main" id="{576B894E-B6A1-1F30-067D-FF500F6A9B76}"/>
              </a:ext>
            </a:extLst>
          </p:cNvPr>
          <p:cNvSpPr/>
          <p:nvPr/>
        </p:nvSpPr>
        <p:spPr>
          <a:xfrm>
            <a:off x="2947233" y="3202502"/>
            <a:ext cx="90757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kumimoji="0" lang="zh-CN" altLang="en-US" sz="4800" b="0" i="0" u="none" strike="noStrike" kern="1200" cap="none" spc="0" normalizeH="0" baseline="0" noProof="0" dirty="0">
              <a:ln w="19050"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EB836698-CA74-3A91-6CEF-1F02A9296891}"/>
              </a:ext>
            </a:extLst>
          </p:cNvPr>
          <p:cNvSpPr txBox="1"/>
          <p:nvPr/>
        </p:nvSpPr>
        <p:spPr>
          <a:xfrm>
            <a:off x="2953027" y="4147337"/>
            <a:ext cx="90757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心态篇</a:t>
            </a: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F27CE751-7FD4-03E9-AB2B-7126CDF6655C}"/>
              </a:ext>
            </a:extLst>
          </p:cNvPr>
          <p:cNvSpPr txBox="1"/>
          <p:nvPr/>
        </p:nvSpPr>
        <p:spPr>
          <a:xfrm>
            <a:off x="2983507" y="4556031"/>
            <a:ext cx="131273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Mentality</a:t>
            </a: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C927B5E7-5A65-75EF-690F-F5530382A964}"/>
              </a:ext>
            </a:extLst>
          </p:cNvPr>
          <p:cNvSpPr txBox="1"/>
          <p:nvPr/>
        </p:nvSpPr>
        <p:spPr>
          <a:xfrm>
            <a:off x="5464537" y="4147337"/>
            <a:ext cx="90757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知识篇</a:t>
            </a: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91B01FF5-EDEB-0930-012E-DA97E4FCA362}"/>
              </a:ext>
            </a:extLst>
          </p:cNvPr>
          <p:cNvSpPr txBox="1"/>
          <p:nvPr/>
        </p:nvSpPr>
        <p:spPr>
          <a:xfrm>
            <a:off x="5495017" y="4556031"/>
            <a:ext cx="9740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Knowledge</a:t>
            </a:r>
          </a:p>
        </p:txBody>
      </p:sp>
      <p:sp>
        <p:nvSpPr>
          <p:cNvPr id="23" name="iSHEJI-12">
            <a:extLst>
              <a:ext uri="{FF2B5EF4-FFF2-40B4-BE49-F238E27FC236}">
                <a16:creationId xmlns:a16="http://schemas.microsoft.com/office/drawing/2014/main" id="{29C7E98D-EEFF-7839-497E-B208DC9AFD0C}"/>
              </a:ext>
            </a:extLst>
          </p:cNvPr>
          <p:cNvSpPr/>
          <p:nvPr/>
        </p:nvSpPr>
        <p:spPr>
          <a:xfrm>
            <a:off x="5495017" y="3202502"/>
            <a:ext cx="90757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kumimoji="0" lang="zh-CN" altLang="en-US" sz="4800" b="0" i="0" u="none" strike="noStrike" kern="1200" cap="none" spc="0" normalizeH="0" baseline="0" noProof="0" dirty="0">
              <a:ln w="19050"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5EAFF1D2-DC38-7127-A218-07145FA7F460}"/>
              </a:ext>
            </a:extLst>
          </p:cNvPr>
          <p:cNvSpPr txBox="1"/>
          <p:nvPr/>
        </p:nvSpPr>
        <p:spPr>
          <a:xfrm>
            <a:off x="7976046" y="4147337"/>
            <a:ext cx="907572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技巧篇</a:t>
            </a:r>
          </a:p>
        </p:txBody>
      </p:sp>
      <p:sp>
        <p:nvSpPr>
          <p:cNvPr id="20" name="iSHEJI-9">
            <a:extLst>
              <a:ext uri="{FF2B5EF4-FFF2-40B4-BE49-F238E27FC236}">
                <a16:creationId xmlns:a16="http://schemas.microsoft.com/office/drawing/2014/main" id="{66718608-505B-DE85-6E44-D64E96B91F12}"/>
              </a:ext>
            </a:extLst>
          </p:cNvPr>
          <p:cNvSpPr txBox="1"/>
          <p:nvPr/>
        </p:nvSpPr>
        <p:spPr>
          <a:xfrm>
            <a:off x="8006526" y="4556031"/>
            <a:ext cx="12517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Skills</a:t>
            </a:r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D2141088-9D39-91D5-FFA1-D38EEBC03755}"/>
              </a:ext>
            </a:extLst>
          </p:cNvPr>
          <p:cNvSpPr/>
          <p:nvPr/>
        </p:nvSpPr>
        <p:spPr>
          <a:xfrm>
            <a:off x="7976047" y="3202502"/>
            <a:ext cx="907571" cy="738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kumimoji="0" lang="zh-CN" altLang="en-US" sz="4800" b="0" i="0" u="none" strike="noStrike" kern="1200" cap="none" spc="0" normalizeH="0" baseline="0" noProof="0" dirty="0">
              <a:ln w="19050"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6EC1A9E9-AD77-0825-3551-CF0FD2BDB7BE}"/>
              </a:ext>
            </a:extLst>
          </p:cNvPr>
          <p:cNvSpPr/>
          <p:nvPr/>
        </p:nvSpPr>
        <p:spPr>
          <a:xfrm>
            <a:off x="4657121" y="1377351"/>
            <a:ext cx="1619250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目录</a:t>
            </a:r>
          </a:p>
        </p:txBody>
      </p:sp>
      <p:sp>
        <p:nvSpPr>
          <p:cNvPr id="3" name="iSHEJI-16">
            <a:extLst>
              <a:ext uri="{FF2B5EF4-FFF2-40B4-BE49-F238E27FC236}">
                <a16:creationId xmlns:a16="http://schemas.microsoft.com/office/drawing/2014/main" id="{635E943C-F86B-7B6F-F8D6-CECCEACA8958}"/>
              </a:ext>
            </a:extLst>
          </p:cNvPr>
          <p:cNvSpPr/>
          <p:nvPr/>
        </p:nvSpPr>
        <p:spPr>
          <a:xfrm>
            <a:off x="0" y="0"/>
            <a:ext cx="1619250" cy="685800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2082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4CB9B1E6-285C-DF92-4A92-54E8C532CF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5" name="iSHEJI-2">
            <a:extLst>
              <a:ext uri="{FF2B5EF4-FFF2-40B4-BE49-F238E27FC236}">
                <a16:creationId xmlns:a16="http://schemas.microsoft.com/office/drawing/2014/main" id="{56E29E14-8D57-6DE4-830C-77F24D4BA12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" r="617" b="16758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3">
            <a:extLst>
              <a:ext uri="{FF2B5EF4-FFF2-40B4-BE49-F238E27FC236}">
                <a16:creationId xmlns:a16="http://schemas.microsoft.com/office/drawing/2014/main" id="{C83185DA-7905-D1A0-C978-D109731087FB}"/>
              </a:ext>
            </a:extLst>
          </p:cNvPr>
          <p:cNvSpPr/>
          <p:nvPr/>
        </p:nvSpPr>
        <p:spPr>
          <a:xfrm>
            <a:off x="493619" y="1695374"/>
            <a:ext cx="8337177" cy="3733952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4">
            <a:extLst>
              <a:ext uri="{FF2B5EF4-FFF2-40B4-BE49-F238E27FC236}">
                <a16:creationId xmlns:a16="http://schemas.microsoft.com/office/drawing/2014/main" id="{55C8BE13-0ED3-AE22-8892-4D3E5AB4A1F0}"/>
              </a:ext>
            </a:extLst>
          </p:cNvPr>
          <p:cNvSpPr/>
          <p:nvPr/>
        </p:nvSpPr>
        <p:spPr>
          <a:xfrm>
            <a:off x="493619" y="1431926"/>
            <a:ext cx="8337177" cy="3733952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3810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B6B00479-7462-DD8F-5742-F7213FEEDD17}"/>
              </a:ext>
            </a:extLst>
          </p:cNvPr>
          <p:cNvSpPr txBox="1"/>
          <p:nvPr/>
        </p:nvSpPr>
        <p:spPr>
          <a:xfrm>
            <a:off x="755286" y="2936954"/>
            <a:ext cx="815016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8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7C6A2366-F37A-7068-14A1-066B29F806BC}"/>
              </a:ext>
            </a:extLst>
          </p:cNvPr>
          <p:cNvSpPr txBox="1"/>
          <p:nvPr/>
        </p:nvSpPr>
        <p:spPr>
          <a:xfrm>
            <a:off x="755286" y="4205930"/>
            <a:ext cx="704526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F732EDD2-F9E5-C5CB-BDFE-69F3EAC0CE72}"/>
              </a:ext>
            </a:extLst>
          </p:cNvPr>
          <p:cNvSpPr txBox="1">
            <a:spLocks/>
          </p:cNvSpPr>
          <p:nvPr/>
        </p:nvSpPr>
        <p:spPr>
          <a:xfrm>
            <a:off x="1095683" y="4581314"/>
            <a:ext cx="2945783" cy="355290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1600" b="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主讲人：爱小设</a:t>
            </a:r>
            <a:endParaRPr kumimoji="0" lang="en-GB" altLang="zh-CN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E08590C3-02CD-6EDA-D070-8AC7E0718BFF}"/>
              </a:ext>
            </a:extLst>
          </p:cNvPr>
          <p:cNvSpPr/>
          <p:nvPr/>
        </p:nvSpPr>
        <p:spPr>
          <a:xfrm flipV="1">
            <a:off x="755286" y="4619184"/>
            <a:ext cx="288332" cy="28833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rgbClr val="2F2F2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48FD3529-D073-A20D-6570-A43988931935}"/>
              </a:ext>
            </a:extLst>
          </p:cNvPr>
          <p:cNvSpPr/>
          <p:nvPr/>
        </p:nvSpPr>
        <p:spPr>
          <a:xfrm rot="5400000">
            <a:off x="869414" y="4715471"/>
            <a:ext cx="111077" cy="95756"/>
          </a:xfrm>
          <a:prstGeom prst="triangle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00025DF1-E25C-83ED-A6C6-A92A1C639ECE}"/>
              </a:ext>
            </a:extLst>
          </p:cNvPr>
          <p:cNvSpPr txBox="1"/>
          <p:nvPr/>
        </p:nvSpPr>
        <p:spPr>
          <a:xfrm>
            <a:off x="701311" y="1401021"/>
            <a:ext cx="392741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96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9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496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7DA7A8F-83EE-CE84-70B9-A8D3AAF3B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11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F958415-87C6-A8CD-3669-5F381F83D65F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14735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1BD4DC51-EB10-B40D-DD5F-8320B750A34B}"/>
              </a:ext>
            </a:extLst>
          </p:cNvPr>
          <p:cNvSpPr/>
          <p:nvPr/>
        </p:nvSpPr>
        <p:spPr>
          <a:xfrm>
            <a:off x="1" y="0"/>
            <a:ext cx="7194176" cy="685800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C2DF79DA-E0E2-2678-8387-4BE4ECC064F2}"/>
              </a:ext>
            </a:extLst>
          </p:cNvPr>
          <p:cNvSpPr txBox="1"/>
          <p:nvPr/>
        </p:nvSpPr>
        <p:spPr>
          <a:xfrm>
            <a:off x="188948" y="893326"/>
            <a:ext cx="7138004" cy="5925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01</a:t>
            </a:r>
            <a:endParaRPr kumimoji="0" lang="zh-CN" altLang="en-US" sz="41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3">
            <a:extLst>
              <a:ext uri="{FF2B5EF4-FFF2-40B4-BE49-F238E27FC236}">
                <a16:creationId xmlns:a16="http://schemas.microsoft.com/office/drawing/2014/main" id="{4D174BA3-451E-D97A-ACD6-F624A0524493}"/>
              </a:ext>
            </a:extLst>
          </p:cNvPr>
          <p:cNvSpPr txBox="1"/>
          <p:nvPr/>
        </p:nvSpPr>
        <p:spPr>
          <a:xfrm>
            <a:off x="7693973" y="4529565"/>
            <a:ext cx="3718529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心态篇</a:t>
            </a:r>
          </a:p>
        </p:txBody>
      </p:sp>
      <p:sp>
        <p:nvSpPr>
          <p:cNvPr id="32" name="iSHEJI-4">
            <a:extLst>
              <a:ext uri="{FF2B5EF4-FFF2-40B4-BE49-F238E27FC236}">
                <a16:creationId xmlns:a16="http://schemas.microsoft.com/office/drawing/2014/main" id="{B1637F4D-D04A-C99A-68EE-0FF6A396B54F}"/>
              </a:ext>
            </a:extLst>
          </p:cNvPr>
          <p:cNvSpPr txBox="1"/>
          <p:nvPr/>
        </p:nvSpPr>
        <p:spPr>
          <a:xfrm>
            <a:off x="7708562" y="4160408"/>
            <a:ext cx="2473325" cy="346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Mentality</a:t>
            </a:r>
          </a:p>
        </p:txBody>
      </p:sp>
    </p:spTree>
    <p:extLst>
      <p:ext uri="{BB962C8B-B14F-4D97-AF65-F5344CB8AC3E}">
        <p14:creationId xmlns:p14="http://schemas.microsoft.com/office/powerpoint/2010/main" val="107854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F9EE604B-070A-F644-2869-7BAB783B256F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正确自我认识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1059D990-1300-D091-714F-4626219D2EE5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iSHEJI-8">
            <a:extLst>
              <a:ext uri="{FF2B5EF4-FFF2-40B4-BE49-F238E27FC236}">
                <a16:creationId xmlns:a16="http://schemas.microsoft.com/office/drawing/2014/main" id="{FCF4424C-4366-955E-CED8-4F8D4D03CD17}"/>
              </a:ext>
            </a:extLst>
          </p:cNvPr>
          <p:cNvSpPr txBox="1"/>
          <p:nvPr/>
        </p:nvSpPr>
        <p:spPr>
          <a:xfrm>
            <a:off x="3436620" y="1401840"/>
            <a:ext cx="5318760" cy="589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销售是光荣、高尚的职业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340AD38-19C7-EEEE-EB3E-12341B4A6C7B}"/>
              </a:ext>
            </a:extLst>
          </p:cNvPr>
          <p:cNvSpPr/>
          <p:nvPr/>
        </p:nvSpPr>
        <p:spPr>
          <a:xfrm>
            <a:off x="1617802" y="2359275"/>
            <a:ext cx="2117290" cy="2117288"/>
          </a:xfrm>
          <a:prstGeom prst="ellipse">
            <a:avLst/>
          </a:prstGeom>
          <a:solidFill>
            <a:schemeClr val="accent1">
              <a:alpha val="10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E5F2618-C498-E8AE-57BD-9F3BB096952D}"/>
              </a:ext>
            </a:extLst>
          </p:cNvPr>
          <p:cNvSpPr/>
          <p:nvPr/>
        </p:nvSpPr>
        <p:spPr>
          <a:xfrm>
            <a:off x="1764495" y="2505969"/>
            <a:ext cx="1823906" cy="1823902"/>
          </a:xfrm>
          <a:prstGeom prst="ellipse">
            <a:avLst/>
          </a:pr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63EF6F29-BB5D-3BDC-E16E-D4F2FC248312}"/>
              </a:ext>
            </a:extLst>
          </p:cNvPr>
          <p:cNvSpPr txBox="1"/>
          <p:nvPr/>
        </p:nvSpPr>
        <p:spPr>
          <a:xfrm>
            <a:off x="2003564" y="2940900"/>
            <a:ext cx="13457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1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iSHEJI-8">
            <a:extLst>
              <a:ext uri="{FF2B5EF4-FFF2-40B4-BE49-F238E27FC236}">
                <a16:creationId xmlns:a16="http://schemas.microsoft.com/office/drawing/2014/main" id="{48C3EDE3-5E25-BA46-2B0A-80A0ED28C490}"/>
              </a:ext>
            </a:extLst>
          </p:cNvPr>
          <p:cNvSpPr txBox="1"/>
          <p:nvPr/>
        </p:nvSpPr>
        <p:spPr>
          <a:xfrm>
            <a:off x="1195437" y="5347910"/>
            <a:ext cx="296202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销售在和用户接触的过程中，有时候直接充当了企业顾问的角色</a:t>
            </a:r>
          </a:p>
        </p:txBody>
      </p:sp>
      <p:sp>
        <p:nvSpPr>
          <p:cNvPr id="17" name="图形 19">
            <a:extLst>
              <a:ext uri="{FF2B5EF4-FFF2-40B4-BE49-F238E27FC236}">
                <a16:creationId xmlns:a16="http://schemas.microsoft.com/office/drawing/2014/main" id="{EC1D07A2-D0BB-B75C-655C-65D908D5E5F5}"/>
              </a:ext>
            </a:extLst>
          </p:cNvPr>
          <p:cNvSpPr/>
          <p:nvPr/>
        </p:nvSpPr>
        <p:spPr>
          <a:xfrm>
            <a:off x="2547168" y="4795758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8B43A915-E349-44ED-E60E-9454AE99526F}"/>
              </a:ext>
            </a:extLst>
          </p:cNvPr>
          <p:cNvCxnSpPr>
            <a:cxnSpLocks/>
          </p:cNvCxnSpPr>
          <p:nvPr/>
        </p:nvCxnSpPr>
        <p:spPr>
          <a:xfrm>
            <a:off x="2246664" y="5099359"/>
            <a:ext cx="859567" cy="0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</p:cxnSp>
      <p:sp>
        <p:nvSpPr>
          <p:cNvPr id="19" name="iSHEJI-7">
            <a:extLst>
              <a:ext uri="{FF2B5EF4-FFF2-40B4-BE49-F238E27FC236}">
                <a16:creationId xmlns:a16="http://schemas.microsoft.com/office/drawing/2014/main" id="{1A3F9F69-DC5A-0A3D-D0D7-9B04914BC80B}"/>
              </a:ext>
            </a:extLst>
          </p:cNvPr>
          <p:cNvSpPr txBox="1"/>
          <p:nvPr/>
        </p:nvSpPr>
        <p:spPr>
          <a:xfrm>
            <a:off x="1794014" y="3309452"/>
            <a:ext cx="17648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企业顾问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A0C0694-65EA-48E0-70FB-909151BEC476}"/>
              </a:ext>
            </a:extLst>
          </p:cNvPr>
          <p:cNvSpPr/>
          <p:nvPr/>
        </p:nvSpPr>
        <p:spPr>
          <a:xfrm>
            <a:off x="5037355" y="2359275"/>
            <a:ext cx="2117290" cy="2117288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DFECB434-9D5A-8A74-C964-966AE16361DA}"/>
              </a:ext>
            </a:extLst>
          </p:cNvPr>
          <p:cNvSpPr/>
          <p:nvPr/>
        </p:nvSpPr>
        <p:spPr>
          <a:xfrm>
            <a:off x="5184048" y="2505969"/>
            <a:ext cx="1823906" cy="182390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2">
            <a:extLst>
              <a:ext uri="{FF2B5EF4-FFF2-40B4-BE49-F238E27FC236}">
                <a16:creationId xmlns:a16="http://schemas.microsoft.com/office/drawing/2014/main" id="{C1055564-0C2C-11FA-4E04-62367B153479}"/>
              </a:ext>
            </a:extLst>
          </p:cNvPr>
          <p:cNvSpPr txBox="1"/>
          <p:nvPr/>
        </p:nvSpPr>
        <p:spPr>
          <a:xfrm>
            <a:off x="5423117" y="2940900"/>
            <a:ext cx="13457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C57D4577-2E40-F55D-AAE2-10A2AE6512D8}"/>
              </a:ext>
            </a:extLst>
          </p:cNvPr>
          <p:cNvSpPr txBox="1"/>
          <p:nvPr/>
        </p:nvSpPr>
        <p:spPr>
          <a:xfrm>
            <a:off x="4614990" y="5347910"/>
            <a:ext cx="296202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销售是最了解产品的人，因为需要向用户详细讲解</a:t>
            </a:r>
          </a:p>
        </p:txBody>
      </p:sp>
      <p:sp>
        <p:nvSpPr>
          <p:cNvPr id="24" name="图形 19">
            <a:extLst>
              <a:ext uri="{FF2B5EF4-FFF2-40B4-BE49-F238E27FC236}">
                <a16:creationId xmlns:a16="http://schemas.microsoft.com/office/drawing/2014/main" id="{D093493A-9A89-B2C2-263B-2EBBA9F6C298}"/>
              </a:ext>
            </a:extLst>
          </p:cNvPr>
          <p:cNvSpPr/>
          <p:nvPr/>
        </p:nvSpPr>
        <p:spPr>
          <a:xfrm>
            <a:off x="5966721" y="4795758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65F2963-99B3-452D-C5B8-9EB280E806E4}"/>
              </a:ext>
            </a:extLst>
          </p:cNvPr>
          <p:cNvCxnSpPr>
            <a:cxnSpLocks/>
          </p:cNvCxnSpPr>
          <p:nvPr/>
        </p:nvCxnSpPr>
        <p:spPr>
          <a:xfrm>
            <a:off x="5666217" y="5099359"/>
            <a:ext cx="859567" cy="0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</p:cxnSp>
      <p:sp>
        <p:nvSpPr>
          <p:cNvPr id="30" name="iSHEJI-7">
            <a:extLst>
              <a:ext uri="{FF2B5EF4-FFF2-40B4-BE49-F238E27FC236}">
                <a16:creationId xmlns:a16="http://schemas.microsoft.com/office/drawing/2014/main" id="{109714FA-F3F2-4419-8F52-FC8489F9999A}"/>
              </a:ext>
            </a:extLst>
          </p:cNvPr>
          <p:cNvSpPr txBox="1"/>
          <p:nvPr/>
        </p:nvSpPr>
        <p:spPr>
          <a:xfrm>
            <a:off x="5213567" y="3309452"/>
            <a:ext cx="17648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产品专家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DFD3B94D-4710-D759-9241-E5693B4D0B7C}"/>
              </a:ext>
            </a:extLst>
          </p:cNvPr>
          <p:cNvSpPr/>
          <p:nvPr/>
        </p:nvSpPr>
        <p:spPr>
          <a:xfrm>
            <a:off x="8456908" y="2359275"/>
            <a:ext cx="2117290" cy="2117288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FB38340-9FEE-8423-3801-19DA26CC16DC}"/>
              </a:ext>
            </a:extLst>
          </p:cNvPr>
          <p:cNvSpPr/>
          <p:nvPr/>
        </p:nvSpPr>
        <p:spPr>
          <a:xfrm>
            <a:off x="8603601" y="2505969"/>
            <a:ext cx="1823906" cy="182390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12">
            <a:extLst>
              <a:ext uri="{FF2B5EF4-FFF2-40B4-BE49-F238E27FC236}">
                <a16:creationId xmlns:a16="http://schemas.microsoft.com/office/drawing/2014/main" id="{5A537994-A5DB-B664-7203-C4B89E27CA16}"/>
              </a:ext>
            </a:extLst>
          </p:cNvPr>
          <p:cNvSpPr txBox="1"/>
          <p:nvPr/>
        </p:nvSpPr>
        <p:spPr>
          <a:xfrm>
            <a:off x="8842670" y="2940900"/>
            <a:ext cx="134576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Step 3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iSHEJI-8">
            <a:extLst>
              <a:ext uri="{FF2B5EF4-FFF2-40B4-BE49-F238E27FC236}">
                <a16:creationId xmlns:a16="http://schemas.microsoft.com/office/drawing/2014/main" id="{0ACD2FCC-45AC-552C-0B34-7D32633BDB04}"/>
              </a:ext>
            </a:extLst>
          </p:cNvPr>
          <p:cNvSpPr txBox="1"/>
          <p:nvPr/>
        </p:nvSpPr>
        <p:spPr>
          <a:xfrm>
            <a:off x="8034543" y="5347910"/>
            <a:ext cx="296202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作为服务传递者，也同时是朋友伙伴，带给客户快乐和好心情</a:t>
            </a:r>
          </a:p>
        </p:txBody>
      </p:sp>
      <p:sp>
        <p:nvSpPr>
          <p:cNvPr id="35" name="图形 19">
            <a:extLst>
              <a:ext uri="{FF2B5EF4-FFF2-40B4-BE49-F238E27FC236}">
                <a16:creationId xmlns:a16="http://schemas.microsoft.com/office/drawing/2014/main" id="{902A2CA5-9C82-D73C-2991-6A8EB8DF766F}"/>
              </a:ext>
            </a:extLst>
          </p:cNvPr>
          <p:cNvSpPr/>
          <p:nvPr/>
        </p:nvSpPr>
        <p:spPr>
          <a:xfrm>
            <a:off x="9386274" y="4795758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53ED1E0-D8B0-8661-A208-7A59B16B7F7D}"/>
              </a:ext>
            </a:extLst>
          </p:cNvPr>
          <p:cNvCxnSpPr>
            <a:cxnSpLocks/>
          </p:cNvCxnSpPr>
          <p:nvPr/>
        </p:nvCxnSpPr>
        <p:spPr>
          <a:xfrm>
            <a:off x="9085770" y="5099359"/>
            <a:ext cx="859567" cy="0"/>
          </a:xfrm>
          <a:prstGeom prst="line">
            <a:avLst/>
          </a:prstGeom>
          <a:noFill/>
          <a:ln w="12700" cap="flat">
            <a:solidFill>
              <a:schemeClr val="tx1">
                <a:lumMod val="75000"/>
                <a:lumOff val="25000"/>
              </a:schemeClr>
            </a:solidFill>
            <a:prstDash val="solid"/>
            <a:miter/>
          </a:ln>
        </p:spPr>
      </p:cxnSp>
      <p:sp>
        <p:nvSpPr>
          <p:cNvPr id="37" name="iSHEJI-7">
            <a:extLst>
              <a:ext uri="{FF2B5EF4-FFF2-40B4-BE49-F238E27FC236}">
                <a16:creationId xmlns:a16="http://schemas.microsoft.com/office/drawing/2014/main" id="{B86BE6C1-A801-D12F-74E6-E4B4F6C854D3}"/>
              </a:ext>
            </a:extLst>
          </p:cNvPr>
          <p:cNvSpPr txBox="1"/>
          <p:nvPr/>
        </p:nvSpPr>
        <p:spPr>
          <a:xfrm>
            <a:off x="8633120" y="3309452"/>
            <a:ext cx="17648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服务传递者</a:t>
            </a:r>
          </a:p>
        </p:txBody>
      </p:sp>
      <p:sp>
        <p:nvSpPr>
          <p:cNvPr id="38" name="图形 19">
            <a:extLst>
              <a:ext uri="{FF2B5EF4-FFF2-40B4-BE49-F238E27FC236}">
                <a16:creationId xmlns:a16="http://schemas.microsoft.com/office/drawing/2014/main" id="{717D87E2-F74D-CB83-ED35-154F8DFB5D33}"/>
              </a:ext>
            </a:extLst>
          </p:cNvPr>
          <p:cNvSpPr/>
          <p:nvPr/>
        </p:nvSpPr>
        <p:spPr>
          <a:xfrm rot="16200000">
            <a:off x="4502850" y="3368320"/>
            <a:ext cx="191500" cy="99201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21C11AF5-58E8-1F3A-D110-AA0F2DD47972}"/>
              </a:ext>
            </a:extLst>
          </p:cNvPr>
          <p:cNvCxnSpPr>
            <a:cxnSpLocks/>
          </p:cNvCxnSpPr>
          <p:nvPr/>
        </p:nvCxnSpPr>
        <p:spPr>
          <a:xfrm>
            <a:off x="4124248" y="3417920"/>
            <a:ext cx="514546" cy="0"/>
          </a:xfrm>
          <a:prstGeom prst="line">
            <a:avLst/>
          </a:pr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</p:cxnSp>
      <p:sp>
        <p:nvSpPr>
          <p:cNvPr id="40" name="图形 19">
            <a:extLst>
              <a:ext uri="{FF2B5EF4-FFF2-40B4-BE49-F238E27FC236}">
                <a16:creationId xmlns:a16="http://schemas.microsoft.com/office/drawing/2014/main" id="{E394B9E8-56F8-04A2-C6ED-647E4F91A097}"/>
              </a:ext>
            </a:extLst>
          </p:cNvPr>
          <p:cNvSpPr/>
          <p:nvPr/>
        </p:nvSpPr>
        <p:spPr>
          <a:xfrm rot="16200000">
            <a:off x="7938793" y="3368320"/>
            <a:ext cx="191500" cy="99201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BAF21AD-CD41-FCA5-D537-2AC59AF66F48}"/>
              </a:ext>
            </a:extLst>
          </p:cNvPr>
          <p:cNvCxnSpPr>
            <a:cxnSpLocks/>
          </p:cNvCxnSpPr>
          <p:nvPr/>
        </p:nvCxnSpPr>
        <p:spPr>
          <a:xfrm>
            <a:off x="7560191" y="3417920"/>
            <a:ext cx="514546" cy="0"/>
          </a:xfrm>
          <a:prstGeom prst="line">
            <a:avLst/>
          </a:prstGeom>
          <a:noFill/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  <a:miter/>
          </a:ln>
        </p:spPr>
      </p:cxnSp>
    </p:spTree>
    <p:extLst>
      <p:ext uri="{BB962C8B-B14F-4D97-AF65-F5344CB8AC3E}">
        <p14:creationId xmlns:p14="http://schemas.microsoft.com/office/powerpoint/2010/main" val="2862093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F9EE604B-070A-F644-2869-7BAB783B256F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正确观念</a:t>
            </a:r>
          </a:p>
        </p:txBody>
      </p:sp>
      <p:sp>
        <p:nvSpPr>
          <p:cNvPr id="6" name="iSHEJI-2">
            <a:extLst>
              <a:ext uri="{FF2B5EF4-FFF2-40B4-BE49-F238E27FC236}">
                <a16:creationId xmlns:a16="http://schemas.microsoft.com/office/drawing/2014/main" id="{1059D990-1300-D091-714F-4626219D2EE5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7" name="iSHEJI-3">
            <a:extLst>
              <a:ext uri="{FF2B5EF4-FFF2-40B4-BE49-F238E27FC236}">
                <a16:creationId xmlns:a16="http://schemas.microsoft.com/office/drawing/2014/main" id="{BA53D740-2FE5-7D97-7529-F2FC07A8D13B}"/>
              </a:ext>
            </a:extLst>
          </p:cNvPr>
          <p:cNvSpPr/>
          <p:nvPr/>
        </p:nvSpPr>
        <p:spPr>
          <a:xfrm>
            <a:off x="2443665" y="2166818"/>
            <a:ext cx="3252682" cy="3509116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4">
            <a:extLst>
              <a:ext uri="{FF2B5EF4-FFF2-40B4-BE49-F238E27FC236}">
                <a16:creationId xmlns:a16="http://schemas.microsoft.com/office/drawing/2014/main" id="{EE7D26F8-CD93-14BD-C91B-6FFC0384D011}"/>
              </a:ext>
            </a:extLst>
          </p:cNvPr>
          <p:cNvSpPr/>
          <p:nvPr/>
        </p:nvSpPr>
        <p:spPr>
          <a:xfrm>
            <a:off x="2443665" y="2166818"/>
            <a:ext cx="3252682" cy="119777"/>
          </a:xfrm>
          <a:prstGeom prst="rect">
            <a:avLst/>
          </a:prstGeom>
          <a:solidFill>
            <a:schemeClr val="accent1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301FB93C-7489-0BA8-2E40-931C5CC61016}"/>
              </a:ext>
            </a:extLst>
          </p:cNvPr>
          <p:cNvSpPr/>
          <p:nvPr/>
        </p:nvSpPr>
        <p:spPr>
          <a:xfrm>
            <a:off x="4869313" y="2692026"/>
            <a:ext cx="409032" cy="4090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69E43DDD-F5F8-5A6B-56F3-603EA5FD0EA1}"/>
              </a:ext>
            </a:extLst>
          </p:cNvPr>
          <p:cNvSpPr txBox="1"/>
          <p:nvPr/>
        </p:nvSpPr>
        <p:spPr>
          <a:xfrm>
            <a:off x="2786080" y="2676528"/>
            <a:ext cx="16778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待客心态</a:t>
            </a: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F3876342-C96A-01DC-0780-074F7D9C26DE}"/>
              </a:ext>
            </a:extLst>
          </p:cNvPr>
          <p:cNvSpPr txBox="1"/>
          <p:nvPr/>
        </p:nvSpPr>
        <p:spPr>
          <a:xfrm>
            <a:off x="2786080" y="3008725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Hospitality mentality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1A22FFED-2DB3-A090-B99A-F7DF536C1A1C}"/>
              </a:ext>
            </a:extLst>
          </p:cNvPr>
          <p:cNvSpPr txBox="1"/>
          <p:nvPr/>
        </p:nvSpPr>
        <p:spPr>
          <a:xfrm>
            <a:off x="2804504" y="3429000"/>
            <a:ext cx="2643796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将顾客视为是熟人、朋友。 是我们服务的对象，是事业双赢的伙伴，真心服务顾客，让顾客快乐，开心消费才是我们的首要目的。</a:t>
            </a: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CFB5DC7D-8EF6-CF8E-C76F-A09699811325}"/>
              </a:ext>
            </a:extLst>
          </p:cNvPr>
          <p:cNvSpPr/>
          <p:nvPr/>
        </p:nvSpPr>
        <p:spPr>
          <a:xfrm>
            <a:off x="6640434" y="2166818"/>
            <a:ext cx="3252682" cy="3509116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1CE58AC8-0E18-C790-BAFA-F81341E03F82}"/>
              </a:ext>
            </a:extLst>
          </p:cNvPr>
          <p:cNvSpPr/>
          <p:nvPr/>
        </p:nvSpPr>
        <p:spPr>
          <a:xfrm>
            <a:off x="6640434" y="2166818"/>
            <a:ext cx="3252682" cy="11977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5">
            <a:extLst>
              <a:ext uri="{FF2B5EF4-FFF2-40B4-BE49-F238E27FC236}">
                <a16:creationId xmlns:a16="http://schemas.microsoft.com/office/drawing/2014/main" id="{B9803164-A9C0-8ADB-5267-524A23E2E6A7}"/>
              </a:ext>
            </a:extLst>
          </p:cNvPr>
          <p:cNvSpPr/>
          <p:nvPr/>
        </p:nvSpPr>
        <p:spPr>
          <a:xfrm>
            <a:off x="9066082" y="2692026"/>
            <a:ext cx="409032" cy="4090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6">
            <a:extLst>
              <a:ext uri="{FF2B5EF4-FFF2-40B4-BE49-F238E27FC236}">
                <a16:creationId xmlns:a16="http://schemas.microsoft.com/office/drawing/2014/main" id="{0F93E48E-B2F8-797B-633A-BB0494C85676}"/>
              </a:ext>
            </a:extLst>
          </p:cNvPr>
          <p:cNvSpPr txBox="1"/>
          <p:nvPr/>
        </p:nvSpPr>
        <p:spPr>
          <a:xfrm>
            <a:off x="6982849" y="2676528"/>
            <a:ext cx="16778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主人翁观念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84D75F24-CCE3-081F-C63A-19ED109E2AA1}"/>
              </a:ext>
            </a:extLst>
          </p:cNvPr>
          <p:cNvSpPr txBox="1"/>
          <p:nvPr/>
        </p:nvSpPr>
        <p:spPr>
          <a:xfrm>
            <a:off x="6982849" y="3008725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Concept of ownership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8" name="iSHEJI-8">
            <a:extLst>
              <a:ext uri="{FF2B5EF4-FFF2-40B4-BE49-F238E27FC236}">
                <a16:creationId xmlns:a16="http://schemas.microsoft.com/office/drawing/2014/main" id="{D36AC3B6-1529-9E75-9E1C-862CBEA5C292}"/>
              </a:ext>
            </a:extLst>
          </p:cNvPr>
          <p:cNvSpPr txBox="1"/>
          <p:nvPr/>
        </p:nvSpPr>
        <p:spPr>
          <a:xfrm>
            <a:off x="7001273" y="3429000"/>
            <a:ext cx="2643796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从公司的角度出发看待问题， 视角会更全面，也能更好的解决销售过程中的一些问题。</a:t>
            </a:r>
          </a:p>
        </p:txBody>
      </p:sp>
    </p:spTree>
    <p:extLst>
      <p:ext uri="{BB962C8B-B14F-4D97-AF65-F5344CB8AC3E}">
        <p14:creationId xmlns:p14="http://schemas.microsoft.com/office/powerpoint/2010/main" val="3216052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待客之道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cxnSp>
        <p:nvCxnSpPr>
          <p:cNvPr id="7" name="iSHEJI-1">
            <a:extLst>
              <a:ext uri="{FF2B5EF4-FFF2-40B4-BE49-F238E27FC236}">
                <a16:creationId xmlns:a16="http://schemas.microsoft.com/office/drawing/2014/main" id="{9D16DB01-D723-B374-3466-303CD4F59AF9}"/>
              </a:ext>
            </a:extLst>
          </p:cNvPr>
          <p:cNvCxnSpPr>
            <a:cxnSpLocks/>
          </p:cNvCxnSpPr>
          <p:nvPr/>
        </p:nvCxnSpPr>
        <p:spPr>
          <a:xfrm>
            <a:off x="2718062" y="4740851"/>
            <a:ext cx="0" cy="57245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iSHEJI-4">
            <a:extLst>
              <a:ext uri="{FF2B5EF4-FFF2-40B4-BE49-F238E27FC236}">
                <a16:creationId xmlns:a16="http://schemas.microsoft.com/office/drawing/2014/main" id="{BA5BEF41-28DE-2AB2-3E44-0E7A87AF5623}"/>
              </a:ext>
            </a:extLst>
          </p:cNvPr>
          <p:cNvSpPr/>
          <p:nvPr/>
        </p:nvSpPr>
        <p:spPr>
          <a:xfrm>
            <a:off x="1956062" y="3072546"/>
            <a:ext cx="1524000" cy="1524000"/>
          </a:xfrm>
          <a:prstGeom prst="ellipse">
            <a:avLst/>
          </a:prstGeom>
          <a:solidFill>
            <a:srgbClr val="F4F4F4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92108BC7-B2B4-7E2C-6129-A436DD064419}"/>
              </a:ext>
            </a:extLst>
          </p:cNvPr>
          <p:cNvSpPr/>
          <p:nvPr/>
        </p:nvSpPr>
        <p:spPr>
          <a:xfrm>
            <a:off x="3645031" y="3072546"/>
            <a:ext cx="1524000" cy="1524000"/>
          </a:xfrm>
          <a:prstGeom prst="ellipse">
            <a:avLst/>
          </a:prstGeom>
          <a:solidFill>
            <a:srgbClr val="F4F4F4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30000058-2C67-F2E5-2FA6-AAF51343EBB4}"/>
              </a:ext>
            </a:extLst>
          </p:cNvPr>
          <p:cNvSpPr/>
          <p:nvPr/>
        </p:nvSpPr>
        <p:spPr>
          <a:xfrm>
            <a:off x="5334000" y="3072546"/>
            <a:ext cx="1524000" cy="1524000"/>
          </a:xfrm>
          <a:prstGeom prst="ellipse">
            <a:avLst/>
          </a:prstGeom>
          <a:solidFill>
            <a:srgbClr val="F4F4F4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D5FE1F18-98C3-C8B3-3C5E-F0FED86EDBD9}"/>
              </a:ext>
            </a:extLst>
          </p:cNvPr>
          <p:cNvSpPr/>
          <p:nvPr/>
        </p:nvSpPr>
        <p:spPr>
          <a:xfrm>
            <a:off x="7022969" y="3072546"/>
            <a:ext cx="1524000" cy="1524000"/>
          </a:xfrm>
          <a:prstGeom prst="ellipse">
            <a:avLst/>
          </a:prstGeom>
          <a:solidFill>
            <a:srgbClr val="F4F4F4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EFFDD047-0BF8-F2B1-2446-86AC5BDB59EE}"/>
              </a:ext>
            </a:extLst>
          </p:cNvPr>
          <p:cNvSpPr/>
          <p:nvPr/>
        </p:nvSpPr>
        <p:spPr>
          <a:xfrm>
            <a:off x="8711938" y="3072546"/>
            <a:ext cx="1524000" cy="1524000"/>
          </a:xfrm>
          <a:prstGeom prst="ellipse">
            <a:avLst/>
          </a:prstGeom>
          <a:solidFill>
            <a:srgbClr val="F4F4F4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0">
            <a:extLst>
              <a:ext uri="{FF2B5EF4-FFF2-40B4-BE49-F238E27FC236}">
                <a16:creationId xmlns:a16="http://schemas.microsoft.com/office/drawing/2014/main" id="{03DD1962-4FA3-BBB8-A331-AEA792C9A366}"/>
              </a:ext>
            </a:extLst>
          </p:cNvPr>
          <p:cNvSpPr txBox="1"/>
          <p:nvPr/>
        </p:nvSpPr>
        <p:spPr>
          <a:xfrm>
            <a:off x="1879113" y="5407123"/>
            <a:ext cx="16778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偏好</a:t>
            </a:r>
          </a:p>
        </p:txBody>
      </p:sp>
      <p:sp>
        <p:nvSpPr>
          <p:cNvPr id="16" name="iSHEJI-11">
            <a:extLst>
              <a:ext uri="{FF2B5EF4-FFF2-40B4-BE49-F238E27FC236}">
                <a16:creationId xmlns:a16="http://schemas.microsoft.com/office/drawing/2014/main" id="{D1640D27-A556-3502-FEEF-CAB2B0C4D066}"/>
              </a:ext>
            </a:extLst>
          </p:cNvPr>
          <p:cNvSpPr txBox="1"/>
          <p:nvPr/>
        </p:nvSpPr>
        <p:spPr>
          <a:xfrm>
            <a:off x="1748938" y="5782006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preferences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20" name="iSHEJI-12">
            <a:extLst>
              <a:ext uri="{FF2B5EF4-FFF2-40B4-BE49-F238E27FC236}">
                <a16:creationId xmlns:a16="http://schemas.microsoft.com/office/drawing/2014/main" id="{C6DDF601-4543-9B1C-221C-CF4775148EA3}"/>
              </a:ext>
            </a:extLst>
          </p:cNvPr>
          <p:cNvSpPr/>
          <p:nvPr/>
        </p:nvSpPr>
        <p:spPr>
          <a:xfrm>
            <a:off x="7416538" y="3512767"/>
            <a:ext cx="736862" cy="643560"/>
          </a:xfrm>
          <a:custGeom>
            <a:avLst/>
            <a:gdLst>
              <a:gd name="connsiteX0" fmla="*/ 348471 w 933834"/>
              <a:gd name="connsiteY0" fmla="*/ 665679 h 815591"/>
              <a:gd name="connsiteX1" fmla="*/ 385055 w 933834"/>
              <a:gd name="connsiteY1" fmla="*/ 672823 h 815591"/>
              <a:gd name="connsiteX2" fmla="*/ 382566 w 933834"/>
              <a:gd name="connsiteY2" fmla="*/ 716118 h 815591"/>
              <a:gd name="connsiteX3" fmla="*/ 334400 w 933834"/>
              <a:gd name="connsiteY3" fmla="*/ 706594 h 815591"/>
              <a:gd name="connsiteX4" fmla="*/ 457253 w 933834"/>
              <a:gd name="connsiteY4" fmla="*/ 657236 h 815591"/>
              <a:gd name="connsiteX5" fmla="*/ 477493 w 933834"/>
              <a:gd name="connsiteY5" fmla="*/ 695553 h 815591"/>
              <a:gd name="connsiteX6" fmla="*/ 431383 w 933834"/>
              <a:gd name="connsiteY6" fmla="*/ 712330 h 815591"/>
              <a:gd name="connsiteX7" fmla="*/ 422291 w 933834"/>
              <a:gd name="connsiteY7" fmla="*/ 670008 h 815591"/>
              <a:gd name="connsiteX8" fmla="*/ 457253 w 933834"/>
              <a:gd name="connsiteY8" fmla="*/ 657236 h 815591"/>
              <a:gd name="connsiteX9" fmla="*/ 287640 w 933834"/>
              <a:gd name="connsiteY9" fmla="*/ 624331 h 815591"/>
              <a:gd name="connsiteX10" fmla="*/ 315241 w 933834"/>
              <a:gd name="connsiteY10" fmla="*/ 649443 h 815591"/>
              <a:gd name="connsiteX11" fmla="*/ 290670 w 933834"/>
              <a:gd name="connsiteY11" fmla="*/ 684512 h 815591"/>
              <a:gd name="connsiteX12" fmla="*/ 254410 w 933834"/>
              <a:gd name="connsiteY12" fmla="*/ 652040 h 815591"/>
              <a:gd name="connsiteX13" fmla="*/ 511048 w 933834"/>
              <a:gd name="connsiteY13" fmla="*/ 606579 h 815591"/>
              <a:gd name="connsiteX14" fmla="*/ 548066 w 933834"/>
              <a:gd name="connsiteY14" fmla="*/ 628985 h 815591"/>
              <a:gd name="connsiteX15" fmla="*/ 517325 w 933834"/>
              <a:gd name="connsiteY15" fmla="*/ 667085 h 815591"/>
              <a:gd name="connsiteX16" fmla="*/ 487668 w 933834"/>
              <a:gd name="connsiteY16" fmla="*/ 635587 h 815591"/>
              <a:gd name="connsiteX17" fmla="*/ 511048 w 933834"/>
              <a:gd name="connsiteY17" fmla="*/ 606579 h 815591"/>
              <a:gd name="connsiteX18" fmla="*/ 257115 w 933834"/>
              <a:gd name="connsiteY18" fmla="*/ 556464 h 815591"/>
              <a:gd name="connsiteX19" fmla="*/ 267940 w 933834"/>
              <a:gd name="connsiteY19" fmla="*/ 592184 h 815591"/>
              <a:gd name="connsiteX20" fmla="*/ 228324 w 933834"/>
              <a:gd name="connsiteY20" fmla="*/ 610044 h 815591"/>
              <a:gd name="connsiteX21" fmla="*/ 214361 w 933834"/>
              <a:gd name="connsiteY21" fmla="*/ 563066 h 815591"/>
              <a:gd name="connsiteX22" fmla="*/ 530856 w 933834"/>
              <a:gd name="connsiteY22" fmla="*/ 535466 h 815591"/>
              <a:gd name="connsiteX23" fmla="*/ 574152 w 933834"/>
              <a:gd name="connsiteY23" fmla="*/ 535466 h 815591"/>
              <a:gd name="connsiteX24" fmla="*/ 567874 w 933834"/>
              <a:gd name="connsiteY24" fmla="*/ 583957 h 815591"/>
              <a:gd name="connsiteX25" fmla="*/ 525877 w 933834"/>
              <a:gd name="connsiteY25" fmla="*/ 572483 h 815591"/>
              <a:gd name="connsiteX26" fmla="*/ 530856 w 933834"/>
              <a:gd name="connsiteY26" fmla="*/ 535466 h 815591"/>
              <a:gd name="connsiteX27" fmla="*/ 256502 w 933834"/>
              <a:gd name="connsiteY27" fmla="*/ 518980 h 815591"/>
              <a:gd name="connsiteX28" fmla="*/ 256792 w 933834"/>
              <a:gd name="connsiteY28" fmla="*/ 519013 h 815591"/>
              <a:gd name="connsiteX29" fmla="*/ 256466 w 933834"/>
              <a:gd name="connsiteY29" fmla="*/ 519121 h 815591"/>
              <a:gd name="connsiteX30" fmla="*/ 225727 w 933834"/>
              <a:gd name="connsiteY30" fmla="*/ 466516 h 815591"/>
              <a:gd name="connsiteX31" fmla="*/ 265776 w 933834"/>
              <a:gd name="connsiteY31" fmla="*/ 482969 h 815591"/>
              <a:gd name="connsiteX32" fmla="*/ 256502 w 933834"/>
              <a:gd name="connsiteY32" fmla="*/ 518980 h 815591"/>
              <a:gd name="connsiteX33" fmla="*/ 213495 w 933834"/>
              <a:gd name="connsiteY33" fmla="*/ 514033 h 815591"/>
              <a:gd name="connsiteX34" fmla="*/ 225727 w 933834"/>
              <a:gd name="connsiteY34" fmla="*/ 466516 h 815591"/>
              <a:gd name="connsiteX35" fmla="*/ 469159 w 933834"/>
              <a:gd name="connsiteY35" fmla="*/ 457099 h 815591"/>
              <a:gd name="connsiteX36" fmla="*/ 499792 w 933834"/>
              <a:gd name="connsiteY36" fmla="*/ 487731 h 815591"/>
              <a:gd name="connsiteX37" fmla="*/ 358430 w 933834"/>
              <a:gd name="connsiteY37" fmla="*/ 628985 h 815591"/>
              <a:gd name="connsiteX38" fmla="*/ 286558 w 933834"/>
              <a:gd name="connsiteY38" fmla="*/ 557114 h 815591"/>
              <a:gd name="connsiteX39" fmla="*/ 317190 w 933834"/>
              <a:gd name="connsiteY39" fmla="*/ 526481 h 815591"/>
              <a:gd name="connsiteX40" fmla="*/ 358430 w 933834"/>
              <a:gd name="connsiteY40" fmla="*/ 567720 h 815591"/>
              <a:gd name="connsiteX41" fmla="*/ 284708 w 933834"/>
              <a:gd name="connsiteY41" fmla="*/ 450621 h 815591"/>
              <a:gd name="connsiteX42" fmla="*/ 284825 w 933834"/>
              <a:gd name="connsiteY42" fmla="*/ 450713 h 815591"/>
              <a:gd name="connsiteX43" fmla="*/ 284501 w 933834"/>
              <a:gd name="connsiteY43" fmla="*/ 450821 h 815591"/>
              <a:gd name="connsiteX44" fmla="*/ 285800 w 933834"/>
              <a:gd name="connsiteY44" fmla="*/ 389883 h 815591"/>
              <a:gd name="connsiteX45" fmla="*/ 311561 w 933834"/>
              <a:gd name="connsiteY45" fmla="*/ 424627 h 815591"/>
              <a:gd name="connsiteX46" fmla="*/ 284708 w 933834"/>
              <a:gd name="connsiteY46" fmla="*/ 450621 h 815591"/>
              <a:gd name="connsiteX47" fmla="*/ 250729 w 933834"/>
              <a:gd name="connsiteY47" fmla="*/ 424086 h 815591"/>
              <a:gd name="connsiteX48" fmla="*/ 285800 w 933834"/>
              <a:gd name="connsiteY48" fmla="*/ 389883 h 815591"/>
              <a:gd name="connsiteX49" fmla="*/ 376181 w 933834"/>
              <a:gd name="connsiteY49" fmla="*/ 356003 h 815591"/>
              <a:gd name="connsiteX50" fmla="*/ 380185 w 933834"/>
              <a:gd name="connsiteY50" fmla="*/ 399300 h 815591"/>
              <a:gd name="connsiteX51" fmla="*/ 343925 w 933834"/>
              <a:gd name="connsiteY51" fmla="*/ 406768 h 815591"/>
              <a:gd name="connsiteX52" fmla="*/ 344250 w 933834"/>
              <a:gd name="connsiteY52" fmla="*/ 406660 h 815591"/>
              <a:gd name="connsiteX53" fmla="*/ 328338 w 933834"/>
              <a:gd name="connsiteY53" fmla="*/ 366828 h 815591"/>
              <a:gd name="connsiteX54" fmla="*/ 376181 w 933834"/>
              <a:gd name="connsiteY54" fmla="*/ 356003 h 815591"/>
              <a:gd name="connsiteX55" fmla="*/ 393175 w 933834"/>
              <a:gd name="connsiteY55" fmla="*/ 354487 h 815591"/>
              <a:gd name="connsiteX56" fmla="*/ 574153 w 933834"/>
              <a:gd name="connsiteY56" fmla="*/ 535357 h 815591"/>
              <a:gd name="connsiteX57" fmla="*/ 530857 w 933834"/>
              <a:gd name="connsiteY57" fmla="*/ 535357 h 815591"/>
              <a:gd name="connsiteX58" fmla="*/ 393175 w 933834"/>
              <a:gd name="connsiteY58" fmla="*/ 397784 h 815591"/>
              <a:gd name="connsiteX59" fmla="*/ 730668 w 933834"/>
              <a:gd name="connsiteY59" fmla="*/ 297444 h 815591"/>
              <a:gd name="connsiteX60" fmla="*/ 795286 w 933834"/>
              <a:gd name="connsiteY60" fmla="*/ 297444 h 815591"/>
              <a:gd name="connsiteX61" fmla="*/ 795286 w 933834"/>
              <a:gd name="connsiteY61" fmla="*/ 340740 h 815591"/>
              <a:gd name="connsiteX62" fmla="*/ 730668 w 933834"/>
              <a:gd name="connsiteY62" fmla="*/ 340740 h 815591"/>
              <a:gd name="connsiteX63" fmla="*/ 749608 w 933834"/>
              <a:gd name="connsiteY63" fmla="*/ 237155 h 815591"/>
              <a:gd name="connsiteX64" fmla="*/ 697112 w 933834"/>
              <a:gd name="connsiteY64" fmla="*/ 295604 h 815591"/>
              <a:gd name="connsiteX65" fmla="*/ 105146 w 933834"/>
              <a:gd name="connsiteY65" fmla="*/ 295604 h 815591"/>
              <a:gd name="connsiteX66" fmla="*/ 105363 w 933834"/>
              <a:gd name="connsiteY66" fmla="*/ 772295 h 815591"/>
              <a:gd name="connsiteX67" fmla="*/ 665832 w 933834"/>
              <a:gd name="connsiteY67" fmla="*/ 772295 h 815591"/>
              <a:gd name="connsiteX68" fmla="*/ 665832 w 933834"/>
              <a:gd name="connsiteY68" fmla="*/ 319093 h 815591"/>
              <a:gd name="connsiteX69" fmla="*/ 709128 w 933834"/>
              <a:gd name="connsiteY69" fmla="*/ 319093 h 815591"/>
              <a:gd name="connsiteX70" fmla="*/ 709128 w 933834"/>
              <a:gd name="connsiteY70" fmla="*/ 772295 h 815591"/>
              <a:gd name="connsiteX71" fmla="*/ 809574 w 933834"/>
              <a:gd name="connsiteY71" fmla="*/ 772295 h 815591"/>
              <a:gd name="connsiteX72" fmla="*/ 809574 w 933834"/>
              <a:gd name="connsiteY72" fmla="*/ 305346 h 815591"/>
              <a:gd name="connsiteX73" fmla="*/ 863695 w 933834"/>
              <a:gd name="connsiteY73" fmla="*/ 237155 h 815591"/>
              <a:gd name="connsiteX74" fmla="*/ 61093 w 933834"/>
              <a:gd name="connsiteY74" fmla="*/ 201328 h 815591"/>
              <a:gd name="connsiteX75" fmla="*/ 95050 w 933834"/>
              <a:gd name="connsiteY75" fmla="*/ 252308 h 815591"/>
              <a:gd name="connsiteX76" fmla="*/ 168574 w 933834"/>
              <a:gd name="connsiteY76" fmla="*/ 252308 h 815591"/>
              <a:gd name="connsiteX77" fmla="*/ 131016 w 933834"/>
              <a:gd name="connsiteY77" fmla="*/ 201328 h 815591"/>
              <a:gd name="connsiteX78" fmla="*/ 22776 w 933834"/>
              <a:gd name="connsiteY78" fmla="*/ 158032 h 815591"/>
              <a:gd name="connsiteX79" fmla="*/ 152665 w 933834"/>
              <a:gd name="connsiteY79" fmla="*/ 158032 h 815591"/>
              <a:gd name="connsiteX80" fmla="*/ 160133 w 933834"/>
              <a:gd name="connsiteY80" fmla="*/ 167449 h 815591"/>
              <a:gd name="connsiteX81" fmla="*/ 222625 w 933834"/>
              <a:gd name="connsiteY81" fmla="*/ 252308 h 815591"/>
              <a:gd name="connsiteX82" fmla="*/ 678062 w 933834"/>
              <a:gd name="connsiteY82" fmla="*/ 252308 h 815591"/>
              <a:gd name="connsiteX83" fmla="*/ 730234 w 933834"/>
              <a:gd name="connsiteY83" fmla="*/ 193642 h 815591"/>
              <a:gd name="connsiteX84" fmla="*/ 921602 w 933834"/>
              <a:gd name="connsiteY84" fmla="*/ 193642 h 815591"/>
              <a:gd name="connsiteX85" fmla="*/ 933834 w 933834"/>
              <a:gd name="connsiteY85" fmla="*/ 218321 h 815591"/>
              <a:gd name="connsiteX86" fmla="*/ 925391 w 933834"/>
              <a:gd name="connsiteY86" fmla="*/ 229145 h 815591"/>
              <a:gd name="connsiteX87" fmla="*/ 852654 w 933834"/>
              <a:gd name="connsiteY87" fmla="*/ 319958 h 815591"/>
              <a:gd name="connsiteX88" fmla="*/ 852654 w 933834"/>
              <a:gd name="connsiteY88" fmla="*/ 789830 h 815591"/>
              <a:gd name="connsiteX89" fmla="*/ 827985 w 933834"/>
              <a:gd name="connsiteY89" fmla="*/ 815591 h 815591"/>
              <a:gd name="connsiteX90" fmla="*/ 827650 w 933834"/>
              <a:gd name="connsiteY90" fmla="*/ 815591 h 815591"/>
              <a:gd name="connsiteX91" fmla="*/ 87286 w 933834"/>
              <a:gd name="connsiteY91" fmla="*/ 815591 h 815591"/>
              <a:gd name="connsiteX92" fmla="*/ 62067 w 933834"/>
              <a:gd name="connsiteY92" fmla="*/ 790371 h 815591"/>
              <a:gd name="connsiteX93" fmla="*/ 62067 w 933834"/>
              <a:gd name="connsiteY93" fmla="*/ 280782 h 815591"/>
              <a:gd name="connsiteX94" fmla="*/ 3834 w 933834"/>
              <a:gd name="connsiteY94" fmla="*/ 193535 h 815591"/>
              <a:gd name="connsiteX95" fmla="*/ 10177 w 933834"/>
              <a:gd name="connsiteY95" fmla="*/ 161863 h 815591"/>
              <a:gd name="connsiteX96" fmla="*/ 22776 w 933834"/>
              <a:gd name="connsiteY96" fmla="*/ 158032 h 815591"/>
              <a:gd name="connsiteX97" fmla="*/ 446603 w 933834"/>
              <a:gd name="connsiteY97" fmla="*/ 120537 h 815591"/>
              <a:gd name="connsiteX98" fmla="*/ 553478 w 933834"/>
              <a:gd name="connsiteY98" fmla="*/ 220714 h 815591"/>
              <a:gd name="connsiteX99" fmla="*/ 553478 w 933834"/>
              <a:gd name="connsiteY99" fmla="*/ 227413 h 815591"/>
              <a:gd name="connsiteX100" fmla="*/ 510182 w 933834"/>
              <a:gd name="connsiteY100" fmla="*/ 227413 h 815591"/>
              <a:gd name="connsiteX101" fmla="*/ 452501 w 933834"/>
              <a:gd name="connsiteY101" fmla="*/ 164623 h 815591"/>
              <a:gd name="connsiteX102" fmla="*/ 389711 w 933834"/>
              <a:gd name="connsiteY102" fmla="*/ 222304 h 815591"/>
              <a:gd name="connsiteX103" fmla="*/ 389711 w 933834"/>
              <a:gd name="connsiteY103" fmla="*/ 227413 h 815591"/>
              <a:gd name="connsiteX104" fmla="*/ 346414 w 933834"/>
              <a:gd name="connsiteY104" fmla="*/ 227413 h 815591"/>
              <a:gd name="connsiteX105" fmla="*/ 446603 w 933834"/>
              <a:gd name="connsiteY105" fmla="*/ 120537 h 815591"/>
              <a:gd name="connsiteX106" fmla="*/ 411252 w 933834"/>
              <a:gd name="connsiteY106" fmla="*/ 0 h 815591"/>
              <a:gd name="connsiteX107" fmla="*/ 495787 w 933834"/>
              <a:gd name="connsiteY107" fmla="*/ 0 h 815591"/>
              <a:gd name="connsiteX108" fmla="*/ 506611 w 933834"/>
              <a:gd name="connsiteY108" fmla="*/ 56393 h 815591"/>
              <a:gd name="connsiteX109" fmla="*/ 533454 w 933834"/>
              <a:gd name="connsiteY109" fmla="*/ 67217 h 815591"/>
              <a:gd name="connsiteX110" fmla="*/ 582920 w 933834"/>
              <a:gd name="connsiteY110" fmla="*/ 34745 h 815591"/>
              <a:gd name="connsiteX111" fmla="*/ 642777 w 933834"/>
              <a:gd name="connsiteY111" fmla="*/ 94710 h 815591"/>
              <a:gd name="connsiteX112" fmla="*/ 610305 w 933834"/>
              <a:gd name="connsiteY112" fmla="*/ 144176 h 815591"/>
              <a:gd name="connsiteX113" fmla="*/ 621129 w 933834"/>
              <a:gd name="connsiteY113" fmla="*/ 170803 h 815591"/>
              <a:gd name="connsiteX114" fmla="*/ 687805 w 933834"/>
              <a:gd name="connsiteY114" fmla="*/ 180004 h 815591"/>
              <a:gd name="connsiteX115" fmla="*/ 687805 w 933834"/>
              <a:gd name="connsiteY115" fmla="*/ 226547 h 815591"/>
              <a:gd name="connsiteX116" fmla="*/ 644509 w 933834"/>
              <a:gd name="connsiteY116" fmla="*/ 226547 h 815591"/>
              <a:gd name="connsiteX117" fmla="*/ 644509 w 933834"/>
              <a:gd name="connsiteY117" fmla="*/ 217671 h 815591"/>
              <a:gd name="connsiteX118" fmla="*/ 586384 w 933834"/>
              <a:gd name="connsiteY118" fmla="*/ 209661 h 815591"/>
              <a:gd name="connsiteX119" fmla="*/ 583028 w 933834"/>
              <a:gd name="connsiteY119" fmla="*/ 195266 h 815591"/>
              <a:gd name="connsiteX120" fmla="*/ 566359 w 933834"/>
              <a:gd name="connsiteY120" fmla="*/ 154784 h 815591"/>
              <a:gd name="connsiteX121" fmla="*/ 559107 w 933834"/>
              <a:gd name="connsiteY121" fmla="*/ 143202 h 815591"/>
              <a:gd name="connsiteX122" fmla="*/ 586709 w 933834"/>
              <a:gd name="connsiteY122" fmla="*/ 100556 h 815591"/>
              <a:gd name="connsiteX123" fmla="*/ 575885 w 933834"/>
              <a:gd name="connsiteY123" fmla="*/ 89731 h 815591"/>
              <a:gd name="connsiteX124" fmla="*/ 533238 w 933834"/>
              <a:gd name="connsiteY124" fmla="*/ 117332 h 815591"/>
              <a:gd name="connsiteX125" fmla="*/ 521547 w 933834"/>
              <a:gd name="connsiteY125" fmla="*/ 110080 h 815591"/>
              <a:gd name="connsiteX126" fmla="*/ 481499 w 933834"/>
              <a:gd name="connsiteY126" fmla="*/ 93519 h 815591"/>
              <a:gd name="connsiteX127" fmla="*/ 467752 w 933834"/>
              <a:gd name="connsiteY127" fmla="*/ 90164 h 815591"/>
              <a:gd name="connsiteX128" fmla="*/ 459634 w 933834"/>
              <a:gd name="connsiteY128" fmla="*/ 43405 h 815591"/>
              <a:gd name="connsiteX129" fmla="*/ 444805 w 933834"/>
              <a:gd name="connsiteY129" fmla="*/ 43405 h 815591"/>
              <a:gd name="connsiteX130" fmla="*/ 432358 w 933834"/>
              <a:gd name="connsiteY130" fmla="*/ 91788 h 815591"/>
              <a:gd name="connsiteX131" fmla="*/ 419585 w 933834"/>
              <a:gd name="connsiteY131" fmla="*/ 94710 h 815591"/>
              <a:gd name="connsiteX132" fmla="*/ 379103 w 933834"/>
              <a:gd name="connsiteY132" fmla="*/ 111379 h 815591"/>
              <a:gd name="connsiteX133" fmla="*/ 367522 w 933834"/>
              <a:gd name="connsiteY133" fmla="*/ 118523 h 815591"/>
              <a:gd name="connsiteX134" fmla="*/ 324875 w 933834"/>
              <a:gd name="connsiteY134" fmla="*/ 91247 h 815591"/>
              <a:gd name="connsiteX135" fmla="*/ 314051 w 933834"/>
              <a:gd name="connsiteY135" fmla="*/ 102070 h 815591"/>
              <a:gd name="connsiteX136" fmla="*/ 341652 w 933834"/>
              <a:gd name="connsiteY136" fmla="*/ 144284 h 815591"/>
              <a:gd name="connsiteX137" fmla="*/ 334400 w 933834"/>
              <a:gd name="connsiteY137" fmla="*/ 155974 h 815591"/>
              <a:gd name="connsiteX138" fmla="*/ 317623 w 933834"/>
              <a:gd name="connsiteY138" fmla="*/ 196348 h 815591"/>
              <a:gd name="connsiteX139" fmla="*/ 314268 w 933834"/>
              <a:gd name="connsiteY139" fmla="*/ 210311 h 815591"/>
              <a:gd name="connsiteX140" fmla="*/ 263611 w 933834"/>
              <a:gd name="connsiteY140" fmla="*/ 218862 h 815591"/>
              <a:gd name="connsiteX141" fmla="*/ 263287 w 933834"/>
              <a:gd name="connsiteY141" fmla="*/ 227413 h 815591"/>
              <a:gd name="connsiteX142" fmla="*/ 219990 w 933834"/>
              <a:gd name="connsiteY142" fmla="*/ 227413 h 815591"/>
              <a:gd name="connsiteX143" fmla="*/ 219990 w 933834"/>
              <a:gd name="connsiteY143" fmla="*/ 181843 h 815591"/>
              <a:gd name="connsiteX144" fmla="*/ 278981 w 933834"/>
              <a:gd name="connsiteY144" fmla="*/ 171886 h 815591"/>
              <a:gd name="connsiteX145" fmla="*/ 289805 w 933834"/>
              <a:gd name="connsiteY145" fmla="*/ 144934 h 815591"/>
              <a:gd name="connsiteX146" fmla="*/ 257334 w 933834"/>
              <a:gd name="connsiteY146" fmla="*/ 95901 h 815591"/>
              <a:gd name="connsiteX147" fmla="*/ 318922 w 933834"/>
              <a:gd name="connsiteY147" fmla="*/ 36044 h 815591"/>
              <a:gd name="connsiteX148" fmla="*/ 368388 w 933834"/>
              <a:gd name="connsiteY148" fmla="*/ 67542 h 815591"/>
              <a:gd name="connsiteX149" fmla="*/ 396855 w 933834"/>
              <a:gd name="connsiteY149" fmla="*/ 55960 h 81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933834" h="815591">
                <a:moveTo>
                  <a:pt x="348471" y="665679"/>
                </a:moveTo>
                <a:cubicBezTo>
                  <a:pt x="360280" y="669737"/>
                  <a:pt x="372586" y="672141"/>
                  <a:pt x="385055" y="672823"/>
                </a:cubicBezTo>
                <a:lnTo>
                  <a:pt x="382566" y="716118"/>
                </a:lnTo>
                <a:cubicBezTo>
                  <a:pt x="366158" y="715133"/>
                  <a:pt x="349954" y="711930"/>
                  <a:pt x="334400" y="706594"/>
                </a:cubicBezTo>
                <a:close/>
                <a:moveTo>
                  <a:pt x="457253" y="657236"/>
                </a:moveTo>
                <a:lnTo>
                  <a:pt x="477493" y="695553"/>
                </a:lnTo>
                <a:cubicBezTo>
                  <a:pt x="462957" y="703206"/>
                  <a:pt x="447446" y="708856"/>
                  <a:pt x="431383" y="712330"/>
                </a:cubicBezTo>
                <a:lnTo>
                  <a:pt x="422291" y="670008"/>
                </a:lnTo>
                <a:cubicBezTo>
                  <a:pt x="434479" y="667378"/>
                  <a:pt x="446244" y="663081"/>
                  <a:pt x="457253" y="657236"/>
                </a:cubicBezTo>
                <a:close/>
                <a:moveTo>
                  <a:pt x="287640" y="624331"/>
                </a:moveTo>
                <a:cubicBezTo>
                  <a:pt x="295692" y="633877"/>
                  <a:pt x="304969" y="642320"/>
                  <a:pt x="315241" y="649443"/>
                </a:cubicBezTo>
                <a:lnTo>
                  <a:pt x="290670" y="684512"/>
                </a:lnTo>
                <a:cubicBezTo>
                  <a:pt x="277151" y="675399"/>
                  <a:pt x="264952" y="664477"/>
                  <a:pt x="254410" y="652040"/>
                </a:cubicBezTo>
                <a:close/>
                <a:moveTo>
                  <a:pt x="511048" y="606579"/>
                </a:moveTo>
                <a:lnTo>
                  <a:pt x="548066" y="628985"/>
                </a:lnTo>
                <a:cubicBezTo>
                  <a:pt x="539602" y="643024"/>
                  <a:pt x="529265" y="655851"/>
                  <a:pt x="517325" y="667085"/>
                </a:cubicBezTo>
                <a:lnTo>
                  <a:pt x="487668" y="635587"/>
                </a:lnTo>
                <a:cubicBezTo>
                  <a:pt x="496772" y="627048"/>
                  <a:pt x="504640" y="617284"/>
                  <a:pt x="511048" y="606579"/>
                </a:cubicBezTo>
                <a:close/>
                <a:moveTo>
                  <a:pt x="257115" y="556464"/>
                </a:moveTo>
                <a:cubicBezTo>
                  <a:pt x="259032" y="568814"/>
                  <a:pt x="262669" y="580840"/>
                  <a:pt x="267940" y="592184"/>
                </a:cubicBezTo>
                <a:lnTo>
                  <a:pt x="228324" y="610044"/>
                </a:lnTo>
                <a:cubicBezTo>
                  <a:pt x="221527" y="595106"/>
                  <a:pt x="216829" y="579292"/>
                  <a:pt x="214361" y="563066"/>
                </a:cubicBezTo>
                <a:close/>
                <a:moveTo>
                  <a:pt x="530856" y="535466"/>
                </a:moveTo>
                <a:lnTo>
                  <a:pt x="574152" y="535466"/>
                </a:lnTo>
                <a:cubicBezTo>
                  <a:pt x="574293" y="551842"/>
                  <a:pt x="572182" y="568154"/>
                  <a:pt x="567874" y="583957"/>
                </a:cubicBezTo>
                <a:lnTo>
                  <a:pt x="525877" y="572483"/>
                </a:lnTo>
                <a:cubicBezTo>
                  <a:pt x="529156" y="560415"/>
                  <a:pt x="530834" y="547967"/>
                  <a:pt x="530856" y="535466"/>
                </a:cubicBezTo>
                <a:close/>
                <a:moveTo>
                  <a:pt x="256502" y="518980"/>
                </a:moveTo>
                <a:lnTo>
                  <a:pt x="256792" y="519013"/>
                </a:lnTo>
                <a:lnTo>
                  <a:pt x="256466" y="519121"/>
                </a:lnTo>
                <a:close/>
                <a:moveTo>
                  <a:pt x="225727" y="466516"/>
                </a:moveTo>
                <a:lnTo>
                  <a:pt x="265776" y="482969"/>
                </a:lnTo>
                <a:lnTo>
                  <a:pt x="256502" y="518980"/>
                </a:lnTo>
                <a:lnTo>
                  <a:pt x="213495" y="514033"/>
                </a:lnTo>
                <a:cubicBezTo>
                  <a:pt x="215324" y="497701"/>
                  <a:pt x="219448" y="481703"/>
                  <a:pt x="225727" y="466516"/>
                </a:cubicBezTo>
                <a:close/>
                <a:moveTo>
                  <a:pt x="469159" y="457099"/>
                </a:moveTo>
                <a:lnTo>
                  <a:pt x="499792" y="487731"/>
                </a:lnTo>
                <a:lnTo>
                  <a:pt x="358430" y="628985"/>
                </a:lnTo>
                <a:lnTo>
                  <a:pt x="286558" y="557114"/>
                </a:lnTo>
                <a:lnTo>
                  <a:pt x="317190" y="526481"/>
                </a:lnTo>
                <a:lnTo>
                  <a:pt x="358430" y="567720"/>
                </a:lnTo>
                <a:close/>
                <a:moveTo>
                  <a:pt x="284708" y="450621"/>
                </a:moveTo>
                <a:lnTo>
                  <a:pt x="284825" y="450713"/>
                </a:lnTo>
                <a:lnTo>
                  <a:pt x="284501" y="450821"/>
                </a:lnTo>
                <a:close/>
                <a:moveTo>
                  <a:pt x="285800" y="389883"/>
                </a:moveTo>
                <a:lnTo>
                  <a:pt x="311561" y="424627"/>
                </a:lnTo>
                <a:lnTo>
                  <a:pt x="284708" y="450621"/>
                </a:lnTo>
                <a:lnTo>
                  <a:pt x="250729" y="424086"/>
                </a:lnTo>
                <a:cubicBezTo>
                  <a:pt x="260818" y="411151"/>
                  <a:pt x="272615" y="399645"/>
                  <a:pt x="285800" y="389883"/>
                </a:cubicBezTo>
                <a:close/>
                <a:moveTo>
                  <a:pt x="376181" y="356003"/>
                </a:moveTo>
                <a:lnTo>
                  <a:pt x="380185" y="399300"/>
                </a:lnTo>
                <a:cubicBezTo>
                  <a:pt x="367814" y="400154"/>
                  <a:pt x="355626" y="402666"/>
                  <a:pt x="343925" y="406768"/>
                </a:cubicBezTo>
                <a:lnTo>
                  <a:pt x="344250" y="406660"/>
                </a:lnTo>
                <a:lnTo>
                  <a:pt x="328338" y="366828"/>
                </a:lnTo>
                <a:cubicBezTo>
                  <a:pt x="343719" y="361069"/>
                  <a:pt x="359814" y="357421"/>
                  <a:pt x="376181" y="356003"/>
                </a:cubicBezTo>
                <a:close/>
                <a:moveTo>
                  <a:pt x="393175" y="354487"/>
                </a:moveTo>
                <a:cubicBezTo>
                  <a:pt x="493037" y="354606"/>
                  <a:pt x="573969" y="435494"/>
                  <a:pt x="574153" y="535357"/>
                </a:cubicBezTo>
                <a:lnTo>
                  <a:pt x="530857" y="535357"/>
                </a:lnTo>
                <a:cubicBezTo>
                  <a:pt x="530737" y="459382"/>
                  <a:pt x="469150" y="397848"/>
                  <a:pt x="393175" y="397784"/>
                </a:cubicBezTo>
                <a:close/>
                <a:moveTo>
                  <a:pt x="730668" y="297444"/>
                </a:moveTo>
                <a:lnTo>
                  <a:pt x="795286" y="297444"/>
                </a:lnTo>
                <a:lnTo>
                  <a:pt x="795286" y="340740"/>
                </a:lnTo>
                <a:lnTo>
                  <a:pt x="730668" y="340740"/>
                </a:lnTo>
                <a:close/>
                <a:moveTo>
                  <a:pt x="749608" y="237155"/>
                </a:moveTo>
                <a:lnTo>
                  <a:pt x="697112" y="295604"/>
                </a:lnTo>
                <a:lnTo>
                  <a:pt x="105146" y="295604"/>
                </a:lnTo>
                <a:lnTo>
                  <a:pt x="105363" y="772295"/>
                </a:lnTo>
                <a:lnTo>
                  <a:pt x="665832" y="772295"/>
                </a:lnTo>
                <a:lnTo>
                  <a:pt x="665832" y="319093"/>
                </a:lnTo>
                <a:lnTo>
                  <a:pt x="709128" y="319093"/>
                </a:lnTo>
                <a:lnTo>
                  <a:pt x="709128" y="772295"/>
                </a:lnTo>
                <a:lnTo>
                  <a:pt x="809574" y="772295"/>
                </a:lnTo>
                <a:lnTo>
                  <a:pt x="809574" y="305346"/>
                </a:lnTo>
                <a:lnTo>
                  <a:pt x="863695" y="237155"/>
                </a:lnTo>
                <a:close/>
                <a:moveTo>
                  <a:pt x="61093" y="201328"/>
                </a:moveTo>
                <a:lnTo>
                  <a:pt x="95050" y="252308"/>
                </a:lnTo>
                <a:lnTo>
                  <a:pt x="168574" y="252308"/>
                </a:lnTo>
                <a:lnTo>
                  <a:pt x="131016" y="201328"/>
                </a:lnTo>
                <a:close/>
                <a:moveTo>
                  <a:pt x="22776" y="158032"/>
                </a:moveTo>
                <a:lnTo>
                  <a:pt x="152665" y="158032"/>
                </a:lnTo>
                <a:lnTo>
                  <a:pt x="160133" y="167449"/>
                </a:lnTo>
                <a:lnTo>
                  <a:pt x="222625" y="252308"/>
                </a:lnTo>
                <a:lnTo>
                  <a:pt x="678062" y="252308"/>
                </a:lnTo>
                <a:lnTo>
                  <a:pt x="730234" y="193642"/>
                </a:lnTo>
                <a:lnTo>
                  <a:pt x="921602" y="193642"/>
                </a:lnTo>
                <a:lnTo>
                  <a:pt x="933834" y="218321"/>
                </a:lnTo>
                <a:lnTo>
                  <a:pt x="925391" y="229145"/>
                </a:lnTo>
                <a:lnTo>
                  <a:pt x="852654" y="319958"/>
                </a:lnTo>
                <a:lnTo>
                  <a:pt x="852654" y="789830"/>
                </a:lnTo>
                <a:cubicBezTo>
                  <a:pt x="852957" y="803760"/>
                  <a:pt x="841905" y="815288"/>
                  <a:pt x="827985" y="815591"/>
                </a:cubicBezTo>
                <a:cubicBezTo>
                  <a:pt x="827867" y="815591"/>
                  <a:pt x="827758" y="815591"/>
                  <a:pt x="827650" y="815591"/>
                </a:cubicBezTo>
                <a:lnTo>
                  <a:pt x="87286" y="815591"/>
                </a:lnTo>
                <a:cubicBezTo>
                  <a:pt x="73356" y="815591"/>
                  <a:pt x="62067" y="804302"/>
                  <a:pt x="62067" y="790371"/>
                </a:cubicBezTo>
                <a:lnTo>
                  <a:pt x="62067" y="280782"/>
                </a:lnTo>
                <a:lnTo>
                  <a:pt x="3834" y="193535"/>
                </a:lnTo>
                <a:cubicBezTo>
                  <a:pt x="-3158" y="183036"/>
                  <a:pt x="-323" y="168856"/>
                  <a:pt x="10177" y="161863"/>
                </a:cubicBezTo>
                <a:cubicBezTo>
                  <a:pt x="13911" y="159374"/>
                  <a:pt x="18295" y="158042"/>
                  <a:pt x="22776" y="158032"/>
                </a:cubicBezTo>
                <a:close/>
                <a:moveTo>
                  <a:pt x="446603" y="120537"/>
                </a:moveTo>
                <a:cubicBezTo>
                  <a:pt x="503774" y="118686"/>
                  <a:pt x="551628" y="163541"/>
                  <a:pt x="553478" y="220714"/>
                </a:cubicBezTo>
                <a:cubicBezTo>
                  <a:pt x="553554" y="222954"/>
                  <a:pt x="553554" y="225183"/>
                  <a:pt x="553478" y="227413"/>
                </a:cubicBezTo>
                <a:lnTo>
                  <a:pt x="510182" y="227413"/>
                </a:lnTo>
                <a:cubicBezTo>
                  <a:pt x="511590" y="194151"/>
                  <a:pt x="485764" y="166031"/>
                  <a:pt x="452501" y="164623"/>
                </a:cubicBezTo>
                <a:cubicBezTo>
                  <a:pt x="419228" y="163216"/>
                  <a:pt x="391118" y="189042"/>
                  <a:pt x="389711" y="222304"/>
                </a:cubicBezTo>
                <a:cubicBezTo>
                  <a:pt x="389635" y="224004"/>
                  <a:pt x="389635" y="225714"/>
                  <a:pt x="389711" y="227413"/>
                </a:cubicBezTo>
                <a:lnTo>
                  <a:pt x="346414" y="227413"/>
                </a:lnTo>
                <a:cubicBezTo>
                  <a:pt x="344563" y="170230"/>
                  <a:pt x="389418" y="122388"/>
                  <a:pt x="446603" y="120537"/>
                </a:cubicBezTo>
                <a:close/>
                <a:moveTo>
                  <a:pt x="411252" y="0"/>
                </a:moveTo>
                <a:lnTo>
                  <a:pt x="495787" y="0"/>
                </a:lnTo>
                <a:lnTo>
                  <a:pt x="506611" y="56393"/>
                </a:lnTo>
                <a:cubicBezTo>
                  <a:pt x="515822" y="59302"/>
                  <a:pt x="524796" y="62921"/>
                  <a:pt x="533454" y="67217"/>
                </a:cubicBezTo>
                <a:lnTo>
                  <a:pt x="582920" y="34745"/>
                </a:lnTo>
                <a:lnTo>
                  <a:pt x="642777" y="94710"/>
                </a:lnTo>
                <a:lnTo>
                  <a:pt x="610305" y="144176"/>
                </a:lnTo>
                <a:cubicBezTo>
                  <a:pt x="614613" y="152749"/>
                  <a:pt x="618239" y="161657"/>
                  <a:pt x="621129" y="170803"/>
                </a:cubicBezTo>
                <a:lnTo>
                  <a:pt x="687805" y="180004"/>
                </a:lnTo>
                <a:lnTo>
                  <a:pt x="687805" y="226547"/>
                </a:lnTo>
                <a:lnTo>
                  <a:pt x="644509" y="226547"/>
                </a:lnTo>
                <a:lnTo>
                  <a:pt x="644509" y="217671"/>
                </a:lnTo>
                <a:lnTo>
                  <a:pt x="586384" y="209661"/>
                </a:lnTo>
                <a:lnTo>
                  <a:pt x="583028" y="195266"/>
                </a:lnTo>
                <a:cubicBezTo>
                  <a:pt x="579706" y="180956"/>
                  <a:pt x="574077" y="167285"/>
                  <a:pt x="566359" y="154784"/>
                </a:cubicBezTo>
                <a:lnTo>
                  <a:pt x="559107" y="143202"/>
                </a:lnTo>
                <a:lnTo>
                  <a:pt x="586709" y="100556"/>
                </a:lnTo>
                <a:lnTo>
                  <a:pt x="575885" y="89731"/>
                </a:lnTo>
                <a:lnTo>
                  <a:pt x="533238" y="117332"/>
                </a:lnTo>
                <a:lnTo>
                  <a:pt x="521547" y="110080"/>
                </a:lnTo>
                <a:cubicBezTo>
                  <a:pt x="509198" y="102406"/>
                  <a:pt x="495667" y="96810"/>
                  <a:pt x="481499" y="93519"/>
                </a:cubicBezTo>
                <a:lnTo>
                  <a:pt x="467752" y="90164"/>
                </a:lnTo>
                <a:lnTo>
                  <a:pt x="459634" y="43405"/>
                </a:lnTo>
                <a:lnTo>
                  <a:pt x="444805" y="43405"/>
                </a:lnTo>
                <a:lnTo>
                  <a:pt x="432358" y="91788"/>
                </a:lnTo>
                <a:lnTo>
                  <a:pt x="419585" y="94710"/>
                </a:lnTo>
                <a:cubicBezTo>
                  <a:pt x="405277" y="98033"/>
                  <a:pt x="391605" y="103662"/>
                  <a:pt x="379103" y="111379"/>
                </a:cubicBezTo>
                <a:lnTo>
                  <a:pt x="367522" y="118523"/>
                </a:lnTo>
                <a:lnTo>
                  <a:pt x="324875" y="91247"/>
                </a:lnTo>
                <a:lnTo>
                  <a:pt x="314051" y="102070"/>
                </a:lnTo>
                <a:lnTo>
                  <a:pt x="341652" y="144284"/>
                </a:lnTo>
                <a:lnTo>
                  <a:pt x="334400" y="155974"/>
                </a:lnTo>
                <a:cubicBezTo>
                  <a:pt x="326607" y="168411"/>
                  <a:pt x="320935" y="182049"/>
                  <a:pt x="317623" y="196348"/>
                </a:cubicBezTo>
                <a:lnTo>
                  <a:pt x="314268" y="210311"/>
                </a:lnTo>
                <a:lnTo>
                  <a:pt x="263611" y="218862"/>
                </a:lnTo>
                <a:lnTo>
                  <a:pt x="263287" y="227413"/>
                </a:lnTo>
                <a:lnTo>
                  <a:pt x="219990" y="227413"/>
                </a:lnTo>
                <a:lnTo>
                  <a:pt x="219990" y="181843"/>
                </a:lnTo>
                <a:lnTo>
                  <a:pt x="278981" y="171886"/>
                </a:lnTo>
                <a:cubicBezTo>
                  <a:pt x="281828" y="162609"/>
                  <a:pt x="285454" y="153603"/>
                  <a:pt x="289805" y="144934"/>
                </a:cubicBezTo>
                <a:lnTo>
                  <a:pt x="257334" y="95901"/>
                </a:lnTo>
                <a:lnTo>
                  <a:pt x="318922" y="36044"/>
                </a:lnTo>
                <a:lnTo>
                  <a:pt x="368388" y="67542"/>
                </a:lnTo>
                <a:cubicBezTo>
                  <a:pt x="377523" y="62860"/>
                  <a:pt x="387048" y="58984"/>
                  <a:pt x="396855" y="55960"/>
                </a:cubicBez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3">
            <a:extLst>
              <a:ext uri="{FF2B5EF4-FFF2-40B4-BE49-F238E27FC236}">
                <a16:creationId xmlns:a16="http://schemas.microsoft.com/office/drawing/2014/main" id="{7F96D31C-EC46-AD1A-D4ED-428E5A429696}"/>
              </a:ext>
            </a:extLst>
          </p:cNvPr>
          <p:cNvSpPr/>
          <p:nvPr/>
        </p:nvSpPr>
        <p:spPr>
          <a:xfrm>
            <a:off x="4083507" y="3500852"/>
            <a:ext cx="667304" cy="667388"/>
          </a:xfrm>
          <a:custGeom>
            <a:avLst/>
            <a:gdLst>
              <a:gd name="connsiteX0" fmla="*/ 444543 w 845681"/>
              <a:gd name="connsiteY0" fmla="*/ 267264 h 845790"/>
              <a:gd name="connsiteX1" fmla="*/ 444543 w 845681"/>
              <a:gd name="connsiteY1" fmla="*/ 401246 h 845790"/>
              <a:gd name="connsiteX2" fmla="*/ 578272 w 845681"/>
              <a:gd name="connsiteY2" fmla="*/ 401246 h 845790"/>
              <a:gd name="connsiteX3" fmla="*/ 570035 w 845681"/>
              <a:gd name="connsiteY3" fmla="*/ 360574 h 845790"/>
              <a:gd name="connsiteX4" fmla="*/ 484790 w 845681"/>
              <a:gd name="connsiteY4" fmla="*/ 275385 h 845790"/>
              <a:gd name="connsiteX5" fmla="*/ 351130 w 845681"/>
              <a:gd name="connsiteY5" fmla="*/ 252956 h 845790"/>
              <a:gd name="connsiteX6" fmla="*/ 367908 w 845681"/>
              <a:gd name="connsiteY6" fmla="*/ 292789 h 845790"/>
              <a:gd name="connsiteX7" fmla="*/ 292790 w 845681"/>
              <a:gd name="connsiteY7" fmla="*/ 477880 h 845790"/>
              <a:gd name="connsiteX8" fmla="*/ 476895 w 845681"/>
              <a:gd name="connsiteY8" fmla="*/ 553420 h 845790"/>
              <a:gd name="connsiteX9" fmla="*/ 477881 w 845681"/>
              <a:gd name="connsiteY9" fmla="*/ 552999 h 845790"/>
              <a:gd name="connsiteX10" fmla="*/ 552999 w 845681"/>
              <a:gd name="connsiteY10" fmla="*/ 477880 h 845790"/>
              <a:gd name="connsiteX11" fmla="*/ 592831 w 845681"/>
              <a:gd name="connsiteY11" fmla="*/ 494765 h 845790"/>
              <a:gd name="connsiteX12" fmla="*/ 494766 w 845681"/>
              <a:gd name="connsiteY12" fmla="*/ 592831 h 845790"/>
              <a:gd name="connsiteX13" fmla="*/ 422894 w 845681"/>
              <a:gd name="connsiteY13" fmla="*/ 607335 h 845790"/>
              <a:gd name="connsiteX14" fmla="*/ 351130 w 845681"/>
              <a:gd name="connsiteY14" fmla="*/ 592831 h 845790"/>
              <a:gd name="connsiteX15" fmla="*/ 252957 w 845681"/>
              <a:gd name="connsiteY15" fmla="*/ 494765 h 845790"/>
              <a:gd name="connsiteX16" fmla="*/ 351130 w 845681"/>
              <a:gd name="connsiteY16" fmla="*/ 252956 h 845790"/>
              <a:gd name="connsiteX17" fmla="*/ 401246 w 845681"/>
              <a:gd name="connsiteY17" fmla="*/ 184549 h 845790"/>
              <a:gd name="connsiteX18" fmla="*/ 444543 w 845681"/>
              <a:gd name="connsiteY18" fmla="*/ 184549 h 845790"/>
              <a:gd name="connsiteX19" fmla="*/ 444543 w 845681"/>
              <a:gd name="connsiteY19" fmla="*/ 221736 h 845790"/>
              <a:gd name="connsiteX20" fmla="*/ 463457 w 845681"/>
              <a:gd name="connsiteY20" fmla="*/ 223642 h 845790"/>
              <a:gd name="connsiteX21" fmla="*/ 621798 w 845681"/>
              <a:gd name="connsiteY21" fmla="*/ 381901 h 845790"/>
              <a:gd name="connsiteX22" fmla="*/ 623759 w 845681"/>
              <a:gd name="connsiteY22" fmla="*/ 401246 h 845790"/>
              <a:gd name="connsiteX23" fmla="*/ 663728 w 845681"/>
              <a:gd name="connsiteY23" fmla="*/ 401246 h 845790"/>
              <a:gd name="connsiteX24" fmla="*/ 663728 w 845681"/>
              <a:gd name="connsiteY24" fmla="*/ 444542 h 845790"/>
              <a:gd name="connsiteX25" fmla="*/ 401246 w 845681"/>
              <a:gd name="connsiteY25" fmla="*/ 444542 h 845790"/>
              <a:gd name="connsiteX26" fmla="*/ 398648 w 845681"/>
              <a:gd name="connsiteY26" fmla="*/ 43621 h 845790"/>
              <a:gd name="connsiteX27" fmla="*/ 379490 w 845681"/>
              <a:gd name="connsiteY27" fmla="*/ 175782 h 845790"/>
              <a:gd name="connsiteX28" fmla="*/ 365094 w 845681"/>
              <a:gd name="connsiteY28" fmla="*/ 179138 h 845790"/>
              <a:gd name="connsiteX29" fmla="*/ 291491 w 845681"/>
              <a:gd name="connsiteY29" fmla="*/ 209662 h 845790"/>
              <a:gd name="connsiteX30" fmla="*/ 278826 w 845681"/>
              <a:gd name="connsiteY30" fmla="*/ 217347 h 845790"/>
              <a:gd name="connsiteX31" fmla="*/ 172102 w 845681"/>
              <a:gd name="connsiteY31" fmla="*/ 137140 h 845790"/>
              <a:gd name="connsiteX32" fmla="*/ 138114 w 845681"/>
              <a:gd name="connsiteY32" fmla="*/ 171128 h 845790"/>
              <a:gd name="connsiteX33" fmla="*/ 217779 w 845681"/>
              <a:gd name="connsiteY33" fmla="*/ 278395 h 845790"/>
              <a:gd name="connsiteX34" fmla="*/ 209986 w 845681"/>
              <a:gd name="connsiteY34" fmla="*/ 290950 h 845790"/>
              <a:gd name="connsiteX35" fmla="*/ 179029 w 845681"/>
              <a:gd name="connsiteY35" fmla="*/ 365095 h 845790"/>
              <a:gd name="connsiteX36" fmla="*/ 175673 w 845681"/>
              <a:gd name="connsiteY36" fmla="*/ 379491 h 845790"/>
              <a:gd name="connsiteX37" fmla="*/ 43403 w 845681"/>
              <a:gd name="connsiteY37" fmla="*/ 398433 h 845790"/>
              <a:gd name="connsiteX38" fmla="*/ 43403 w 845681"/>
              <a:gd name="connsiteY38" fmla="*/ 446600 h 845790"/>
              <a:gd name="connsiteX39" fmla="*/ 175565 w 845681"/>
              <a:gd name="connsiteY39" fmla="*/ 465975 h 845790"/>
              <a:gd name="connsiteX40" fmla="*/ 178921 w 845681"/>
              <a:gd name="connsiteY40" fmla="*/ 480370 h 845790"/>
              <a:gd name="connsiteX41" fmla="*/ 209553 w 845681"/>
              <a:gd name="connsiteY41" fmla="*/ 554732 h 845790"/>
              <a:gd name="connsiteX42" fmla="*/ 217346 w 845681"/>
              <a:gd name="connsiteY42" fmla="*/ 567288 h 845790"/>
              <a:gd name="connsiteX43" fmla="*/ 137140 w 845681"/>
              <a:gd name="connsiteY43" fmla="*/ 674121 h 845790"/>
              <a:gd name="connsiteX44" fmla="*/ 171236 w 845681"/>
              <a:gd name="connsiteY44" fmla="*/ 708325 h 845790"/>
              <a:gd name="connsiteX45" fmla="*/ 278394 w 845681"/>
              <a:gd name="connsiteY45" fmla="*/ 628552 h 845790"/>
              <a:gd name="connsiteX46" fmla="*/ 290841 w 845681"/>
              <a:gd name="connsiteY46" fmla="*/ 636345 h 845790"/>
              <a:gd name="connsiteX47" fmla="*/ 365094 w 845681"/>
              <a:gd name="connsiteY47" fmla="*/ 667302 h 845790"/>
              <a:gd name="connsiteX48" fmla="*/ 379490 w 845681"/>
              <a:gd name="connsiteY48" fmla="*/ 670658 h 845790"/>
              <a:gd name="connsiteX49" fmla="*/ 398324 w 845681"/>
              <a:gd name="connsiteY49" fmla="*/ 802495 h 845790"/>
              <a:gd name="connsiteX50" fmla="*/ 446492 w 845681"/>
              <a:gd name="connsiteY50" fmla="*/ 802495 h 845790"/>
              <a:gd name="connsiteX51" fmla="*/ 465758 w 845681"/>
              <a:gd name="connsiteY51" fmla="*/ 670333 h 845790"/>
              <a:gd name="connsiteX52" fmla="*/ 480154 w 845681"/>
              <a:gd name="connsiteY52" fmla="*/ 666977 h 845790"/>
              <a:gd name="connsiteX53" fmla="*/ 554515 w 845681"/>
              <a:gd name="connsiteY53" fmla="*/ 636562 h 845790"/>
              <a:gd name="connsiteX54" fmla="*/ 567071 w 845681"/>
              <a:gd name="connsiteY54" fmla="*/ 628768 h 845790"/>
              <a:gd name="connsiteX55" fmla="*/ 674012 w 845681"/>
              <a:gd name="connsiteY55" fmla="*/ 708866 h 845790"/>
              <a:gd name="connsiteX56" fmla="*/ 708108 w 845681"/>
              <a:gd name="connsiteY56" fmla="*/ 674878 h 845790"/>
              <a:gd name="connsiteX57" fmla="*/ 628227 w 845681"/>
              <a:gd name="connsiteY57" fmla="*/ 567721 h 845790"/>
              <a:gd name="connsiteX58" fmla="*/ 636020 w 845681"/>
              <a:gd name="connsiteY58" fmla="*/ 555273 h 845790"/>
              <a:gd name="connsiteX59" fmla="*/ 666868 w 845681"/>
              <a:gd name="connsiteY59" fmla="*/ 480912 h 845790"/>
              <a:gd name="connsiteX60" fmla="*/ 670332 w 845681"/>
              <a:gd name="connsiteY60" fmla="*/ 466624 h 845790"/>
              <a:gd name="connsiteX61" fmla="*/ 802493 w 845681"/>
              <a:gd name="connsiteY61" fmla="*/ 447573 h 845790"/>
              <a:gd name="connsiteX62" fmla="*/ 802493 w 845681"/>
              <a:gd name="connsiteY62" fmla="*/ 399407 h 845790"/>
              <a:gd name="connsiteX63" fmla="*/ 670332 w 845681"/>
              <a:gd name="connsiteY63" fmla="*/ 380140 h 845790"/>
              <a:gd name="connsiteX64" fmla="*/ 666976 w 845681"/>
              <a:gd name="connsiteY64" fmla="*/ 365745 h 845790"/>
              <a:gd name="connsiteX65" fmla="*/ 636236 w 845681"/>
              <a:gd name="connsiteY65" fmla="*/ 291492 h 845790"/>
              <a:gd name="connsiteX66" fmla="*/ 628443 w 845681"/>
              <a:gd name="connsiteY66" fmla="*/ 278935 h 845790"/>
              <a:gd name="connsiteX67" fmla="*/ 708433 w 845681"/>
              <a:gd name="connsiteY67" fmla="*/ 171994 h 845790"/>
              <a:gd name="connsiteX68" fmla="*/ 674337 w 845681"/>
              <a:gd name="connsiteY68" fmla="*/ 137898 h 845790"/>
              <a:gd name="connsiteX69" fmla="*/ 567287 w 845681"/>
              <a:gd name="connsiteY69" fmla="*/ 217780 h 845790"/>
              <a:gd name="connsiteX70" fmla="*/ 554840 w 845681"/>
              <a:gd name="connsiteY70" fmla="*/ 209986 h 845790"/>
              <a:gd name="connsiteX71" fmla="*/ 480478 w 845681"/>
              <a:gd name="connsiteY71" fmla="*/ 179138 h 845790"/>
              <a:gd name="connsiteX72" fmla="*/ 466191 w 845681"/>
              <a:gd name="connsiteY72" fmla="*/ 175782 h 845790"/>
              <a:gd name="connsiteX73" fmla="*/ 447032 w 845681"/>
              <a:gd name="connsiteY73" fmla="*/ 43621 h 845790"/>
              <a:gd name="connsiteX74" fmla="*/ 361306 w 845681"/>
              <a:gd name="connsiteY74" fmla="*/ 0 h 845790"/>
              <a:gd name="connsiteX75" fmla="*/ 484484 w 845681"/>
              <a:gd name="connsiteY75" fmla="*/ 0 h 845790"/>
              <a:gd name="connsiteX76" fmla="*/ 504832 w 845681"/>
              <a:gd name="connsiteY76" fmla="*/ 140713 h 845790"/>
              <a:gd name="connsiteX77" fmla="*/ 564798 w 845681"/>
              <a:gd name="connsiteY77" fmla="*/ 165607 h 845790"/>
              <a:gd name="connsiteX78" fmla="*/ 678450 w 845681"/>
              <a:gd name="connsiteY78" fmla="*/ 80639 h 845790"/>
              <a:gd name="connsiteX79" fmla="*/ 765042 w 845681"/>
              <a:gd name="connsiteY79" fmla="*/ 167231 h 845790"/>
              <a:gd name="connsiteX80" fmla="*/ 680074 w 845681"/>
              <a:gd name="connsiteY80" fmla="*/ 281208 h 845790"/>
              <a:gd name="connsiteX81" fmla="*/ 704968 w 845681"/>
              <a:gd name="connsiteY81" fmla="*/ 341174 h 845790"/>
              <a:gd name="connsiteX82" fmla="*/ 845681 w 845681"/>
              <a:gd name="connsiteY82" fmla="*/ 361631 h 845790"/>
              <a:gd name="connsiteX83" fmla="*/ 845681 w 845681"/>
              <a:gd name="connsiteY83" fmla="*/ 485025 h 845790"/>
              <a:gd name="connsiteX84" fmla="*/ 704968 w 845681"/>
              <a:gd name="connsiteY84" fmla="*/ 505157 h 845790"/>
              <a:gd name="connsiteX85" fmla="*/ 680074 w 845681"/>
              <a:gd name="connsiteY85" fmla="*/ 565123 h 845790"/>
              <a:gd name="connsiteX86" fmla="*/ 764934 w 845681"/>
              <a:gd name="connsiteY86" fmla="*/ 678884 h 845790"/>
              <a:gd name="connsiteX87" fmla="*/ 677693 w 845681"/>
              <a:gd name="connsiteY87" fmla="*/ 765476 h 845790"/>
              <a:gd name="connsiteX88" fmla="*/ 564040 w 845681"/>
              <a:gd name="connsiteY88" fmla="*/ 680399 h 845790"/>
              <a:gd name="connsiteX89" fmla="*/ 504075 w 845681"/>
              <a:gd name="connsiteY89" fmla="*/ 705187 h 845790"/>
              <a:gd name="connsiteX90" fmla="*/ 483942 w 845681"/>
              <a:gd name="connsiteY90" fmla="*/ 845790 h 845790"/>
              <a:gd name="connsiteX91" fmla="*/ 360764 w 845681"/>
              <a:gd name="connsiteY91" fmla="*/ 845790 h 845790"/>
              <a:gd name="connsiteX92" fmla="*/ 340632 w 845681"/>
              <a:gd name="connsiteY92" fmla="*/ 705078 h 845790"/>
              <a:gd name="connsiteX93" fmla="*/ 280775 w 845681"/>
              <a:gd name="connsiteY93" fmla="*/ 680075 h 845790"/>
              <a:gd name="connsiteX94" fmla="*/ 166906 w 845681"/>
              <a:gd name="connsiteY94" fmla="*/ 764935 h 845790"/>
              <a:gd name="connsiteX95" fmla="*/ 80314 w 845681"/>
              <a:gd name="connsiteY95" fmla="*/ 677585 h 845790"/>
              <a:gd name="connsiteX96" fmla="*/ 165390 w 845681"/>
              <a:gd name="connsiteY96" fmla="*/ 564041 h 845790"/>
              <a:gd name="connsiteX97" fmla="*/ 140713 w 845681"/>
              <a:gd name="connsiteY97" fmla="*/ 504075 h 845790"/>
              <a:gd name="connsiteX98" fmla="*/ 0 w 845681"/>
              <a:gd name="connsiteY98" fmla="*/ 483510 h 845790"/>
              <a:gd name="connsiteX99" fmla="*/ 0 w 845681"/>
              <a:gd name="connsiteY99" fmla="*/ 360332 h 845790"/>
              <a:gd name="connsiteX100" fmla="*/ 140713 w 845681"/>
              <a:gd name="connsiteY100" fmla="*/ 340308 h 845790"/>
              <a:gd name="connsiteX101" fmla="*/ 165715 w 845681"/>
              <a:gd name="connsiteY101" fmla="*/ 280451 h 845790"/>
              <a:gd name="connsiteX102" fmla="*/ 80964 w 845681"/>
              <a:gd name="connsiteY102" fmla="*/ 166473 h 845790"/>
              <a:gd name="connsiteX103" fmla="*/ 168313 w 845681"/>
              <a:gd name="connsiteY103" fmla="*/ 79881 h 845790"/>
              <a:gd name="connsiteX104" fmla="*/ 281857 w 845681"/>
              <a:gd name="connsiteY104" fmla="*/ 165174 h 845790"/>
              <a:gd name="connsiteX105" fmla="*/ 341065 w 845681"/>
              <a:gd name="connsiteY105" fmla="*/ 140713 h 845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845681" h="845790">
                <a:moveTo>
                  <a:pt x="444543" y="267264"/>
                </a:moveTo>
                <a:lnTo>
                  <a:pt x="444543" y="401246"/>
                </a:lnTo>
                <a:lnTo>
                  <a:pt x="578272" y="401246"/>
                </a:lnTo>
                <a:lnTo>
                  <a:pt x="570035" y="360574"/>
                </a:lnTo>
                <a:cubicBezTo>
                  <a:pt x="553810" y="322267"/>
                  <a:pt x="523107" y="291584"/>
                  <a:pt x="484790" y="275385"/>
                </a:cubicBezTo>
                <a:close/>
                <a:moveTo>
                  <a:pt x="351130" y="252956"/>
                </a:moveTo>
                <a:lnTo>
                  <a:pt x="367908" y="292789"/>
                </a:lnTo>
                <a:cubicBezTo>
                  <a:pt x="296199" y="323290"/>
                  <a:pt x="262623" y="406018"/>
                  <a:pt x="292790" y="477880"/>
                </a:cubicBezTo>
                <a:cubicBezTo>
                  <a:pt x="322772" y="549578"/>
                  <a:pt x="405198" y="583392"/>
                  <a:pt x="476895" y="553420"/>
                </a:cubicBezTo>
                <a:cubicBezTo>
                  <a:pt x="477220" y="553280"/>
                  <a:pt x="477556" y="553139"/>
                  <a:pt x="477881" y="552999"/>
                </a:cubicBezTo>
                <a:cubicBezTo>
                  <a:pt x="511662" y="538559"/>
                  <a:pt x="538559" y="511661"/>
                  <a:pt x="552999" y="477880"/>
                </a:cubicBezTo>
                <a:lnTo>
                  <a:pt x="592831" y="494765"/>
                </a:lnTo>
                <a:cubicBezTo>
                  <a:pt x="574073" y="538916"/>
                  <a:pt x="538918" y="574073"/>
                  <a:pt x="494766" y="592831"/>
                </a:cubicBezTo>
                <a:cubicBezTo>
                  <a:pt x="472025" y="602443"/>
                  <a:pt x="447584" y="607367"/>
                  <a:pt x="422894" y="607335"/>
                </a:cubicBezTo>
                <a:cubicBezTo>
                  <a:pt x="398237" y="607389"/>
                  <a:pt x="373828" y="602453"/>
                  <a:pt x="351130" y="592831"/>
                </a:cubicBezTo>
                <a:cubicBezTo>
                  <a:pt x="306915" y="574127"/>
                  <a:pt x="271704" y="538960"/>
                  <a:pt x="252957" y="494765"/>
                </a:cubicBezTo>
                <a:cubicBezTo>
                  <a:pt x="213298" y="400877"/>
                  <a:pt x="257254" y="292626"/>
                  <a:pt x="351130" y="252956"/>
                </a:cubicBezTo>
                <a:close/>
                <a:moveTo>
                  <a:pt x="401246" y="184549"/>
                </a:moveTo>
                <a:lnTo>
                  <a:pt x="444543" y="184549"/>
                </a:lnTo>
                <a:lnTo>
                  <a:pt x="444543" y="221736"/>
                </a:lnTo>
                <a:lnTo>
                  <a:pt x="463457" y="223642"/>
                </a:lnTo>
                <a:cubicBezTo>
                  <a:pt x="542911" y="239895"/>
                  <a:pt x="605501" y="302455"/>
                  <a:pt x="621798" y="381901"/>
                </a:cubicBezTo>
                <a:lnTo>
                  <a:pt x="623759" y="401246"/>
                </a:lnTo>
                <a:lnTo>
                  <a:pt x="663728" y="401246"/>
                </a:lnTo>
                <a:lnTo>
                  <a:pt x="663728" y="444542"/>
                </a:lnTo>
                <a:lnTo>
                  <a:pt x="401246" y="444542"/>
                </a:lnTo>
                <a:close/>
                <a:moveTo>
                  <a:pt x="398648" y="43621"/>
                </a:moveTo>
                <a:lnTo>
                  <a:pt x="379490" y="175782"/>
                </a:lnTo>
                <a:lnTo>
                  <a:pt x="365094" y="179138"/>
                </a:lnTo>
                <a:cubicBezTo>
                  <a:pt x="339073" y="185275"/>
                  <a:pt x="314221" y="195579"/>
                  <a:pt x="291491" y="209662"/>
                </a:cubicBezTo>
                <a:lnTo>
                  <a:pt x="278826" y="217347"/>
                </a:lnTo>
                <a:lnTo>
                  <a:pt x="172102" y="137140"/>
                </a:lnTo>
                <a:lnTo>
                  <a:pt x="138114" y="171128"/>
                </a:lnTo>
                <a:lnTo>
                  <a:pt x="217779" y="278395"/>
                </a:lnTo>
                <a:lnTo>
                  <a:pt x="209986" y="290950"/>
                </a:lnTo>
                <a:cubicBezTo>
                  <a:pt x="195741" y="313843"/>
                  <a:pt x="185297" y="338879"/>
                  <a:pt x="179029" y="365095"/>
                </a:cubicBezTo>
                <a:lnTo>
                  <a:pt x="175673" y="379491"/>
                </a:lnTo>
                <a:lnTo>
                  <a:pt x="43403" y="398433"/>
                </a:lnTo>
                <a:lnTo>
                  <a:pt x="43403" y="446600"/>
                </a:lnTo>
                <a:lnTo>
                  <a:pt x="175565" y="465975"/>
                </a:lnTo>
                <a:lnTo>
                  <a:pt x="178921" y="480370"/>
                </a:lnTo>
                <a:cubicBezTo>
                  <a:pt x="185015" y="506663"/>
                  <a:pt x="195362" y="531775"/>
                  <a:pt x="209553" y="554732"/>
                </a:cubicBezTo>
                <a:lnTo>
                  <a:pt x="217346" y="567288"/>
                </a:lnTo>
                <a:lnTo>
                  <a:pt x="137140" y="674121"/>
                </a:lnTo>
                <a:lnTo>
                  <a:pt x="171236" y="708325"/>
                </a:lnTo>
                <a:lnTo>
                  <a:pt x="278394" y="628552"/>
                </a:lnTo>
                <a:lnTo>
                  <a:pt x="290841" y="636345"/>
                </a:lnTo>
                <a:cubicBezTo>
                  <a:pt x="313778" y="650568"/>
                  <a:pt x="338846" y="661024"/>
                  <a:pt x="365094" y="667302"/>
                </a:cubicBezTo>
                <a:lnTo>
                  <a:pt x="379490" y="670658"/>
                </a:lnTo>
                <a:lnTo>
                  <a:pt x="398324" y="802495"/>
                </a:lnTo>
                <a:lnTo>
                  <a:pt x="446492" y="802495"/>
                </a:lnTo>
                <a:lnTo>
                  <a:pt x="465758" y="670333"/>
                </a:lnTo>
                <a:lnTo>
                  <a:pt x="480154" y="666977"/>
                </a:lnTo>
                <a:cubicBezTo>
                  <a:pt x="506446" y="660992"/>
                  <a:pt x="531568" y="650709"/>
                  <a:pt x="554515" y="636562"/>
                </a:cubicBezTo>
                <a:lnTo>
                  <a:pt x="567071" y="628768"/>
                </a:lnTo>
                <a:lnTo>
                  <a:pt x="674012" y="708866"/>
                </a:lnTo>
                <a:lnTo>
                  <a:pt x="708108" y="674878"/>
                </a:lnTo>
                <a:lnTo>
                  <a:pt x="628227" y="567721"/>
                </a:lnTo>
                <a:lnTo>
                  <a:pt x="636020" y="555273"/>
                </a:lnTo>
                <a:cubicBezTo>
                  <a:pt x="650265" y="532326"/>
                  <a:pt x="660688" y="507204"/>
                  <a:pt x="666868" y="480912"/>
                </a:cubicBezTo>
                <a:lnTo>
                  <a:pt x="670332" y="466624"/>
                </a:lnTo>
                <a:lnTo>
                  <a:pt x="802493" y="447573"/>
                </a:lnTo>
                <a:lnTo>
                  <a:pt x="802493" y="399407"/>
                </a:lnTo>
                <a:lnTo>
                  <a:pt x="670332" y="380140"/>
                </a:lnTo>
                <a:lnTo>
                  <a:pt x="666976" y="365745"/>
                </a:lnTo>
                <a:cubicBezTo>
                  <a:pt x="660817" y="339496"/>
                  <a:pt x="650437" y="314417"/>
                  <a:pt x="636236" y="291492"/>
                </a:cubicBezTo>
                <a:lnTo>
                  <a:pt x="628443" y="278935"/>
                </a:lnTo>
                <a:lnTo>
                  <a:pt x="708433" y="171994"/>
                </a:lnTo>
                <a:lnTo>
                  <a:pt x="674337" y="137898"/>
                </a:lnTo>
                <a:lnTo>
                  <a:pt x="567287" y="217780"/>
                </a:lnTo>
                <a:lnTo>
                  <a:pt x="554840" y="209986"/>
                </a:lnTo>
                <a:cubicBezTo>
                  <a:pt x="531881" y="195753"/>
                  <a:pt x="506771" y="185340"/>
                  <a:pt x="480478" y="179138"/>
                </a:cubicBezTo>
                <a:lnTo>
                  <a:pt x="466191" y="175782"/>
                </a:lnTo>
                <a:lnTo>
                  <a:pt x="447032" y="43621"/>
                </a:lnTo>
                <a:close/>
                <a:moveTo>
                  <a:pt x="361306" y="0"/>
                </a:moveTo>
                <a:lnTo>
                  <a:pt x="484484" y="0"/>
                </a:lnTo>
                <a:lnTo>
                  <a:pt x="504832" y="140713"/>
                </a:lnTo>
                <a:cubicBezTo>
                  <a:pt x="525702" y="146688"/>
                  <a:pt x="545823" y="155043"/>
                  <a:pt x="564798" y="165607"/>
                </a:cubicBezTo>
                <a:lnTo>
                  <a:pt x="678450" y="80639"/>
                </a:lnTo>
                <a:lnTo>
                  <a:pt x="765042" y="167231"/>
                </a:lnTo>
                <a:lnTo>
                  <a:pt x="680074" y="281208"/>
                </a:lnTo>
                <a:cubicBezTo>
                  <a:pt x="690595" y="300205"/>
                  <a:pt x="698941" y="320315"/>
                  <a:pt x="704968" y="341174"/>
                </a:cubicBezTo>
                <a:lnTo>
                  <a:pt x="845681" y="361631"/>
                </a:lnTo>
                <a:lnTo>
                  <a:pt x="845681" y="485025"/>
                </a:lnTo>
                <a:lnTo>
                  <a:pt x="704968" y="505157"/>
                </a:lnTo>
                <a:cubicBezTo>
                  <a:pt x="698919" y="526005"/>
                  <a:pt x="690562" y="546116"/>
                  <a:pt x="680074" y="565123"/>
                </a:cubicBezTo>
                <a:lnTo>
                  <a:pt x="764934" y="678884"/>
                </a:lnTo>
                <a:lnTo>
                  <a:pt x="677693" y="765476"/>
                </a:lnTo>
                <a:lnTo>
                  <a:pt x="564040" y="680399"/>
                </a:lnTo>
                <a:cubicBezTo>
                  <a:pt x="545055" y="690898"/>
                  <a:pt x="524933" y="699222"/>
                  <a:pt x="504075" y="705187"/>
                </a:cubicBezTo>
                <a:lnTo>
                  <a:pt x="483942" y="845790"/>
                </a:lnTo>
                <a:lnTo>
                  <a:pt x="360764" y="845790"/>
                </a:lnTo>
                <a:lnTo>
                  <a:pt x="340632" y="705078"/>
                </a:lnTo>
                <a:cubicBezTo>
                  <a:pt x="319807" y="699016"/>
                  <a:pt x="299728" y="690627"/>
                  <a:pt x="280775" y="680075"/>
                </a:cubicBezTo>
                <a:lnTo>
                  <a:pt x="166906" y="764935"/>
                </a:lnTo>
                <a:lnTo>
                  <a:pt x="80314" y="677585"/>
                </a:lnTo>
                <a:lnTo>
                  <a:pt x="165390" y="564041"/>
                </a:lnTo>
                <a:cubicBezTo>
                  <a:pt x="154989" y="545023"/>
                  <a:pt x="146708" y="524912"/>
                  <a:pt x="140713" y="504075"/>
                </a:cubicBezTo>
                <a:lnTo>
                  <a:pt x="0" y="483510"/>
                </a:lnTo>
                <a:lnTo>
                  <a:pt x="0" y="360332"/>
                </a:lnTo>
                <a:lnTo>
                  <a:pt x="140713" y="340308"/>
                </a:lnTo>
                <a:cubicBezTo>
                  <a:pt x="146740" y="319471"/>
                  <a:pt x="155130" y="299382"/>
                  <a:pt x="165715" y="280451"/>
                </a:cubicBezTo>
                <a:lnTo>
                  <a:pt x="80964" y="166473"/>
                </a:lnTo>
                <a:lnTo>
                  <a:pt x="168313" y="79881"/>
                </a:lnTo>
                <a:lnTo>
                  <a:pt x="281857" y="165174"/>
                </a:lnTo>
                <a:cubicBezTo>
                  <a:pt x="300648" y="154892"/>
                  <a:pt x="320499" y="146688"/>
                  <a:pt x="341065" y="140713"/>
                </a:cubicBez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23" name="iSHEJI-15">
            <a:extLst>
              <a:ext uri="{FF2B5EF4-FFF2-40B4-BE49-F238E27FC236}">
                <a16:creationId xmlns:a16="http://schemas.microsoft.com/office/drawing/2014/main" id="{2F7F63D6-FAD0-EBF6-6B56-6317FF55B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22027" y="3512820"/>
            <a:ext cx="747946" cy="643452"/>
          </a:xfrm>
          <a:prstGeom prst="rect">
            <a:avLst/>
          </a:prstGeom>
        </p:spPr>
      </p:pic>
      <p:pic>
        <p:nvPicPr>
          <p:cNvPr id="24" name="iSHEJI-16">
            <a:extLst>
              <a:ext uri="{FF2B5EF4-FFF2-40B4-BE49-F238E27FC236}">
                <a16:creationId xmlns:a16="http://schemas.microsoft.com/office/drawing/2014/main" id="{B628BA43-3039-38B2-C137-4909152667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69579" y="3512820"/>
            <a:ext cx="684306" cy="643452"/>
          </a:xfrm>
          <a:prstGeom prst="rect">
            <a:avLst/>
          </a:prstGeom>
        </p:spPr>
      </p:pic>
      <p:pic>
        <p:nvPicPr>
          <p:cNvPr id="25" name="iSHEJI-17">
            <a:extLst>
              <a:ext uri="{FF2B5EF4-FFF2-40B4-BE49-F238E27FC236}">
                <a16:creationId xmlns:a16="http://schemas.microsoft.com/office/drawing/2014/main" id="{3007E2A9-4EE9-265F-E148-F6CA5C3843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48180" y="3481640"/>
            <a:ext cx="651518" cy="705812"/>
          </a:xfrm>
          <a:prstGeom prst="rect">
            <a:avLst/>
          </a:prstGeom>
        </p:spPr>
      </p:pic>
      <p:cxnSp>
        <p:nvCxnSpPr>
          <p:cNvPr id="28" name="iSHEJI-18">
            <a:extLst>
              <a:ext uri="{FF2B5EF4-FFF2-40B4-BE49-F238E27FC236}">
                <a16:creationId xmlns:a16="http://schemas.microsoft.com/office/drawing/2014/main" id="{5B8072B0-3C8F-6D24-9085-02C19EF9EEBD}"/>
              </a:ext>
            </a:extLst>
          </p:cNvPr>
          <p:cNvCxnSpPr>
            <a:cxnSpLocks/>
          </p:cNvCxnSpPr>
          <p:nvPr/>
        </p:nvCxnSpPr>
        <p:spPr>
          <a:xfrm>
            <a:off x="6096000" y="4740851"/>
            <a:ext cx="0" cy="57245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HEJI-19">
            <a:extLst>
              <a:ext uri="{FF2B5EF4-FFF2-40B4-BE49-F238E27FC236}">
                <a16:creationId xmlns:a16="http://schemas.microsoft.com/office/drawing/2014/main" id="{F5537A13-2D54-FBD7-E84D-27E32674D161}"/>
              </a:ext>
            </a:extLst>
          </p:cNvPr>
          <p:cNvSpPr txBox="1"/>
          <p:nvPr/>
        </p:nvSpPr>
        <p:spPr>
          <a:xfrm>
            <a:off x="5257051" y="5407123"/>
            <a:ext cx="16778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努力</a:t>
            </a:r>
          </a:p>
        </p:txBody>
      </p:sp>
      <p:sp>
        <p:nvSpPr>
          <p:cNvPr id="30" name="iSHEJI-20">
            <a:extLst>
              <a:ext uri="{FF2B5EF4-FFF2-40B4-BE49-F238E27FC236}">
                <a16:creationId xmlns:a16="http://schemas.microsoft.com/office/drawing/2014/main" id="{6856ECF6-CC9E-1D19-CCCE-E93AF67B3B8F}"/>
              </a:ext>
            </a:extLst>
          </p:cNvPr>
          <p:cNvSpPr txBox="1"/>
          <p:nvPr/>
        </p:nvSpPr>
        <p:spPr>
          <a:xfrm>
            <a:off x="4738772" y="5782006"/>
            <a:ext cx="27144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Try hard</a:t>
            </a:r>
          </a:p>
        </p:txBody>
      </p:sp>
      <p:cxnSp>
        <p:nvCxnSpPr>
          <p:cNvPr id="31" name="iSHEJI-21">
            <a:extLst>
              <a:ext uri="{FF2B5EF4-FFF2-40B4-BE49-F238E27FC236}">
                <a16:creationId xmlns:a16="http://schemas.microsoft.com/office/drawing/2014/main" id="{A4E665A8-3D51-E684-7EC9-364FAB017E28}"/>
              </a:ext>
            </a:extLst>
          </p:cNvPr>
          <p:cNvCxnSpPr>
            <a:cxnSpLocks/>
          </p:cNvCxnSpPr>
          <p:nvPr/>
        </p:nvCxnSpPr>
        <p:spPr>
          <a:xfrm>
            <a:off x="9473938" y="4740851"/>
            <a:ext cx="0" cy="57245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SHEJI-22">
            <a:extLst>
              <a:ext uri="{FF2B5EF4-FFF2-40B4-BE49-F238E27FC236}">
                <a16:creationId xmlns:a16="http://schemas.microsoft.com/office/drawing/2014/main" id="{E8FB6ECD-3B6E-64EC-418A-F18C3537C355}"/>
              </a:ext>
            </a:extLst>
          </p:cNvPr>
          <p:cNvSpPr txBox="1"/>
          <p:nvPr/>
        </p:nvSpPr>
        <p:spPr>
          <a:xfrm>
            <a:off x="8634989" y="5407123"/>
            <a:ext cx="16778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选择</a:t>
            </a:r>
          </a:p>
        </p:txBody>
      </p:sp>
      <p:sp>
        <p:nvSpPr>
          <p:cNvPr id="33" name="iSHEJI-23">
            <a:extLst>
              <a:ext uri="{FF2B5EF4-FFF2-40B4-BE49-F238E27FC236}">
                <a16:creationId xmlns:a16="http://schemas.microsoft.com/office/drawing/2014/main" id="{B6801A67-CAEE-2FEA-4D05-1FAAA8421DF9}"/>
              </a:ext>
            </a:extLst>
          </p:cNvPr>
          <p:cNvSpPr txBox="1"/>
          <p:nvPr/>
        </p:nvSpPr>
        <p:spPr>
          <a:xfrm>
            <a:off x="8504814" y="5782006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choice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OPPOSans B" panose="00020600040101010101" pitchFamily="18" charset="-122"/>
            </a:endParaRPr>
          </a:p>
        </p:txBody>
      </p:sp>
      <p:cxnSp>
        <p:nvCxnSpPr>
          <p:cNvPr id="36" name="iSHEJI-24">
            <a:extLst>
              <a:ext uri="{FF2B5EF4-FFF2-40B4-BE49-F238E27FC236}">
                <a16:creationId xmlns:a16="http://schemas.microsoft.com/office/drawing/2014/main" id="{8F2B2EC8-3070-1BF8-4D53-65819F27E723}"/>
              </a:ext>
            </a:extLst>
          </p:cNvPr>
          <p:cNvCxnSpPr>
            <a:cxnSpLocks/>
          </p:cNvCxnSpPr>
          <p:nvPr/>
        </p:nvCxnSpPr>
        <p:spPr>
          <a:xfrm flipV="1">
            <a:off x="4407031" y="2342598"/>
            <a:ext cx="0" cy="57245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SHEJI-25">
            <a:extLst>
              <a:ext uri="{FF2B5EF4-FFF2-40B4-BE49-F238E27FC236}">
                <a16:creationId xmlns:a16="http://schemas.microsoft.com/office/drawing/2014/main" id="{31A4C386-ACE8-0FA5-43E0-07D9C88DDB73}"/>
              </a:ext>
            </a:extLst>
          </p:cNvPr>
          <p:cNvSpPr txBox="1"/>
          <p:nvPr/>
        </p:nvSpPr>
        <p:spPr>
          <a:xfrm>
            <a:off x="3568082" y="1672419"/>
            <a:ext cx="16778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利益</a:t>
            </a:r>
          </a:p>
        </p:txBody>
      </p:sp>
      <p:sp>
        <p:nvSpPr>
          <p:cNvPr id="38" name="iSHEJI-26">
            <a:extLst>
              <a:ext uri="{FF2B5EF4-FFF2-40B4-BE49-F238E27FC236}">
                <a16:creationId xmlns:a16="http://schemas.microsoft.com/office/drawing/2014/main" id="{3B311263-C74C-18A1-DECC-C2DF4EB5A683}"/>
              </a:ext>
            </a:extLst>
          </p:cNvPr>
          <p:cNvSpPr txBox="1"/>
          <p:nvPr/>
        </p:nvSpPr>
        <p:spPr>
          <a:xfrm>
            <a:off x="3437907" y="2047302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benefit</a:t>
            </a:r>
          </a:p>
        </p:txBody>
      </p:sp>
      <p:cxnSp>
        <p:nvCxnSpPr>
          <p:cNvPr id="41" name="iSHEJI-27">
            <a:extLst>
              <a:ext uri="{FF2B5EF4-FFF2-40B4-BE49-F238E27FC236}">
                <a16:creationId xmlns:a16="http://schemas.microsoft.com/office/drawing/2014/main" id="{ACF4537A-E6D2-3558-6379-C49588E80934}"/>
              </a:ext>
            </a:extLst>
          </p:cNvPr>
          <p:cNvCxnSpPr>
            <a:cxnSpLocks/>
          </p:cNvCxnSpPr>
          <p:nvPr/>
        </p:nvCxnSpPr>
        <p:spPr>
          <a:xfrm flipV="1">
            <a:off x="7784969" y="2342598"/>
            <a:ext cx="0" cy="57245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28">
            <a:extLst>
              <a:ext uri="{FF2B5EF4-FFF2-40B4-BE49-F238E27FC236}">
                <a16:creationId xmlns:a16="http://schemas.microsoft.com/office/drawing/2014/main" id="{D103EDA9-D2AA-5586-92D7-983788AB6976}"/>
              </a:ext>
            </a:extLst>
          </p:cNvPr>
          <p:cNvSpPr txBox="1"/>
          <p:nvPr/>
        </p:nvSpPr>
        <p:spPr>
          <a:xfrm>
            <a:off x="6946020" y="1672419"/>
            <a:ext cx="167789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耐心</a:t>
            </a:r>
          </a:p>
        </p:txBody>
      </p:sp>
      <p:sp>
        <p:nvSpPr>
          <p:cNvPr id="43" name="iSHEJI-29">
            <a:extLst>
              <a:ext uri="{FF2B5EF4-FFF2-40B4-BE49-F238E27FC236}">
                <a16:creationId xmlns:a16="http://schemas.microsoft.com/office/drawing/2014/main" id="{6A82F3E2-0D38-F387-23BD-D67F28128E02}"/>
              </a:ext>
            </a:extLst>
          </p:cNvPr>
          <p:cNvSpPr txBox="1"/>
          <p:nvPr/>
        </p:nvSpPr>
        <p:spPr>
          <a:xfrm>
            <a:off x="6623602" y="2047302"/>
            <a:ext cx="232273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patience</a:t>
            </a:r>
          </a:p>
        </p:txBody>
      </p:sp>
    </p:spTree>
    <p:extLst>
      <p:ext uri="{BB962C8B-B14F-4D97-AF65-F5344CB8AC3E}">
        <p14:creationId xmlns:p14="http://schemas.microsoft.com/office/powerpoint/2010/main" val="3265333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iSHEJI-4">
            <a:extLst>
              <a:ext uri="{FF2B5EF4-FFF2-40B4-BE49-F238E27FC236}">
                <a16:creationId xmlns:a16="http://schemas.microsoft.com/office/drawing/2014/main" id="{FB8086E8-69AD-0B44-FF05-FD88FA7D1860}"/>
              </a:ext>
            </a:extLst>
          </p:cNvPr>
          <p:cNvSpPr/>
          <p:nvPr/>
        </p:nvSpPr>
        <p:spPr>
          <a:xfrm>
            <a:off x="6159076" y="1981200"/>
            <a:ext cx="2407462" cy="4160520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成功秘诀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6" name="iSHEJI-4">
            <a:extLst>
              <a:ext uri="{FF2B5EF4-FFF2-40B4-BE49-F238E27FC236}">
                <a16:creationId xmlns:a16="http://schemas.microsoft.com/office/drawing/2014/main" id="{1E86E224-FF20-76F5-7EF3-379AC9372376}"/>
              </a:ext>
            </a:extLst>
          </p:cNvPr>
          <p:cNvSpPr/>
          <p:nvPr/>
        </p:nvSpPr>
        <p:spPr>
          <a:xfrm>
            <a:off x="837252" y="1981200"/>
            <a:ext cx="2407462" cy="4160520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DE8B0ADB-8A65-0775-5DE2-A7E05C0E98E4}"/>
              </a:ext>
            </a:extLst>
          </p:cNvPr>
          <p:cNvSpPr/>
          <p:nvPr/>
        </p:nvSpPr>
        <p:spPr>
          <a:xfrm>
            <a:off x="837252" y="4229100"/>
            <a:ext cx="2407462" cy="1912620"/>
          </a:xfrm>
          <a:prstGeom prst="rect">
            <a:avLst/>
          </a:prstGeom>
          <a:blipFill dpi="0" rotWithShape="1">
            <a:blip r:embed="rId2"/>
            <a:srcRect/>
            <a:tile tx="-38100" ty="-3810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10">
            <a:extLst>
              <a:ext uri="{FF2B5EF4-FFF2-40B4-BE49-F238E27FC236}">
                <a16:creationId xmlns:a16="http://schemas.microsoft.com/office/drawing/2014/main" id="{6A063A2B-A4A0-4E87-02DF-7B4874866379}"/>
              </a:ext>
            </a:extLst>
          </p:cNvPr>
          <p:cNvSpPr txBox="1"/>
          <p:nvPr/>
        </p:nvSpPr>
        <p:spPr>
          <a:xfrm>
            <a:off x="1090702" y="2936557"/>
            <a:ext cx="16778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明确的目标</a:t>
            </a:r>
          </a:p>
        </p:txBody>
      </p:sp>
      <p:sp>
        <p:nvSpPr>
          <p:cNvPr id="10" name="iSHEJI-11">
            <a:extLst>
              <a:ext uri="{FF2B5EF4-FFF2-40B4-BE49-F238E27FC236}">
                <a16:creationId xmlns:a16="http://schemas.microsoft.com/office/drawing/2014/main" id="{1CBDA8A1-9C93-7FE7-3506-23C0A852B119}"/>
              </a:ext>
            </a:extLst>
          </p:cNvPr>
          <p:cNvSpPr txBox="1"/>
          <p:nvPr/>
        </p:nvSpPr>
        <p:spPr>
          <a:xfrm>
            <a:off x="1090702" y="3268754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我要什么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?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3" name="iSHEJI-10">
            <a:extLst>
              <a:ext uri="{FF2B5EF4-FFF2-40B4-BE49-F238E27FC236}">
                <a16:creationId xmlns:a16="http://schemas.microsoft.com/office/drawing/2014/main" id="{95CD3F15-3974-B2D4-0AEE-3D4EC89411EB}"/>
              </a:ext>
            </a:extLst>
          </p:cNvPr>
          <p:cNvSpPr txBox="1"/>
          <p:nvPr/>
        </p:nvSpPr>
        <p:spPr>
          <a:xfrm>
            <a:off x="1090702" y="2222373"/>
            <a:ext cx="16778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01</a:t>
            </a:r>
            <a:endParaRPr kumimoji="0" lang="zh-CN" altLang="en-US" sz="40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7" name="iSHEJI-11">
            <a:extLst>
              <a:ext uri="{FF2B5EF4-FFF2-40B4-BE49-F238E27FC236}">
                <a16:creationId xmlns:a16="http://schemas.microsoft.com/office/drawing/2014/main" id="{A977B72B-7638-6EA4-F62C-CCF4AB1A523D}"/>
              </a:ext>
            </a:extLst>
          </p:cNvPr>
          <p:cNvSpPr txBox="1"/>
          <p:nvPr/>
        </p:nvSpPr>
        <p:spPr>
          <a:xfrm>
            <a:off x="1090702" y="3737706"/>
            <a:ext cx="19382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必须是可量化的目标</a:t>
            </a:r>
          </a:p>
        </p:txBody>
      </p:sp>
      <p:sp>
        <p:nvSpPr>
          <p:cNvPr id="48" name="iSHEJI-8">
            <a:extLst>
              <a:ext uri="{FF2B5EF4-FFF2-40B4-BE49-F238E27FC236}">
                <a16:creationId xmlns:a16="http://schemas.microsoft.com/office/drawing/2014/main" id="{E23202D4-B927-D2EE-232A-076D41948C1D}"/>
              </a:ext>
            </a:extLst>
          </p:cNvPr>
          <p:cNvSpPr/>
          <p:nvPr/>
        </p:nvSpPr>
        <p:spPr>
          <a:xfrm>
            <a:off x="6159076" y="4229100"/>
            <a:ext cx="2407462" cy="1912620"/>
          </a:xfrm>
          <a:prstGeom prst="rect">
            <a:avLst/>
          </a:prstGeom>
          <a:blipFill dpi="0" rotWithShape="1">
            <a:blip r:embed="rId3"/>
            <a:srcRect/>
            <a:tile tx="-38100" ty="-3810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4">
            <a:extLst>
              <a:ext uri="{FF2B5EF4-FFF2-40B4-BE49-F238E27FC236}">
                <a16:creationId xmlns:a16="http://schemas.microsoft.com/office/drawing/2014/main" id="{1E62D0FC-DF4A-9560-6038-3391A26B3B18}"/>
              </a:ext>
            </a:extLst>
          </p:cNvPr>
          <p:cNvSpPr/>
          <p:nvPr/>
        </p:nvSpPr>
        <p:spPr>
          <a:xfrm>
            <a:off x="3498164" y="1489806"/>
            <a:ext cx="2407462" cy="4160520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7">
            <a:extLst>
              <a:ext uri="{FF2B5EF4-FFF2-40B4-BE49-F238E27FC236}">
                <a16:creationId xmlns:a16="http://schemas.microsoft.com/office/drawing/2014/main" id="{91B4B08F-C8B4-49F3-FC69-4DBE0DF1DCA5}"/>
              </a:ext>
            </a:extLst>
          </p:cNvPr>
          <p:cNvSpPr/>
          <p:nvPr/>
        </p:nvSpPr>
        <p:spPr>
          <a:xfrm>
            <a:off x="3498164" y="3737706"/>
            <a:ext cx="2407462" cy="1912620"/>
          </a:xfrm>
          <a:prstGeom prst="rect">
            <a:avLst/>
          </a:prstGeom>
          <a:blipFill dpi="0" rotWithShape="1">
            <a:blip r:embed="rId4"/>
            <a:srcRect/>
            <a:tile tx="-38100" ty="-3810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0">
            <a:extLst>
              <a:ext uri="{FF2B5EF4-FFF2-40B4-BE49-F238E27FC236}">
                <a16:creationId xmlns:a16="http://schemas.microsoft.com/office/drawing/2014/main" id="{BE80A7F9-B57D-EA19-BEC6-E85D27DAECE8}"/>
              </a:ext>
            </a:extLst>
          </p:cNvPr>
          <p:cNvSpPr txBox="1"/>
          <p:nvPr/>
        </p:nvSpPr>
        <p:spPr>
          <a:xfrm>
            <a:off x="3751614" y="2445163"/>
            <a:ext cx="16778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乐观的心情</a:t>
            </a:r>
          </a:p>
        </p:txBody>
      </p:sp>
      <p:sp>
        <p:nvSpPr>
          <p:cNvPr id="52" name="iSHEJI-11">
            <a:extLst>
              <a:ext uri="{FF2B5EF4-FFF2-40B4-BE49-F238E27FC236}">
                <a16:creationId xmlns:a16="http://schemas.microsoft.com/office/drawing/2014/main" id="{3F4FEA12-C6FE-6094-B76D-0A15AC339BAB}"/>
              </a:ext>
            </a:extLst>
          </p:cNvPr>
          <p:cNvSpPr txBox="1"/>
          <p:nvPr/>
        </p:nvSpPr>
        <p:spPr>
          <a:xfrm>
            <a:off x="3751614" y="2777360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销售产品，我快乐</a:t>
            </a:r>
          </a:p>
        </p:txBody>
      </p:sp>
      <p:sp>
        <p:nvSpPr>
          <p:cNvPr id="53" name="iSHEJI-10">
            <a:extLst>
              <a:ext uri="{FF2B5EF4-FFF2-40B4-BE49-F238E27FC236}">
                <a16:creationId xmlns:a16="http://schemas.microsoft.com/office/drawing/2014/main" id="{3B3FFA7E-996C-B438-81DF-14DA4B083D58}"/>
              </a:ext>
            </a:extLst>
          </p:cNvPr>
          <p:cNvSpPr txBox="1"/>
          <p:nvPr/>
        </p:nvSpPr>
        <p:spPr>
          <a:xfrm>
            <a:off x="3751614" y="1730979"/>
            <a:ext cx="16778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02</a:t>
            </a:r>
            <a:endParaRPr kumimoji="0" lang="zh-CN" altLang="en-US" sz="40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A784ED19-4776-1ED4-F1A5-EAF24B62DD46}"/>
              </a:ext>
            </a:extLst>
          </p:cNvPr>
          <p:cNvSpPr txBox="1"/>
          <p:nvPr/>
        </p:nvSpPr>
        <p:spPr>
          <a:xfrm>
            <a:off x="3751614" y="3246312"/>
            <a:ext cx="19382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用热情感染客户</a:t>
            </a:r>
          </a:p>
        </p:txBody>
      </p:sp>
      <p:sp>
        <p:nvSpPr>
          <p:cNvPr id="57" name="iSHEJI-10">
            <a:extLst>
              <a:ext uri="{FF2B5EF4-FFF2-40B4-BE49-F238E27FC236}">
                <a16:creationId xmlns:a16="http://schemas.microsoft.com/office/drawing/2014/main" id="{6A3637E4-A1A4-DB54-1FAF-227BFABA4D99}"/>
              </a:ext>
            </a:extLst>
          </p:cNvPr>
          <p:cNvSpPr txBox="1"/>
          <p:nvPr/>
        </p:nvSpPr>
        <p:spPr>
          <a:xfrm>
            <a:off x="6412526" y="2936557"/>
            <a:ext cx="16778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专业的表现</a:t>
            </a:r>
          </a:p>
        </p:txBody>
      </p:sp>
      <p:sp>
        <p:nvSpPr>
          <p:cNvPr id="58" name="iSHEJI-11">
            <a:extLst>
              <a:ext uri="{FF2B5EF4-FFF2-40B4-BE49-F238E27FC236}">
                <a16:creationId xmlns:a16="http://schemas.microsoft.com/office/drawing/2014/main" id="{656838D0-CBD5-3E64-9A15-D7B6424A4E4A}"/>
              </a:ext>
            </a:extLst>
          </p:cNvPr>
          <p:cNvSpPr txBox="1"/>
          <p:nvPr/>
        </p:nvSpPr>
        <p:spPr>
          <a:xfrm>
            <a:off x="6412526" y="3268754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我专业，我成功</a:t>
            </a:r>
          </a:p>
        </p:txBody>
      </p:sp>
      <p:sp>
        <p:nvSpPr>
          <p:cNvPr id="59" name="iSHEJI-10">
            <a:extLst>
              <a:ext uri="{FF2B5EF4-FFF2-40B4-BE49-F238E27FC236}">
                <a16:creationId xmlns:a16="http://schemas.microsoft.com/office/drawing/2014/main" id="{97BD42D2-6C81-CAF3-C107-0573CAC8ACA0}"/>
              </a:ext>
            </a:extLst>
          </p:cNvPr>
          <p:cNvSpPr txBox="1"/>
          <p:nvPr/>
        </p:nvSpPr>
        <p:spPr>
          <a:xfrm>
            <a:off x="6412526" y="2222373"/>
            <a:ext cx="16778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03</a:t>
            </a:r>
            <a:endParaRPr kumimoji="0" lang="zh-CN" altLang="en-US" sz="40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0" name="iSHEJI-11">
            <a:extLst>
              <a:ext uri="{FF2B5EF4-FFF2-40B4-BE49-F238E27FC236}">
                <a16:creationId xmlns:a16="http://schemas.microsoft.com/office/drawing/2014/main" id="{F72B6E7B-AD2C-A69D-49D1-97F86A0C76AE}"/>
              </a:ext>
            </a:extLst>
          </p:cNvPr>
          <p:cNvSpPr txBox="1"/>
          <p:nvPr/>
        </p:nvSpPr>
        <p:spPr>
          <a:xfrm>
            <a:off x="6412526" y="3737706"/>
            <a:ext cx="19382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赢得客户的信赖</a:t>
            </a:r>
          </a:p>
        </p:txBody>
      </p:sp>
      <p:sp>
        <p:nvSpPr>
          <p:cNvPr id="61" name="iSHEJI-4">
            <a:extLst>
              <a:ext uri="{FF2B5EF4-FFF2-40B4-BE49-F238E27FC236}">
                <a16:creationId xmlns:a16="http://schemas.microsoft.com/office/drawing/2014/main" id="{35466F5B-F3CC-7DF2-CD6C-2798AEC5331C}"/>
              </a:ext>
            </a:extLst>
          </p:cNvPr>
          <p:cNvSpPr/>
          <p:nvPr/>
        </p:nvSpPr>
        <p:spPr>
          <a:xfrm>
            <a:off x="8819988" y="1489806"/>
            <a:ext cx="2407462" cy="4160520"/>
          </a:xfrm>
          <a:prstGeom prst="rect">
            <a:avLst/>
          </a:prstGeom>
          <a:solidFill>
            <a:srgbClr val="F4F4F4"/>
          </a:solidFill>
          <a:ln w="0">
            <a:noFill/>
          </a:ln>
          <a:effectLst>
            <a:outerShdw blurRad="2540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7">
            <a:extLst>
              <a:ext uri="{FF2B5EF4-FFF2-40B4-BE49-F238E27FC236}">
                <a16:creationId xmlns:a16="http://schemas.microsoft.com/office/drawing/2014/main" id="{DF645180-22A1-D28A-F401-3FB203C02421}"/>
              </a:ext>
            </a:extLst>
          </p:cNvPr>
          <p:cNvSpPr/>
          <p:nvPr/>
        </p:nvSpPr>
        <p:spPr>
          <a:xfrm>
            <a:off x="8819988" y="3737706"/>
            <a:ext cx="2407462" cy="1912620"/>
          </a:xfrm>
          <a:prstGeom prst="rect">
            <a:avLst/>
          </a:prstGeom>
          <a:blipFill dpi="0" rotWithShape="1">
            <a:blip r:embed="rId5"/>
            <a:srcRect/>
            <a:tile tx="-38100" ty="-3810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10">
            <a:extLst>
              <a:ext uri="{FF2B5EF4-FFF2-40B4-BE49-F238E27FC236}">
                <a16:creationId xmlns:a16="http://schemas.microsoft.com/office/drawing/2014/main" id="{F3986C32-DDC2-C0A1-D1E2-C68F923C6470}"/>
              </a:ext>
            </a:extLst>
          </p:cNvPr>
          <p:cNvSpPr txBox="1"/>
          <p:nvPr/>
        </p:nvSpPr>
        <p:spPr>
          <a:xfrm>
            <a:off x="9073438" y="2445163"/>
            <a:ext cx="167789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大量的行动</a:t>
            </a:r>
          </a:p>
        </p:txBody>
      </p:sp>
      <p:sp>
        <p:nvSpPr>
          <p:cNvPr id="64" name="iSHEJI-11">
            <a:extLst>
              <a:ext uri="{FF2B5EF4-FFF2-40B4-BE49-F238E27FC236}">
                <a16:creationId xmlns:a16="http://schemas.microsoft.com/office/drawing/2014/main" id="{5B290443-676B-A6E6-B95C-3BC193CCC7D6}"/>
              </a:ext>
            </a:extLst>
          </p:cNvPr>
          <p:cNvSpPr txBox="1"/>
          <p:nvPr/>
        </p:nvSpPr>
        <p:spPr>
          <a:xfrm>
            <a:off x="9073438" y="2777360"/>
            <a:ext cx="19382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从今天开始</a:t>
            </a:r>
          </a:p>
        </p:txBody>
      </p:sp>
      <p:sp>
        <p:nvSpPr>
          <p:cNvPr id="65" name="iSHEJI-10">
            <a:extLst>
              <a:ext uri="{FF2B5EF4-FFF2-40B4-BE49-F238E27FC236}">
                <a16:creationId xmlns:a16="http://schemas.microsoft.com/office/drawing/2014/main" id="{4AB7A193-2DF8-D6A6-83F9-843475FD400A}"/>
              </a:ext>
            </a:extLst>
          </p:cNvPr>
          <p:cNvSpPr txBox="1"/>
          <p:nvPr/>
        </p:nvSpPr>
        <p:spPr>
          <a:xfrm>
            <a:off x="9073438" y="1730979"/>
            <a:ext cx="16778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04</a:t>
            </a:r>
            <a:endParaRPr kumimoji="0" lang="zh-CN" altLang="en-US" sz="40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6" name="iSHEJI-11">
            <a:extLst>
              <a:ext uri="{FF2B5EF4-FFF2-40B4-BE49-F238E27FC236}">
                <a16:creationId xmlns:a16="http://schemas.microsoft.com/office/drawing/2014/main" id="{B3AF4A2F-2460-CA86-A3CB-DAAB8F6D7217}"/>
              </a:ext>
            </a:extLst>
          </p:cNvPr>
          <p:cNvSpPr txBox="1"/>
          <p:nvPr/>
        </p:nvSpPr>
        <p:spPr>
          <a:xfrm>
            <a:off x="9073438" y="3246312"/>
            <a:ext cx="19382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坚持不懈行动</a:t>
            </a:r>
          </a:p>
        </p:txBody>
      </p:sp>
    </p:spTree>
    <p:extLst>
      <p:ext uri="{BB962C8B-B14F-4D97-AF65-F5344CB8AC3E}">
        <p14:creationId xmlns:p14="http://schemas.microsoft.com/office/powerpoint/2010/main" val="1919112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成功素质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F0488F-A4F0-8491-06DB-2C46619ABB65}"/>
              </a:ext>
            </a:extLst>
          </p:cNvPr>
          <p:cNvSpPr/>
          <p:nvPr/>
        </p:nvSpPr>
        <p:spPr>
          <a:xfrm flipV="1">
            <a:off x="2190817" y="4906702"/>
            <a:ext cx="1779973" cy="301841"/>
          </a:xfrm>
          <a:custGeom>
            <a:avLst/>
            <a:gdLst>
              <a:gd name="connsiteX0" fmla="*/ 1779973 w 1779973"/>
              <a:gd name="connsiteY0" fmla="*/ 301841 h 301841"/>
              <a:gd name="connsiteX1" fmla="*/ 1478132 w 1779973"/>
              <a:gd name="connsiteY1" fmla="*/ 0 h 301841"/>
              <a:gd name="connsiteX2" fmla="*/ 0 w 1779973"/>
              <a:gd name="connsiteY2" fmla="*/ 0 h 30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973" h="301841">
                <a:moveTo>
                  <a:pt x="1779973" y="301841"/>
                </a:moveTo>
                <a:lnTo>
                  <a:pt x="147813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22659F4-387C-14AB-2D55-9AB8E6E3A4E1}"/>
              </a:ext>
            </a:extLst>
          </p:cNvPr>
          <p:cNvSpPr/>
          <p:nvPr/>
        </p:nvSpPr>
        <p:spPr>
          <a:xfrm flipV="1">
            <a:off x="7872526" y="4933015"/>
            <a:ext cx="599242" cy="297402"/>
          </a:xfrm>
          <a:custGeom>
            <a:avLst/>
            <a:gdLst>
              <a:gd name="connsiteX0" fmla="*/ 0 w 599242"/>
              <a:gd name="connsiteY0" fmla="*/ 297402 h 297402"/>
              <a:gd name="connsiteX1" fmla="*/ 297402 w 599242"/>
              <a:gd name="connsiteY1" fmla="*/ 0 h 297402"/>
              <a:gd name="connsiteX2" fmla="*/ 599242 w 599242"/>
              <a:gd name="connsiteY2" fmla="*/ 0 h 29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42" h="297402">
                <a:moveTo>
                  <a:pt x="0" y="297402"/>
                </a:moveTo>
                <a:lnTo>
                  <a:pt x="297402" y="0"/>
                </a:lnTo>
                <a:lnTo>
                  <a:pt x="599242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58003E8-706C-698E-751E-EF5F31852C30}"/>
              </a:ext>
            </a:extLst>
          </p:cNvPr>
          <p:cNvSpPr/>
          <p:nvPr/>
        </p:nvSpPr>
        <p:spPr>
          <a:xfrm>
            <a:off x="7872526" y="2041706"/>
            <a:ext cx="599242" cy="297402"/>
          </a:xfrm>
          <a:custGeom>
            <a:avLst/>
            <a:gdLst>
              <a:gd name="connsiteX0" fmla="*/ 0 w 599242"/>
              <a:gd name="connsiteY0" fmla="*/ 297402 h 297402"/>
              <a:gd name="connsiteX1" fmla="*/ 297402 w 599242"/>
              <a:gd name="connsiteY1" fmla="*/ 0 h 297402"/>
              <a:gd name="connsiteX2" fmla="*/ 599242 w 599242"/>
              <a:gd name="connsiteY2" fmla="*/ 0 h 29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42" h="297402">
                <a:moveTo>
                  <a:pt x="0" y="297402"/>
                </a:moveTo>
                <a:lnTo>
                  <a:pt x="297402" y="0"/>
                </a:lnTo>
                <a:lnTo>
                  <a:pt x="599242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9CF3158-9BDB-15A3-E6D9-1499E5774D92}"/>
              </a:ext>
            </a:extLst>
          </p:cNvPr>
          <p:cNvSpPr/>
          <p:nvPr/>
        </p:nvSpPr>
        <p:spPr>
          <a:xfrm>
            <a:off x="2190817" y="2050584"/>
            <a:ext cx="1779973" cy="301841"/>
          </a:xfrm>
          <a:custGeom>
            <a:avLst/>
            <a:gdLst>
              <a:gd name="connsiteX0" fmla="*/ 1779973 w 1779973"/>
              <a:gd name="connsiteY0" fmla="*/ 301841 h 301841"/>
              <a:gd name="connsiteX1" fmla="*/ 1478132 w 1779973"/>
              <a:gd name="connsiteY1" fmla="*/ 0 h 301841"/>
              <a:gd name="connsiteX2" fmla="*/ 0 w 1779973"/>
              <a:gd name="connsiteY2" fmla="*/ 0 h 30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973" h="301841">
                <a:moveTo>
                  <a:pt x="1779973" y="301841"/>
                </a:moveTo>
                <a:lnTo>
                  <a:pt x="147813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2FE16C2-324A-1C36-885C-BCDCA2D6DC41}"/>
              </a:ext>
            </a:extLst>
          </p:cNvPr>
          <p:cNvSpPr/>
          <p:nvPr/>
        </p:nvSpPr>
        <p:spPr>
          <a:xfrm>
            <a:off x="3818282" y="1445104"/>
            <a:ext cx="4196396" cy="4196397"/>
          </a:xfrm>
          <a:custGeom>
            <a:avLst/>
            <a:gdLst>
              <a:gd name="connsiteX0" fmla="*/ 2109044 w 4196396"/>
              <a:gd name="connsiteY0" fmla="*/ 1211 h 4196397"/>
              <a:gd name="connsiteX1" fmla="*/ 2137620 w 4196396"/>
              <a:gd name="connsiteY1" fmla="*/ 23854 h 4196397"/>
              <a:gd name="connsiteX2" fmla="*/ 2197717 w 4196396"/>
              <a:gd name="connsiteY2" fmla="*/ 127469 h 4196397"/>
              <a:gd name="connsiteX3" fmla="*/ 2300207 w 4196396"/>
              <a:gd name="connsiteY3" fmla="*/ 132645 h 4196397"/>
              <a:gd name="connsiteX4" fmla="*/ 4063754 w 4196396"/>
              <a:gd name="connsiteY4" fmla="*/ 1896188 h 4196397"/>
              <a:gd name="connsiteX5" fmla="*/ 4068929 w 4196396"/>
              <a:gd name="connsiteY5" fmla="*/ 1998682 h 4196397"/>
              <a:gd name="connsiteX6" fmla="*/ 4172542 w 4196396"/>
              <a:gd name="connsiteY6" fmla="*/ 2058778 h 4196397"/>
              <a:gd name="connsiteX7" fmla="*/ 4172542 w 4196396"/>
              <a:gd name="connsiteY7" fmla="*/ 2136600 h 4196397"/>
              <a:gd name="connsiteX8" fmla="*/ 4068982 w 4196396"/>
              <a:gd name="connsiteY8" fmla="*/ 2196665 h 4196397"/>
              <a:gd name="connsiteX9" fmla="*/ 4063754 w 4196396"/>
              <a:gd name="connsiteY9" fmla="*/ 2300206 h 4196397"/>
              <a:gd name="connsiteX10" fmla="*/ 2300207 w 4196396"/>
              <a:gd name="connsiteY10" fmla="*/ 4063750 h 4196397"/>
              <a:gd name="connsiteX11" fmla="*/ 2197718 w 4196396"/>
              <a:gd name="connsiteY11" fmla="*/ 4068925 h 4196397"/>
              <a:gd name="connsiteX12" fmla="*/ 2137619 w 4196396"/>
              <a:gd name="connsiteY12" fmla="*/ 4172543 h 4196397"/>
              <a:gd name="connsiteX13" fmla="*/ 2059796 w 4196396"/>
              <a:gd name="connsiteY13" fmla="*/ 4172544 h 4196397"/>
              <a:gd name="connsiteX14" fmla="*/ 1999729 w 4196396"/>
              <a:gd name="connsiteY14" fmla="*/ 4068978 h 4196397"/>
              <a:gd name="connsiteX15" fmla="*/ 1896188 w 4196396"/>
              <a:gd name="connsiteY15" fmla="*/ 4063750 h 4196397"/>
              <a:gd name="connsiteX16" fmla="*/ 132641 w 4196396"/>
              <a:gd name="connsiteY16" fmla="*/ 2300206 h 4196397"/>
              <a:gd name="connsiteX17" fmla="*/ 127412 w 4196396"/>
              <a:gd name="connsiteY17" fmla="*/ 2196665 h 4196397"/>
              <a:gd name="connsiteX18" fmla="*/ 23853 w 4196396"/>
              <a:gd name="connsiteY18" fmla="*/ 2136600 h 4196397"/>
              <a:gd name="connsiteX19" fmla="*/ 23853 w 4196396"/>
              <a:gd name="connsiteY19" fmla="*/ 2058777 h 4196397"/>
              <a:gd name="connsiteX20" fmla="*/ 127465 w 4196396"/>
              <a:gd name="connsiteY20" fmla="*/ 1998683 h 4196397"/>
              <a:gd name="connsiteX21" fmla="*/ 132641 w 4196396"/>
              <a:gd name="connsiteY21" fmla="*/ 1896188 h 4196397"/>
              <a:gd name="connsiteX22" fmla="*/ 1896188 w 4196396"/>
              <a:gd name="connsiteY22" fmla="*/ 132645 h 4196397"/>
              <a:gd name="connsiteX23" fmla="*/ 1999731 w 4196396"/>
              <a:gd name="connsiteY23" fmla="*/ 127416 h 4196397"/>
              <a:gd name="connsiteX24" fmla="*/ 2059797 w 4196396"/>
              <a:gd name="connsiteY24" fmla="*/ 23854 h 4196397"/>
              <a:gd name="connsiteX25" fmla="*/ 2109044 w 4196396"/>
              <a:gd name="connsiteY25" fmla="*/ 1211 h 419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96396" h="4196397">
                <a:moveTo>
                  <a:pt x="2109044" y="1211"/>
                </a:moveTo>
                <a:cubicBezTo>
                  <a:pt x="2118164" y="3727"/>
                  <a:pt x="2127892" y="10436"/>
                  <a:pt x="2137620" y="23854"/>
                </a:cubicBezTo>
                <a:lnTo>
                  <a:pt x="2197717" y="127469"/>
                </a:lnTo>
                <a:lnTo>
                  <a:pt x="2300207" y="132645"/>
                </a:lnTo>
                <a:cubicBezTo>
                  <a:pt x="3230075" y="227078"/>
                  <a:pt x="3969320" y="966322"/>
                  <a:pt x="4063754" y="1896188"/>
                </a:cubicBezTo>
                <a:lnTo>
                  <a:pt x="4068929" y="1998682"/>
                </a:lnTo>
                <a:lnTo>
                  <a:pt x="4172542" y="2058778"/>
                </a:lnTo>
                <a:cubicBezTo>
                  <a:pt x="4226214" y="2097689"/>
                  <a:pt x="4172542" y="2136600"/>
                  <a:pt x="4172542" y="2136600"/>
                </a:cubicBezTo>
                <a:lnTo>
                  <a:pt x="4068982" y="2196665"/>
                </a:lnTo>
                <a:lnTo>
                  <a:pt x="4063754" y="2300206"/>
                </a:lnTo>
                <a:cubicBezTo>
                  <a:pt x="3969320" y="3230073"/>
                  <a:pt x="3230075" y="3969317"/>
                  <a:pt x="2300207" y="4063750"/>
                </a:cubicBezTo>
                <a:lnTo>
                  <a:pt x="2197718" y="4068925"/>
                </a:lnTo>
                <a:lnTo>
                  <a:pt x="2137619" y="4172543"/>
                </a:lnTo>
                <a:cubicBezTo>
                  <a:pt x="2098708" y="4226215"/>
                  <a:pt x="2059796" y="4172544"/>
                  <a:pt x="2059796" y="4172544"/>
                </a:cubicBezTo>
                <a:lnTo>
                  <a:pt x="1999729" y="4068978"/>
                </a:lnTo>
                <a:lnTo>
                  <a:pt x="1896188" y="4063750"/>
                </a:lnTo>
                <a:cubicBezTo>
                  <a:pt x="966320" y="3969317"/>
                  <a:pt x="227074" y="3230073"/>
                  <a:pt x="132641" y="2300206"/>
                </a:cubicBezTo>
                <a:lnTo>
                  <a:pt x="127412" y="2196665"/>
                </a:lnTo>
                <a:lnTo>
                  <a:pt x="23853" y="2136600"/>
                </a:lnTo>
                <a:cubicBezTo>
                  <a:pt x="23853" y="2136600"/>
                  <a:pt x="-29818" y="2097688"/>
                  <a:pt x="23853" y="2058777"/>
                </a:cubicBezTo>
                <a:lnTo>
                  <a:pt x="127465" y="1998683"/>
                </a:lnTo>
                <a:lnTo>
                  <a:pt x="132641" y="1896188"/>
                </a:lnTo>
                <a:cubicBezTo>
                  <a:pt x="227074" y="966322"/>
                  <a:pt x="966320" y="227078"/>
                  <a:pt x="1896188" y="132645"/>
                </a:cubicBezTo>
                <a:lnTo>
                  <a:pt x="1999731" y="127416"/>
                </a:lnTo>
                <a:lnTo>
                  <a:pt x="2059797" y="23854"/>
                </a:lnTo>
                <a:cubicBezTo>
                  <a:pt x="2059797" y="23854"/>
                  <a:pt x="2081685" y="-6336"/>
                  <a:pt x="2109044" y="121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2" name="爱设计-1-4">
            <a:extLst>
              <a:ext uri="{FF2B5EF4-FFF2-40B4-BE49-F238E27FC236}">
                <a16:creationId xmlns:a16="http://schemas.microsoft.com/office/drawing/2014/main" id="{9EFE5261-AAE3-EA80-3E6E-43B729D666EE}"/>
              </a:ext>
            </a:extLst>
          </p:cNvPr>
          <p:cNvSpPr/>
          <p:nvPr/>
        </p:nvSpPr>
        <p:spPr>
          <a:xfrm>
            <a:off x="4204926" y="1831755"/>
            <a:ext cx="3423105" cy="3423093"/>
          </a:xfrm>
          <a:prstGeom prst="ellipse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3" name="爱设计-1-4">
            <a:extLst>
              <a:ext uri="{FF2B5EF4-FFF2-40B4-BE49-F238E27FC236}">
                <a16:creationId xmlns:a16="http://schemas.microsoft.com/office/drawing/2014/main" id="{D9B97177-1DD2-3BD8-D705-921DF831A54D}"/>
              </a:ext>
            </a:extLst>
          </p:cNvPr>
          <p:cNvSpPr/>
          <p:nvPr/>
        </p:nvSpPr>
        <p:spPr>
          <a:xfrm>
            <a:off x="4474869" y="2101694"/>
            <a:ext cx="2883220" cy="288321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14" name="gaoding-20">
            <a:extLst>
              <a:ext uri="{FF2B5EF4-FFF2-40B4-BE49-F238E27FC236}">
                <a16:creationId xmlns:a16="http://schemas.microsoft.com/office/drawing/2014/main" id="{E18A3D11-6844-B337-F4EB-9D32F4E2C76B}"/>
              </a:ext>
            </a:extLst>
          </p:cNvPr>
          <p:cNvSpPr txBox="1"/>
          <p:nvPr/>
        </p:nvSpPr>
        <p:spPr>
          <a:xfrm>
            <a:off x="1125544" y="1873185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内在动力</a:t>
            </a:r>
          </a:p>
        </p:txBody>
      </p:sp>
      <p:sp>
        <p:nvSpPr>
          <p:cNvPr id="16" name="gaoding-14">
            <a:extLst>
              <a:ext uri="{FF2B5EF4-FFF2-40B4-BE49-F238E27FC236}">
                <a16:creationId xmlns:a16="http://schemas.microsoft.com/office/drawing/2014/main" id="{0C34D83C-1877-795F-A913-3A443E891A42}"/>
              </a:ext>
            </a:extLst>
          </p:cNvPr>
          <p:cNvSpPr txBox="1"/>
          <p:nvPr/>
        </p:nvSpPr>
        <p:spPr>
          <a:xfrm>
            <a:off x="1125544" y="2261094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拥有成功渴望，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坚持长期自我磨炼</a:t>
            </a:r>
          </a:p>
        </p:txBody>
      </p:sp>
      <p:sp>
        <p:nvSpPr>
          <p:cNvPr id="17" name="gaoding-15">
            <a:extLst>
              <a:ext uri="{FF2B5EF4-FFF2-40B4-BE49-F238E27FC236}">
                <a16:creationId xmlns:a16="http://schemas.microsoft.com/office/drawing/2014/main" id="{EFFAC359-2497-0690-BB81-E0D4D540F37A}"/>
              </a:ext>
            </a:extLst>
          </p:cNvPr>
          <p:cNvSpPr/>
          <p:nvPr/>
        </p:nvSpPr>
        <p:spPr bwMode="auto">
          <a:xfrm>
            <a:off x="4396479" y="2168739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18" name="gaoding-20">
            <a:extLst>
              <a:ext uri="{FF2B5EF4-FFF2-40B4-BE49-F238E27FC236}">
                <a16:creationId xmlns:a16="http://schemas.microsoft.com/office/drawing/2014/main" id="{B8F7B8B1-562A-150C-5C01-679FA5A0C7CD}"/>
              </a:ext>
            </a:extLst>
          </p:cNvPr>
          <p:cNvSpPr txBox="1"/>
          <p:nvPr/>
        </p:nvSpPr>
        <p:spPr>
          <a:xfrm>
            <a:off x="4208095" y="2540117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19" name="gaoding-20">
            <a:extLst>
              <a:ext uri="{FF2B5EF4-FFF2-40B4-BE49-F238E27FC236}">
                <a16:creationId xmlns:a16="http://schemas.microsoft.com/office/drawing/2014/main" id="{30195657-C9A5-CF56-7431-60ACC5E664C8}"/>
              </a:ext>
            </a:extLst>
          </p:cNvPr>
          <p:cNvSpPr txBox="1"/>
          <p:nvPr/>
        </p:nvSpPr>
        <p:spPr>
          <a:xfrm>
            <a:off x="1095706" y="5012163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推销能力</a:t>
            </a: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B73D9BCF-9811-49B2-3E0A-B170DE8C9F13}"/>
              </a:ext>
            </a:extLst>
          </p:cNvPr>
          <p:cNvSpPr txBox="1"/>
          <p:nvPr/>
        </p:nvSpPr>
        <p:spPr>
          <a:xfrm>
            <a:off x="1095706" y="5400072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不能完成签约，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一切技巧都是空谈</a:t>
            </a:r>
          </a:p>
        </p:txBody>
      </p:sp>
      <p:sp>
        <p:nvSpPr>
          <p:cNvPr id="22" name="gaoding-15">
            <a:extLst>
              <a:ext uri="{FF2B5EF4-FFF2-40B4-BE49-F238E27FC236}">
                <a16:creationId xmlns:a16="http://schemas.microsoft.com/office/drawing/2014/main" id="{E2752241-F199-5F3B-345E-24FF5B4E53F5}"/>
              </a:ext>
            </a:extLst>
          </p:cNvPr>
          <p:cNvSpPr/>
          <p:nvPr/>
        </p:nvSpPr>
        <p:spPr bwMode="auto">
          <a:xfrm>
            <a:off x="4396479" y="4476508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23" name="gaoding-20">
            <a:extLst>
              <a:ext uri="{FF2B5EF4-FFF2-40B4-BE49-F238E27FC236}">
                <a16:creationId xmlns:a16="http://schemas.microsoft.com/office/drawing/2014/main" id="{B84E6D5C-A95B-B0EF-7941-8017A25A17AB}"/>
              </a:ext>
            </a:extLst>
          </p:cNvPr>
          <p:cNvSpPr txBox="1"/>
          <p:nvPr/>
        </p:nvSpPr>
        <p:spPr>
          <a:xfrm>
            <a:off x="4208095" y="4847886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24" name="gaoding-4">
            <a:extLst>
              <a:ext uri="{FF2B5EF4-FFF2-40B4-BE49-F238E27FC236}">
                <a16:creationId xmlns:a16="http://schemas.microsoft.com/office/drawing/2014/main" id="{C21C539B-F069-15C2-E88D-80ACEAD1F2AE}"/>
              </a:ext>
            </a:extLst>
          </p:cNvPr>
          <p:cNvSpPr txBox="1"/>
          <p:nvPr/>
        </p:nvSpPr>
        <p:spPr>
          <a:xfrm>
            <a:off x="4906588" y="3092438"/>
            <a:ext cx="2019784" cy="7034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四大要素</a:t>
            </a:r>
            <a:endParaRPr kumimoji="0" lang="zh-CN" altLang="en-US" sz="40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25" name="iSHEJI-9">
            <a:extLst>
              <a:ext uri="{FF2B5EF4-FFF2-40B4-BE49-F238E27FC236}">
                <a16:creationId xmlns:a16="http://schemas.microsoft.com/office/drawing/2014/main" id="{4CF2AC97-80AC-B8B8-EE61-2BB4B2680501}"/>
              </a:ext>
            </a:extLst>
          </p:cNvPr>
          <p:cNvSpPr txBox="1"/>
          <p:nvPr/>
        </p:nvSpPr>
        <p:spPr>
          <a:xfrm>
            <a:off x="4949821" y="3728176"/>
            <a:ext cx="1933314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The four elements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D85891B-3BB0-E834-B9DE-814765BF1A97}"/>
              </a:ext>
            </a:extLst>
          </p:cNvPr>
          <p:cNvSpPr/>
          <p:nvPr/>
        </p:nvSpPr>
        <p:spPr>
          <a:xfrm>
            <a:off x="3982822" y="1949055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BCF563FA-3052-DA25-7772-5AA978230429}"/>
              </a:ext>
            </a:extLst>
          </p:cNvPr>
          <p:cNvSpPr/>
          <p:nvPr/>
        </p:nvSpPr>
        <p:spPr>
          <a:xfrm flipH="1">
            <a:off x="6735905" y="1949055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gaoding-20">
            <a:extLst>
              <a:ext uri="{FF2B5EF4-FFF2-40B4-BE49-F238E27FC236}">
                <a16:creationId xmlns:a16="http://schemas.microsoft.com/office/drawing/2014/main" id="{957BE3B9-97B6-22FA-3675-1D8C799B8A46}"/>
              </a:ext>
            </a:extLst>
          </p:cNvPr>
          <p:cNvSpPr txBox="1"/>
          <p:nvPr/>
        </p:nvSpPr>
        <p:spPr>
          <a:xfrm flipH="1">
            <a:off x="8550649" y="1836800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工作作风</a:t>
            </a:r>
          </a:p>
        </p:txBody>
      </p:sp>
      <p:sp>
        <p:nvSpPr>
          <p:cNvPr id="31" name="gaoding-14">
            <a:extLst>
              <a:ext uri="{FF2B5EF4-FFF2-40B4-BE49-F238E27FC236}">
                <a16:creationId xmlns:a16="http://schemas.microsoft.com/office/drawing/2014/main" id="{BBED8ECE-13F4-D0E5-F5B6-C21BC5F2678A}"/>
              </a:ext>
            </a:extLst>
          </p:cNvPr>
          <p:cNvSpPr txBox="1"/>
          <p:nvPr/>
        </p:nvSpPr>
        <p:spPr>
          <a:xfrm flipH="1">
            <a:off x="8550649" y="2224709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周密计划、关注细节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勤奋地工作</a:t>
            </a:r>
          </a:p>
        </p:txBody>
      </p:sp>
      <p:sp>
        <p:nvSpPr>
          <p:cNvPr id="32" name="gaoding-15">
            <a:extLst>
              <a:ext uri="{FF2B5EF4-FFF2-40B4-BE49-F238E27FC236}">
                <a16:creationId xmlns:a16="http://schemas.microsoft.com/office/drawing/2014/main" id="{BD23AD66-24C4-BB8A-181D-13B2AC3C405E}"/>
              </a:ext>
            </a:extLst>
          </p:cNvPr>
          <p:cNvSpPr/>
          <p:nvPr/>
        </p:nvSpPr>
        <p:spPr bwMode="auto">
          <a:xfrm>
            <a:off x="7142516" y="2332412"/>
            <a:ext cx="359104" cy="3475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34" name="gaoding-20">
            <a:extLst>
              <a:ext uri="{FF2B5EF4-FFF2-40B4-BE49-F238E27FC236}">
                <a16:creationId xmlns:a16="http://schemas.microsoft.com/office/drawing/2014/main" id="{A426FDE2-4547-8291-5668-0706605F6680}"/>
              </a:ext>
            </a:extLst>
          </p:cNvPr>
          <p:cNvSpPr txBox="1"/>
          <p:nvPr/>
        </p:nvSpPr>
        <p:spPr>
          <a:xfrm flipH="1">
            <a:off x="8550649" y="5058679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建立关系</a:t>
            </a:r>
          </a:p>
        </p:txBody>
      </p:sp>
      <p:sp>
        <p:nvSpPr>
          <p:cNvPr id="36" name="gaoding-14">
            <a:extLst>
              <a:ext uri="{FF2B5EF4-FFF2-40B4-BE49-F238E27FC236}">
                <a16:creationId xmlns:a16="http://schemas.microsoft.com/office/drawing/2014/main" id="{2F4559AF-B65A-A384-155F-0743A7F8CE44}"/>
              </a:ext>
            </a:extLst>
          </p:cNvPr>
          <p:cNvSpPr txBox="1"/>
          <p:nvPr/>
        </p:nvSpPr>
        <p:spPr>
          <a:xfrm flipH="1">
            <a:off x="8550649" y="5446588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解决客户问题能手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关系营销专家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134738F-0151-CBF5-A73F-AA57B769E156}"/>
              </a:ext>
            </a:extLst>
          </p:cNvPr>
          <p:cNvSpPr/>
          <p:nvPr/>
        </p:nvSpPr>
        <p:spPr>
          <a:xfrm flipV="1">
            <a:off x="3982822" y="4208417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3CA0F88-E77C-4E18-E745-239D89634965}"/>
              </a:ext>
            </a:extLst>
          </p:cNvPr>
          <p:cNvSpPr/>
          <p:nvPr/>
        </p:nvSpPr>
        <p:spPr>
          <a:xfrm flipH="1" flipV="1">
            <a:off x="6735905" y="4208417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6F1CC66-99A9-37BF-EDEC-E880D25205C8}"/>
              </a:ext>
            </a:extLst>
          </p:cNvPr>
          <p:cNvGrpSpPr/>
          <p:nvPr/>
        </p:nvGrpSpPr>
        <p:grpSpPr>
          <a:xfrm>
            <a:off x="3884295" y="2259541"/>
            <a:ext cx="189966" cy="2752622"/>
            <a:chOff x="4172709" y="2308526"/>
            <a:chExt cx="189966" cy="275262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6CB7F68-3C48-9C59-5CC6-DCBDF96260CC}"/>
                </a:ext>
              </a:extLst>
            </p:cNvPr>
            <p:cNvSpPr/>
            <p:nvPr/>
          </p:nvSpPr>
          <p:spPr>
            <a:xfrm>
              <a:off x="4172709" y="2308526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2BF723D-69A3-BC67-6250-4FC44AE44510}"/>
                </a:ext>
              </a:extLst>
            </p:cNvPr>
            <p:cNvSpPr/>
            <p:nvPr/>
          </p:nvSpPr>
          <p:spPr>
            <a:xfrm flipV="1">
              <a:off x="4172709" y="4871182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8205759-EE54-CBCF-98E6-D7C261E2EA55}"/>
              </a:ext>
            </a:extLst>
          </p:cNvPr>
          <p:cNvGrpSpPr/>
          <p:nvPr/>
        </p:nvGrpSpPr>
        <p:grpSpPr>
          <a:xfrm>
            <a:off x="7758697" y="2259541"/>
            <a:ext cx="189966" cy="2752622"/>
            <a:chOff x="8082623" y="2308526"/>
            <a:chExt cx="189966" cy="2752622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A16BE2B1-078E-6983-99B8-57510C0C3E8F}"/>
                </a:ext>
              </a:extLst>
            </p:cNvPr>
            <p:cNvSpPr/>
            <p:nvPr/>
          </p:nvSpPr>
          <p:spPr>
            <a:xfrm flipH="1">
              <a:off x="8082623" y="2308526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71BC865-E4DC-C649-AF91-94311B144D66}"/>
                </a:ext>
              </a:extLst>
            </p:cNvPr>
            <p:cNvSpPr/>
            <p:nvPr/>
          </p:nvSpPr>
          <p:spPr>
            <a:xfrm flipH="1" flipV="1">
              <a:off x="8082623" y="4871182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gaoding-15">
            <a:extLst>
              <a:ext uri="{FF2B5EF4-FFF2-40B4-BE49-F238E27FC236}">
                <a16:creationId xmlns:a16="http://schemas.microsoft.com/office/drawing/2014/main" id="{965EFF85-C847-C54D-A51E-FCF2313326EC}"/>
              </a:ext>
            </a:extLst>
          </p:cNvPr>
          <p:cNvSpPr/>
          <p:nvPr/>
        </p:nvSpPr>
        <p:spPr bwMode="auto">
          <a:xfrm>
            <a:off x="7142516" y="4585981"/>
            <a:ext cx="359104" cy="359104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67" name="gaoding-15">
            <a:extLst>
              <a:ext uri="{FF2B5EF4-FFF2-40B4-BE49-F238E27FC236}">
                <a16:creationId xmlns:a16="http://schemas.microsoft.com/office/drawing/2014/main" id="{96FA6AA5-1E85-6912-5D1F-85E4F136AFCC}"/>
              </a:ext>
            </a:extLst>
          </p:cNvPr>
          <p:cNvSpPr/>
          <p:nvPr/>
        </p:nvSpPr>
        <p:spPr bwMode="auto">
          <a:xfrm>
            <a:off x="4359220" y="2336940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69" name="gaoding-15">
            <a:extLst>
              <a:ext uri="{FF2B5EF4-FFF2-40B4-BE49-F238E27FC236}">
                <a16:creationId xmlns:a16="http://schemas.microsoft.com/office/drawing/2014/main" id="{990D4CD9-8906-BAED-964E-A2B984D988E4}"/>
              </a:ext>
            </a:extLst>
          </p:cNvPr>
          <p:cNvSpPr/>
          <p:nvPr/>
        </p:nvSpPr>
        <p:spPr bwMode="auto">
          <a:xfrm>
            <a:off x="4373018" y="4585981"/>
            <a:ext cx="331508" cy="35910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6147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2">
            <a:extLst>
              <a:ext uri="{FF2B5EF4-FFF2-40B4-BE49-F238E27FC236}">
                <a16:creationId xmlns:a16="http://schemas.microsoft.com/office/drawing/2014/main" id="{00170DCD-40A3-4DB5-B063-3846ED966291}"/>
              </a:ext>
            </a:extLst>
          </p:cNvPr>
          <p:cNvSpPr txBox="1"/>
          <p:nvPr/>
        </p:nvSpPr>
        <p:spPr>
          <a:xfrm>
            <a:off x="490763" y="435916"/>
            <a:ext cx="28906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不断磨练自己</a:t>
            </a:r>
          </a:p>
        </p:txBody>
      </p:sp>
      <p:sp>
        <p:nvSpPr>
          <p:cNvPr id="5" name="iSHEJI-3">
            <a:extLst>
              <a:ext uri="{FF2B5EF4-FFF2-40B4-BE49-F238E27FC236}">
                <a16:creationId xmlns:a16="http://schemas.microsoft.com/office/drawing/2014/main" id="{389755A3-BD53-01E1-C466-D01144180CDD}"/>
              </a:ext>
            </a:extLst>
          </p:cNvPr>
          <p:cNvSpPr txBox="1"/>
          <p:nvPr/>
        </p:nvSpPr>
        <p:spPr>
          <a:xfrm>
            <a:off x="490763" y="967634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lang="en-US" altLang="zh-CN" sz="1400" spc="0" dirty="0" err="1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lang="en-US" altLang="zh-CN" sz="1400" spc="0" dirty="0">
                <a:solidFill>
                  <a:schemeClr val="bg1">
                    <a:lumMod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60" name="iSHEJI-11">
            <a:extLst>
              <a:ext uri="{FF2B5EF4-FFF2-40B4-BE49-F238E27FC236}">
                <a16:creationId xmlns:a16="http://schemas.microsoft.com/office/drawing/2014/main" id="{2583B926-B71A-8D05-1ED8-464FF7899C01}"/>
              </a:ext>
            </a:extLst>
          </p:cNvPr>
          <p:cNvSpPr txBox="1"/>
          <p:nvPr/>
        </p:nvSpPr>
        <p:spPr>
          <a:xfrm>
            <a:off x="3123111" y="5129320"/>
            <a:ext cx="6080760" cy="697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要在各种事上磨炼，磨炼的就是自己的心，自己的意识。</a:t>
            </a:r>
            <a:b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提升修养境界的许多奥妙，都可在坚持事上磨炼中得到体验。</a:t>
            </a:r>
          </a:p>
        </p:txBody>
      </p:sp>
      <p:sp>
        <p:nvSpPr>
          <p:cNvPr id="20" name="PA-椭圆 2">
            <a:extLst>
              <a:ext uri="{FF2B5EF4-FFF2-40B4-BE49-F238E27FC236}">
                <a16:creationId xmlns:a16="http://schemas.microsoft.com/office/drawing/2014/main" id="{4811F0AD-7D36-86C9-1EDF-C1C94DCF45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466283" y="2861679"/>
            <a:ext cx="1354320" cy="1355090"/>
          </a:xfrm>
          <a:prstGeom prst="ellipse">
            <a:avLst/>
          </a:prstGeom>
          <a:solidFill>
            <a:schemeClr val="bg1"/>
          </a:solidFill>
          <a:ln w="17463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PA-iSHEJI-7">
            <a:extLst>
              <a:ext uri="{FF2B5EF4-FFF2-40B4-BE49-F238E27FC236}">
                <a16:creationId xmlns:a16="http://schemas.microsoft.com/office/drawing/2014/main" id="{0EB2FFEC-FC52-9965-AB5A-20FCDD334E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742390" y="3319088"/>
            <a:ext cx="802107" cy="3385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自信</a:t>
            </a:r>
          </a:p>
        </p:txBody>
      </p:sp>
      <p:sp>
        <p:nvSpPr>
          <p:cNvPr id="30" name="PA-iSHEJI-7">
            <a:extLst>
              <a:ext uri="{FF2B5EF4-FFF2-40B4-BE49-F238E27FC236}">
                <a16:creationId xmlns:a16="http://schemas.microsoft.com/office/drawing/2014/main" id="{BE41E958-5656-1791-C417-F2E2A16658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742390" y="3637927"/>
            <a:ext cx="802107" cy="2031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2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content</a:t>
            </a:r>
            <a:endParaRPr kumimoji="0" lang="zh-CN" altLang="en-US" sz="132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PA-椭圆 5">
            <a:extLst>
              <a:ext uri="{FF2B5EF4-FFF2-40B4-BE49-F238E27FC236}">
                <a16:creationId xmlns:a16="http://schemas.microsoft.com/office/drawing/2014/main" id="{71C029E5-C900-F793-E1A4-C1C970AEB9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37537" y="2861679"/>
            <a:ext cx="1354320" cy="1355090"/>
          </a:xfrm>
          <a:prstGeom prst="ellipse">
            <a:avLst/>
          </a:prstGeom>
          <a:solidFill>
            <a:schemeClr val="bg1"/>
          </a:solidFill>
          <a:ln w="17463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PA-iSHEJI-7">
            <a:extLst>
              <a:ext uri="{FF2B5EF4-FFF2-40B4-BE49-F238E27FC236}">
                <a16:creationId xmlns:a16="http://schemas.microsoft.com/office/drawing/2014/main" id="{F93EA948-5D29-2015-53B0-EA6317FF579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707358" y="3319088"/>
            <a:ext cx="802107" cy="3385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诚意</a:t>
            </a:r>
          </a:p>
        </p:txBody>
      </p:sp>
      <p:sp>
        <p:nvSpPr>
          <p:cNvPr id="43" name="PA-iSHEJI-7">
            <a:extLst>
              <a:ext uri="{FF2B5EF4-FFF2-40B4-BE49-F238E27FC236}">
                <a16:creationId xmlns:a16="http://schemas.microsoft.com/office/drawing/2014/main" id="{83E13D65-34BD-52EE-FA9F-8C05D68AFB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707358" y="3637927"/>
            <a:ext cx="802107" cy="2031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2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32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7" name="PA-椭圆 7">
            <a:extLst>
              <a:ext uri="{FF2B5EF4-FFF2-40B4-BE49-F238E27FC236}">
                <a16:creationId xmlns:a16="http://schemas.microsoft.com/office/drawing/2014/main" id="{E1C0CDF8-5644-A225-B20F-AFF840BEF19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408793" y="2861679"/>
            <a:ext cx="1354320" cy="1355090"/>
          </a:xfrm>
          <a:prstGeom prst="ellipse">
            <a:avLst/>
          </a:prstGeom>
          <a:solidFill>
            <a:schemeClr val="bg1"/>
          </a:solidFill>
          <a:ln w="17463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PA-iSHEJI-7">
            <a:extLst>
              <a:ext uri="{FF2B5EF4-FFF2-40B4-BE49-F238E27FC236}">
                <a16:creationId xmlns:a16="http://schemas.microsoft.com/office/drawing/2014/main" id="{CC299869-D96A-C010-2062-32DD01F4920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684900" y="3319088"/>
            <a:ext cx="802107" cy="3385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态度</a:t>
            </a:r>
          </a:p>
        </p:txBody>
      </p:sp>
      <p:sp>
        <p:nvSpPr>
          <p:cNvPr id="49" name="PA-iSHEJI-7">
            <a:extLst>
              <a:ext uri="{FF2B5EF4-FFF2-40B4-BE49-F238E27FC236}">
                <a16:creationId xmlns:a16="http://schemas.microsoft.com/office/drawing/2014/main" id="{0564087F-EE24-9890-FEB0-931E9088C2E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684900" y="3637927"/>
            <a:ext cx="802107" cy="2031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2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32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0" name="PA-椭圆 14">
            <a:extLst>
              <a:ext uri="{FF2B5EF4-FFF2-40B4-BE49-F238E27FC236}">
                <a16:creationId xmlns:a16="http://schemas.microsoft.com/office/drawing/2014/main" id="{E19DEFF3-7BCE-7D2D-FBD6-FB707FDD024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380047" y="2861679"/>
            <a:ext cx="1354320" cy="1355090"/>
          </a:xfrm>
          <a:prstGeom prst="ellipse">
            <a:avLst/>
          </a:prstGeom>
          <a:solidFill>
            <a:schemeClr val="bg1"/>
          </a:solidFill>
          <a:ln w="17463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PA-iSHEJI-7">
            <a:extLst>
              <a:ext uri="{FF2B5EF4-FFF2-40B4-BE49-F238E27FC236}">
                <a16:creationId xmlns:a16="http://schemas.microsoft.com/office/drawing/2014/main" id="{8F789550-6BDF-7A65-783F-EEFBED7FC953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656155" y="3319088"/>
            <a:ext cx="802107" cy="3385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坚持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52" name="PA-iSHEJI-7">
            <a:extLst>
              <a:ext uri="{FF2B5EF4-FFF2-40B4-BE49-F238E27FC236}">
                <a16:creationId xmlns:a16="http://schemas.microsoft.com/office/drawing/2014/main" id="{2B18C8CA-3C77-6F83-41AC-A8CF7D63E5D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656155" y="3637927"/>
            <a:ext cx="802107" cy="2031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2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marketing</a:t>
            </a:r>
            <a:endParaRPr kumimoji="0" lang="zh-CN" altLang="en-US" sz="132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3" name="PA-椭圆 17">
            <a:extLst>
              <a:ext uri="{FF2B5EF4-FFF2-40B4-BE49-F238E27FC236}">
                <a16:creationId xmlns:a16="http://schemas.microsoft.com/office/drawing/2014/main" id="{DE2C2E95-AF89-F08B-EBAC-35558B567BA5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351302" y="2861679"/>
            <a:ext cx="1354320" cy="1355090"/>
          </a:xfrm>
          <a:prstGeom prst="ellipse">
            <a:avLst/>
          </a:prstGeom>
          <a:solidFill>
            <a:schemeClr val="bg1"/>
          </a:solidFill>
          <a:ln w="17463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PA-iSHEJI-7">
            <a:extLst>
              <a:ext uri="{FF2B5EF4-FFF2-40B4-BE49-F238E27FC236}">
                <a16:creationId xmlns:a16="http://schemas.microsoft.com/office/drawing/2014/main" id="{58F629A3-7F6E-6356-7526-D897103C5B5F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627409" y="3319088"/>
            <a:ext cx="802107" cy="33855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尊重</a:t>
            </a:r>
          </a:p>
        </p:txBody>
      </p:sp>
      <p:sp>
        <p:nvSpPr>
          <p:cNvPr id="55" name="PA-iSHEJI-7">
            <a:extLst>
              <a:ext uri="{FF2B5EF4-FFF2-40B4-BE49-F238E27FC236}">
                <a16:creationId xmlns:a16="http://schemas.microsoft.com/office/drawing/2014/main" id="{A7DEB3A1-2226-4F3A-D229-095230DDB43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627409" y="3637927"/>
            <a:ext cx="802107" cy="20313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2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flow</a:t>
            </a:r>
            <a:endParaRPr kumimoji="0" lang="zh-CN" altLang="en-US" sz="132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6" name="PA-右大括号 26">
            <a:extLst>
              <a:ext uri="{FF2B5EF4-FFF2-40B4-BE49-F238E27FC236}">
                <a16:creationId xmlns:a16="http://schemas.microsoft.com/office/drawing/2014/main" id="{BF010F62-7038-853F-0B3A-C6BA51D050A5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6200000">
            <a:off x="7842987" y="-579515"/>
            <a:ext cx="362833" cy="5769588"/>
          </a:xfrm>
          <a:prstGeom prst="rightBrace">
            <a:avLst>
              <a:gd name="adj1" fmla="val 65143"/>
              <a:gd name="adj2" fmla="val 49908"/>
            </a:avLst>
          </a:prstGeom>
          <a:ln w="10477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980"/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E36744A-D83F-E946-94B8-930972F5F366}"/>
              </a:ext>
            </a:extLst>
          </p:cNvPr>
          <p:cNvCxnSpPr>
            <a:cxnSpLocks/>
          </p:cNvCxnSpPr>
          <p:nvPr/>
        </p:nvCxnSpPr>
        <p:spPr>
          <a:xfrm>
            <a:off x="1315397" y="4880364"/>
            <a:ext cx="9689592" cy="0"/>
          </a:xfrm>
          <a:prstGeom prst="straightConnector1">
            <a:avLst/>
          </a:prstGeom>
          <a:ln w="10477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iSHEJI-11">
            <a:extLst>
              <a:ext uri="{FF2B5EF4-FFF2-40B4-BE49-F238E27FC236}">
                <a16:creationId xmlns:a16="http://schemas.microsoft.com/office/drawing/2014/main" id="{36EDD9A0-79A6-7AF5-A8D6-49B834501D0C}"/>
              </a:ext>
            </a:extLst>
          </p:cNvPr>
          <p:cNvSpPr txBox="1"/>
          <p:nvPr/>
        </p:nvSpPr>
        <p:spPr>
          <a:xfrm>
            <a:off x="6383618" y="1547602"/>
            <a:ext cx="3281570" cy="505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百炼成钢，吸引客户</a:t>
            </a:r>
          </a:p>
        </p:txBody>
      </p:sp>
      <p:sp>
        <p:nvSpPr>
          <p:cNvPr id="59" name="iSHEJI-11">
            <a:extLst>
              <a:ext uri="{FF2B5EF4-FFF2-40B4-BE49-F238E27FC236}">
                <a16:creationId xmlns:a16="http://schemas.microsoft.com/office/drawing/2014/main" id="{177554B5-6045-6BEB-00D8-82CAB21A93AB}"/>
              </a:ext>
            </a:extLst>
          </p:cNvPr>
          <p:cNvSpPr txBox="1"/>
          <p:nvPr/>
        </p:nvSpPr>
        <p:spPr>
          <a:xfrm>
            <a:off x="6383621" y="1340590"/>
            <a:ext cx="3281567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To attract customers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2" name="PA-iSHEJI-7">
            <a:extLst>
              <a:ext uri="{FF2B5EF4-FFF2-40B4-BE49-F238E27FC236}">
                <a16:creationId xmlns:a16="http://schemas.microsoft.com/office/drawing/2014/main" id="{AC79FA46-E68E-8013-EE26-3B9E2CE25BE9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187011" y="4324996"/>
            <a:ext cx="191286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相信自己，足够自信</a:t>
            </a:r>
          </a:p>
        </p:txBody>
      </p:sp>
      <p:sp>
        <p:nvSpPr>
          <p:cNvPr id="63" name="PA-iSHEJI-7">
            <a:extLst>
              <a:ext uri="{FF2B5EF4-FFF2-40B4-BE49-F238E27FC236}">
                <a16:creationId xmlns:a16="http://schemas.microsoft.com/office/drawing/2014/main" id="{5A0AC075-D183-8214-40A1-FFEBAA52CEA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3077216" y="4324996"/>
            <a:ext cx="206239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真心诚意地关心您的客户</a:t>
            </a:r>
          </a:p>
        </p:txBody>
      </p:sp>
      <p:sp>
        <p:nvSpPr>
          <p:cNvPr id="64" name="PA-iSHEJI-7">
            <a:extLst>
              <a:ext uri="{FF2B5EF4-FFF2-40B4-BE49-F238E27FC236}">
                <a16:creationId xmlns:a16="http://schemas.microsoft.com/office/drawing/2014/main" id="{B58A4B22-904B-D98C-34DC-108766E9F677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5129522" y="4324996"/>
            <a:ext cx="191286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始终保持积极和热忱 </a:t>
            </a:r>
          </a:p>
        </p:txBody>
      </p:sp>
      <p:sp>
        <p:nvSpPr>
          <p:cNvPr id="65" name="PA-iSHEJI-7">
            <a:extLst>
              <a:ext uri="{FF2B5EF4-FFF2-40B4-BE49-F238E27FC236}">
                <a16:creationId xmlns:a16="http://schemas.microsoft.com/office/drawing/2014/main" id="{918DC71D-2750-3C30-4E8F-F20D1BAF5579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7100777" y="4324996"/>
            <a:ext cx="191286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鞭策自己的意志力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6" name="PA-iSHEJI-7">
            <a:extLst>
              <a:ext uri="{FF2B5EF4-FFF2-40B4-BE49-F238E27FC236}">
                <a16:creationId xmlns:a16="http://schemas.microsoft.com/office/drawing/2014/main" id="{DBFF132F-D279-5BB1-2194-A110C860AFE0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9072031" y="4324996"/>
            <a:ext cx="191286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尊重您的客户</a:t>
            </a:r>
          </a:p>
        </p:txBody>
      </p:sp>
    </p:spTree>
    <p:extLst>
      <p:ext uri="{BB962C8B-B14F-4D97-AF65-F5344CB8AC3E}">
        <p14:creationId xmlns:p14="http://schemas.microsoft.com/office/powerpoint/2010/main" val="1220114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8;#888484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8;#888484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8;#888484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8;#888484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6;#888488;#88848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红灰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C62D28"/>
      </a:accent1>
      <a:accent2>
        <a:srgbClr val="2A2A2A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</TotalTime>
  <Words>848</Words>
  <Application>Microsoft Office PowerPoint</Application>
  <PresentationFormat>宽屏</PresentationFormat>
  <Paragraphs>221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OPPOSans L</vt:lpstr>
      <vt:lpstr>阿里巴巴普惠体 2.0 35 Thin</vt:lpstr>
      <vt:lpstr>阿里巴巴普惠体 2.0 45 Light</vt:lpstr>
      <vt:lpstr>阿里巴巴普惠体 2.0 55 Regular</vt:lpstr>
      <vt:lpstr>阿里巴巴普惠体 2.0 75 SemiBold</vt:lpstr>
      <vt:lpstr>阿里巴巴普惠体 2.0 95 ExtraBold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销售部培训课程课件ppt模板</dc:title>
  <dc:creator>爱设计PPT</dc:creator>
  <cp:keywords>51PPT模板网</cp:keywords>
  <dc:description>www.51pptmoban.com</dc:description>
  <cp:lastModifiedBy>Power user</cp:lastModifiedBy>
  <cp:revision>413</cp:revision>
  <dcterms:created xsi:type="dcterms:W3CDTF">2021-08-04T08:06:46Z</dcterms:created>
  <dcterms:modified xsi:type="dcterms:W3CDTF">2023-01-09T12:57:28Z</dcterms:modified>
</cp:coreProperties>
</file>